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9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2x5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6088879-8545-F28D-87E2-78A8329E97BC}"/>
              </a:ext>
            </a:extLst>
          </p:cNvPr>
          <p:cNvSpPr/>
          <p:nvPr/>
        </p:nvSpPr>
        <p:spPr>
          <a:xfrm rot="16200000">
            <a:off x="7147322" y="3581043"/>
            <a:ext cx="1196708" cy="967709"/>
          </a:xfrm>
          <a:custGeom>
            <a:avLst/>
            <a:gdLst>
              <a:gd name="connsiteX0" fmla="*/ 1196708 w 1196708"/>
              <a:gd name="connsiteY0" fmla="*/ 249603 h 967709"/>
              <a:gd name="connsiteX1" fmla="*/ 1196708 w 1196708"/>
              <a:gd name="connsiteY1" fmla="*/ 783467 h 967709"/>
              <a:gd name="connsiteX2" fmla="*/ 990220 w 1196708"/>
              <a:gd name="connsiteY2" fmla="*/ 966493 h 967709"/>
              <a:gd name="connsiteX3" fmla="*/ 0 w 1196708"/>
              <a:gd name="connsiteY3" fmla="*/ 591083 h 967709"/>
              <a:gd name="connsiteX4" fmla="*/ 429186 w 1196708"/>
              <a:gd name="connsiteY4" fmla="*/ 0 h 967709"/>
              <a:gd name="connsiteX5" fmla="*/ 441814 w 1196708"/>
              <a:gd name="connsiteY5" fmla="*/ 9443 h 967709"/>
              <a:gd name="connsiteX6" fmla="*/ 1089338 w 1196708"/>
              <a:gd name="connsiteY6" fmla="*/ 244182 h 9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7709">
                <a:moveTo>
                  <a:pt x="1196708" y="249603"/>
                </a:moveTo>
                <a:lnTo>
                  <a:pt x="1196708" y="783467"/>
                </a:lnTo>
                <a:cubicBezTo>
                  <a:pt x="1196708" y="892992"/>
                  <a:pt x="1101304" y="979031"/>
                  <a:pt x="990220" y="966493"/>
                </a:cubicBezTo>
                <a:cubicBezTo>
                  <a:pt x="624172" y="925836"/>
                  <a:pt x="286268" y="792871"/>
                  <a:pt x="0" y="591083"/>
                </a:cubicBezTo>
                <a:lnTo>
                  <a:pt x="429186" y="0"/>
                </a:lnTo>
                <a:lnTo>
                  <a:pt x="441814" y="9443"/>
                </a:lnTo>
                <a:cubicBezTo>
                  <a:pt x="630319" y="136795"/>
                  <a:pt x="851108" y="219988"/>
                  <a:pt x="1089338" y="2441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C968DF1-4CE1-4392-DDA7-091D9952AFBF}"/>
              </a:ext>
            </a:extLst>
          </p:cNvPr>
          <p:cNvSpPr/>
          <p:nvPr/>
        </p:nvSpPr>
        <p:spPr>
          <a:xfrm rot="16200000">
            <a:off x="3847643" y="3580559"/>
            <a:ext cx="1196708" cy="968675"/>
          </a:xfrm>
          <a:custGeom>
            <a:avLst/>
            <a:gdLst>
              <a:gd name="connsiteX0" fmla="*/ 1196708 w 1196708"/>
              <a:gd name="connsiteY0" fmla="*/ 185572 h 968675"/>
              <a:gd name="connsiteX1" fmla="*/ 1196708 w 1196708"/>
              <a:gd name="connsiteY1" fmla="*/ 718917 h 968675"/>
              <a:gd name="connsiteX2" fmla="*/ 1089338 w 1196708"/>
              <a:gd name="connsiteY2" fmla="*/ 724338 h 968675"/>
              <a:gd name="connsiteX3" fmla="*/ 441814 w 1196708"/>
              <a:gd name="connsiteY3" fmla="*/ 959077 h 968675"/>
              <a:gd name="connsiteX4" fmla="*/ 428979 w 1196708"/>
              <a:gd name="connsiteY4" fmla="*/ 968675 h 968675"/>
              <a:gd name="connsiteX5" fmla="*/ 0 w 1196708"/>
              <a:gd name="connsiteY5" fmla="*/ 376412 h 968675"/>
              <a:gd name="connsiteX6" fmla="*/ 990221 w 1196708"/>
              <a:gd name="connsiteY6" fmla="*/ 955 h 968675"/>
              <a:gd name="connsiteX7" fmla="*/ 1196708 w 1196708"/>
              <a:gd name="connsiteY7" fmla="*/ 185572 h 9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8675">
                <a:moveTo>
                  <a:pt x="1196708" y="185572"/>
                </a:moveTo>
                <a:lnTo>
                  <a:pt x="1196708" y="718917"/>
                </a:lnTo>
                <a:lnTo>
                  <a:pt x="1089338" y="724338"/>
                </a:lnTo>
                <a:cubicBezTo>
                  <a:pt x="851107" y="748532"/>
                  <a:pt x="630318" y="831725"/>
                  <a:pt x="441814" y="959077"/>
                </a:cubicBezTo>
                <a:lnTo>
                  <a:pt x="428979" y="968675"/>
                </a:lnTo>
                <a:lnTo>
                  <a:pt x="0" y="376412"/>
                </a:lnTo>
                <a:cubicBezTo>
                  <a:pt x="286268" y="174624"/>
                  <a:pt x="624172" y="41612"/>
                  <a:pt x="990221" y="955"/>
                </a:cubicBezTo>
                <a:cubicBezTo>
                  <a:pt x="1101304" y="-9993"/>
                  <a:pt x="1196708" y="74502"/>
                  <a:pt x="1196708" y="1855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AEEAB-24E1-AED8-DB20-13238FD8ACFC}"/>
              </a:ext>
            </a:extLst>
          </p:cNvPr>
          <p:cNvSpPr/>
          <p:nvPr/>
        </p:nvSpPr>
        <p:spPr>
          <a:xfrm rot="16200000">
            <a:off x="7148253" y="2314851"/>
            <a:ext cx="1196708" cy="965886"/>
          </a:xfrm>
          <a:custGeom>
            <a:avLst/>
            <a:gdLst>
              <a:gd name="connsiteX0" fmla="*/ 1196708 w 1196708"/>
              <a:gd name="connsiteY0" fmla="*/ 589474 h 965886"/>
              <a:gd name="connsiteX1" fmla="*/ 206488 w 1196708"/>
              <a:gd name="connsiteY1" fmla="*/ 964931 h 965886"/>
              <a:gd name="connsiteX2" fmla="*/ 0 w 1196708"/>
              <a:gd name="connsiteY2" fmla="*/ 780313 h 965886"/>
              <a:gd name="connsiteX3" fmla="*/ 0 w 1196708"/>
              <a:gd name="connsiteY3" fmla="*/ 247998 h 965886"/>
              <a:gd name="connsiteX4" fmla="*/ 112061 w 1196708"/>
              <a:gd name="connsiteY4" fmla="*/ 242339 h 965886"/>
              <a:gd name="connsiteX5" fmla="*/ 759586 w 1196708"/>
              <a:gd name="connsiteY5" fmla="*/ 7601 h 965886"/>
              <a:gd name="connsiteX6" fmla="*/ 769750 w 1196708"/>
              <a:gd name="connsiteY6" fmla="*/ 0 h 9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5886">
                <a:moveTo>
                  <a:pt x="1196708" y="589474"/>
                </a:moveTo>
                <a:cubicBezTo>
                  <a:pt x="910440" y="791261"/>
                  <a:pt x="572536" y="924274"/>
                  <a:pt x="206488" y="964931"/>
                </a:cubicBezTo>
                <a:cubicBezTo>
                  <a:pt x="95404" y="975878"/>
                  <a:pt x="0" y="891383"/>
                  <a:pt x="0" y="780313"/>
                </a:cubicBezTo>
                <a:lnTo>
                  <a:pt x="0" y="247998"/>
                </a:lnTo>
                <a:lnTo>
                  <a:pt x="112061" y="242339"/>
                </a:lnTo>
                <a:cubicBezTo>
                  <a:pt x="350292" y="218146"/>
                  <a:pt x="571081" y="134952"/>
                  <a:pt x="759586" y="7601"/>
                </a:cubicBezTo>
                <a:lnTo>
                  <a:pt x="7697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A0F37B-857C-FA3A-85DE-A74A084F68EE}"/>
              </a:ext>
            </a:extLst>
          </p:cNvPr>
          <p:cNvSpPr/>
          <p:nvPr/>
        </p:nvSpPr>
        <p:spPr>
          <a:xfrm rot="16200000">
            <a:off x="5700805" y="4553786"/>
            <a:ext cx="790391" cy="1257716"/>
          </a:xfrm>
          <a:custGeom>
            <a:avLst/>
            <a:gdLst>
              <a:gd name="connsiteX0" fmla="*/ 790391 w 790391"/>
              <a:gd name="connsiteY0" fmla="*/ 1031470 h 1257716"/>
              <a:gd name="connsiteX1" fmla="*/ 93877 w 790391"/>
              <a:gd name="connsiteY1" fmla="*/ 1257716 h 1257716"/>
              <a:gd name="connsiteX2" fmla="*/ 0 w 790391"/>
              <a:gd name="connsiteY2" fmla="*/ 628858 h 1257716"/>
              <a:gd name="connsiteX3" fmla="*/ 93877 w 790391"/>
              <a:gd name="connsiteY3" fmla="*/ 0 h 1257716"/>
              <a:gd name="connsiteX4" fmla="*/ 790391 w 790391"/>
              <a:gd name="connsiteY4" fmla="*/ 226246 h 1257716"/>
              <a:gd name="connsiteX5" fmla="*/ 760315 w 790391"/>
              <a:gd name="connsiteY5" fmla="*/ 343218 h 1257716"/>
              <a:gd name="connsiteX6" fmla="*/ 731520 w 790391"/>
              <a:gd name="connsiteY6" fmla="*/ 628858 h 1257716"/>
              <a:gd name="connsiteX7" fmla="*/ 760315 w 790391"/>
              <a:gd name="connsiteY7" fmla="*/ 914497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391" h="1257716">
                <a:moveTo>
                  <a:pt x="790391" y="1031470"/>
                </a:moveTo>
                <a:lnTo>
                  <a:pt x="93877" y="1257716"/>
                </a:lnTo>
                <a:cubicBezTo>
                  <a:pt x="32848" y="1059044"/>
                  <a:pt x="0" y="847852"/>
                  <a:pt x="0" y="628858"/>
                </a:cubicBezTo>
                <a:cubicBezTo>
                  <a:pt x="0" y="409864"/>
                  <a:pt x="32848" y="198673"/>
                  <a:pt x="93877" y="0"/>
                </a:cubicBezTo>
                <a:lnTo>
                  <a:pt x="790391" y="226246"/>
                </a:lnTo>
                <a:lnTo>
                  <a:pt x="760315" y="343218"/>
                </a:lnTo>
                <a:cubicBezTo>
                  <a:pt x="741435" y="435483"/>
                  <a:pt x="731520" y="531012"/>
                  <a:pt x="731520" y="628858"/>
                </a:cubicBezTo>
                <a:cubicBezTo>
                  <a:pt x="731520" y="726703"/>
                  <a:pt x="741435" y="822233"/>
                  <a:pt x="760315" y="9144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DF994B-25EB-F9B0-EFF7-C14A056B84DD}"/>
              </a:ext>
            </a:extLst>
          </p:cNvPr>
          <p:cNvSpPr/>
          <p:nvPr/>
        </p:nvSpPr>
        <p:spPr>
          <a:xfrm rot="16200000">
            <a:off x="3846349" y="2314763"/>
            <a:ext cx="1196708" cy="966062"/>
          </a:xfrm>
          <a:custGeom>
            <a:avLst/>
            <a:gdLst>
              <a:gd name="connsiteX0" fmla="*/ 1196708 w 1196708"/>
              <a:gd name="connsiteY0" fmla="*/ 376972 h 966062"/>
              <a:gd name="connsiteX1" fmla="*/ 768943 w 1196708"/>
              <a:gd name="connsiteY1" fmla="*/ 966062 h 966062"/>
              <a:gd name="connsiteX2" fmla="*/ 759586 w 1196708"/>
              <a:gd name="connsiteY2" fmla="*/ 959064 h 966062"/>
              <a:gd name="connsiteX3" fmla="*/ 112061 w 1196708"/>
              <a:gd name="connsiteY3" fmla="*/ 724326 h 966062"/>
              <a:gd name="connsiteX4" fmla="*/ 0 w 1196708"/>
              <a:gd name="connsiteY4" fmla="*/ 718667 h 966062"/>
              <a:gd name="connsiteX5" fmla="*/ 0 w 1196708"/>
              <a:gd name="connsiteY5" fmla="*/ 184530 h 966062"/>
              <a:gd name="connsiteX6" fmla="*/ 206488 w 1196708"/>
              <a:gd name="connsiteY6" fmla="*/ 1507 h 966062"/>
              <a:gd name="connsiteX7" fmla="*/ 1196708 w 1196708"/>
              <a:gd name="connsiteY7" fmla="*/ 376972 h 96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6062">
                <a:moveTo>
                  <a:pt x="1196708" y="376972"/>
                </a:moveTo>
                <a:lnTo>
                  <a:pt x="768943" y="966062"/>
                </a:lnTo>
                <a:lnTo>
                  <a:pt x="759586" y="959064"/>
                </a:lnTo>
                <a:cubicBezTo>
                  <a:pt x="571081" y="831713"/>
                  <a:pt x="350292" y="748519"/>
                  <a:pt x="112061" y="724326"/>
                </a:cubicBezTo>
                <a:lnTo>
                  <a:pt x="0" y="718667"/>
                </a:lnTo>
                <a:lnTo>
                  <a:pt x="0" y="184530"/>
                </a:lnTo>
                <a:cubicBezTo>
                  <a:pt x="0" y="73479"/>
                  <a:pt x="95404" y="-12551"/>
                  <a:pt x="206488" y="1507"/>
                </a:cubicBezTo>
                <a:cubicBezTo>
                  <a:pt x="572536" y="42178"/>
                  <a:pt x="910440" y="175159"/>
                  <a:pt x="1196708" y="3769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C521C0-BBB8-B8B9-36A2-73059CEA6DE0}"/>
              </a:ext>
            </a:extLst>
          </p:cNvPr>
          <p:cNvSpPr/>
          <p:nvPr/>
        </p:nvSpPr>
        <p:spPr>
          <a:xfrm rot="16200000">
            <a:off x="5700805" y="1046498"/>
            <a:ext cx="790391" cy="1257716"/>
          </a:xfrm>
          <a:custGeom>
            <a:avLst/>
            <a:gdLst>
              <a:gd name="connsiteX0" fmla="*/ 790391 w 790391"/>
              <a:gd name="connsiteY0" fmla="*/ 628858 h 1257716"/>
              <a:gd name="connsiteX1" fmla="*/ 696514 w 790391"/>
              <a:gd name="connsiteY1" fmla="*/ 1257716 h 1257716"/>
              <a:gd name="connsiteX2" fmla="*/ 0 w 790391"/>
              <a:gd name="connsiteY2" fmla="*/ 1031470 h 1257716"/>
              <a:gd name="connsiteX3" fmla="*/ 30076 w 790391"/>
              <a:gd name="connsiteY3" fmla="*/ 914497 h 1257716"/>
              <a:gd name="connsiteX4" fmla="*/ 58871 w 790391"/>
              <a:gd name="connsiteY4" fmla="*/ 628858 h 1257716"/>
              <a:gd name="connsiteX5" fmla="*/ 30076 w 790391"/>
              <a:gd name="connsiteY5" fmla="*/ 343218 h 1257716"/>
              <a:gd name="connsiteX6" fmla="*/ 0 w 790391"/>
              <a:gd name="connsiteY6" fmla="*/ 226246 h 1257716"/>
              <a:gd name="connsiteX7" fmla="*/ 696514 w 790391"/>
              <a:gd name="connsiteY7" fmla="*/ 0 h 1257716"/>
              <a:gd name="connsiteX8" fmla="*/ 790391 w 790391"/>
              <a:gd name="connsiteY8" fmla="*/ 628858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391" h="1257716">
                <a:moveTo>
                  <a:pt x="790391" y="628858"/>
                </a:moveTo>
                <a:cubicBezTo>
                  <a:pt x="790391" y="847852"/>
                  <a:pt x="757544" y="1059044"/>
                  <a:pt x="696514" y="1257716"/>
                </a:cubicBezTo>
                <a:lnTo>
                  <a:pt x="0" y="1031470"/>
                </a:lnTo>
                <a:lnTo>
                  <a:pt x="30076" y="914497"/>
                </a:lnTo>
                <a:cubicBezTo>
                  <a:pt x="48956" y="822233"/>
                  <a:pt x="58871" y="726703"/>
                  <a:pt x="58871" y="628858"/>
                </a:cubicBezTo>
                <a:cubicBezTo>
                  <a:pt x="58871" y="531012"/>
                  <a:pt x="48956" y="435483"/>
                  <a:pt x="30076" y="343218"/>
                </a:cubicBezTo>
                <a:lnTo>
                  <a:pt x="0" y="226246"/>
                </a:lnTo>
                <a:lnTo>
                  <a:pt x="696514" y="0"/>
                </a:lnTo>
                <a:cubicBezTo>
                  <a:pt x="757544" y="198673"/>
                  <a:pt x="790391" y="409864"/>
                  <a:pt x="790391" y="6288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5A344CE-D182-3D65-F680-8F94F42589FA}"/>
              </a:ext>
            </a:extLst>
          </p:cNvPr>
          <p:cNvSpPr/>
          <p:nvPr/>
        </p:nvSpPr>
        <p:spPr>
          <a:xfrm rot="16200000">
            <a:off x="6604278" y="1361649"/>
            <a:ext cx="1168793" cy="1243863"/>
          </a:xfrm>
          <a:custGeom>
            <a:avLst/>
            <a:gdLst>
              <a:gd name="connsiteX0" fmla="*/ 1168793 w 1168793"/>
              <a:gd name="connsiteY0" fmla="*/ 225505 h 1243863"/>
              <a:gd name="connsiteX1" fmla="*/ 428860 w 1168793"/>
              <a:gd name="connsiteY1" fmla="*/ 1243863 h 1243863"/>
              <a:gd name="connsiteX2" fmla="*/ 0 w 1168793"/>
              <a:gd name="connsiteY2" fmla="*/ 653235 h 1243863"/>
              <a:gd name="connsiteX3" fmla="*/ 40524 w 1168793"/>
              <a:gd name="connsiteY3" fmla="*/ 622931 h 1243863"/>
              <a:gd name="connsiteX4" fmla="*/ 444917 w 1168793"/>
              <a:gd name="connsiteY4" fmla="*/ 80943 h 1243863"/>
              <a:gd name="connsiteX5" fmla="*/ 474542 w 1168793"/>
              <a:gd name="connsiteY5" fmla="*/ 0 h 12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793" h="1243863">
                <a:moveTo>
                  <a:pt x="1168793" y="225505"/>
                </a:moveTo>
                <a:cubicBezTo>
                  <a:pt x="1029559" y="635325"/>
                  <a:pt x="768309" y="988852"/>
                  <a:pt x="428860" y="1243863"/>
                </a:cubicBezTo>
                <a:lnTo>
                  <a:pt x="0" y="653235"/>
                </a:lnTo>
                <a:lnTo>
                  <a:pt x="40524" y="622931"/>
                </a:lnTo>
                <a:cubicBezTo>
                  <a:pt x="215522" y="478510"/>
                  <a:pt x="355267" y="292900"/>
                  <a:pt x="444917" y="80943"/>
                </a:cubicBezTo>
                <a:lnTo>
                  <a:pt x="4745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BE0928-E5FE-2D6C-A4D7-B5FBE0F6CCD0}"/>
              </a:ext>
            </a:extLst>
          </p:cNvPr>
          <p:cNvSpPr/>
          <p:nvPr/>
        </p:nvSpPr>
        <p:spPr>
          <a:xfrm rot="16200000">
            <a:off x="6607383" y="4251714"/>
            <a:ext cx="1171345" cy="1244625"/>
          </a:xfrm>
          <a:custGeom>
            <a:avLst/>
            <a:gdLst>
              <a:gd name="connsiteX0" fmla="*/ 1171345 w 1171345"/>
              <a:gd name="connsiteY0" fmla="*/ 650482 h 1244625"/>
              <a:gd name="connsiteX1" fmla="*/ 739933 w 1171345"/>
              <a:gd name="connsiteY1" fmla="*/ 1244625 h 1244625"/>
              <a:gd name="connsiteX2" fmla="*/ 0 w 1171345"/>
              <a:gd name="connsiteY2" fmla="*/ 226267 h 1244625"/>
              <a:gd name="connsiteX3" fmla="*/ 696598 w 1171345"/>
              <a:gd name="connsiteY3" fmla="*/ 0 h 1244625"/>
              <a:gd name="connsiteX4" fmla="*/ 724759 w 1171345"/>
              <a:gd name="connsiteY4" fmla="*/ 76943 h 1244625"/>
              <a:gd name="connsiteX5" fmla="*/ 1129152 w 1171345"/>
              <a:gd name="connsiteY5" fmla="*/ 618931 h 124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345" h="1244625">
                <a:moveTo>
                  <a:pt x="1171345" y="650482"/>
                </a:moveTo>
                <a:lnTo>
                  <a:pt x="739933" y="1244625"/>
                </a:lnTo>
                <a:cubicBezTo>
                  <a:pt x="400484" y="989614"/>
                  <a:pt x="139234" y="636087"/>
                  <a:pt x="0" y="226267"/>
                </a:cubicBezTo>
                <a:lnTo>
                  <a:pt x="696598" y="0"/>
                </a:lnTo>
                <a:lnTo>
                  <a:pt x="724759" y="76943"/>
                </a:lnTo>
                <a:cubicBezTo>
                  <a:pt x="814410" y="288900"/>
                  <a:pt x="954155" y="474510"/>
                  <a:pt x="1129152" y="6189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07241F-AA07-1ACD-9732-CE8780ED790D}"/>
              </a:ext>
            </a:extLst>
          </p:cNvPr>
          <p:cNvSpPr/>
          <p:nvPr/>
        </p:nvSpPr>
        <p:spPr>
          <a:xfrm rot="16200000">
            <a:off x="4413347" y="4250097"/>
            <a:ext cx="1170507" cy="1243934"/>
          </a:xfrm>
          <a:custGeom>
            <a:avLst/>
            <a:gdLst>
              <a:gd name="connsiteX0" fmla="*/ 1170507 w 1170507"/>
              <a:gd name="connsiteY0" fmla="*/ 592989 h 1243934"/>
              <a:gd name="connsiteX1" fmla="*/ 1126771 w 1170507"/>
              <a:gd name="connsiteY1" fmla="*/ 625694 h 1243934"/>
              <a:gd name="connsiteX2" fmla="*/ 722378 w 1170507"/>
              <a:gd name="connsiteY2" fmla="*/ 1167682 h 1243934"/>
              <a:gd name="connsiteX3" fmla="*/ 694470 w 1170507"/>
              <a:gd name="connsiteY3" fmla="*/ 1243934 h 1243934"/>
              <a:gd name="connsiteX4" fmla="*/ 0 w 1170507"/>
              <a:gd name="connsiteY4" fmla="*/ 1018359 h 1243934"/>
              <a:gd name="connsiteX5" fmla="*/ 739933 w 1170507"/>
              <a:gd name="connsiteY5" fmla="*/ 0 h 1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07" h="1243934">
                <a:moveTo>
                  <a:pt x="1170507" y="592989"/>
                </a:moveTo>
                <a:lnTo>
                  <a:pt x="1126771" y="625694"/>
                </a:lnTo>
                <a:cubicBezTo>
                  <a:pt x="951774" y="770115"/>
                  <a:pt x="812029" y="955725"/>
                  <a:pt x="722378" y="1167682"/>
                </a:cubicBezTo>
                <a:lnTo>
                  <a:pt x="694470" y="1243934"/>
                </a:lnTo>
                <a:lnTo>
                  <a:pt x="0" y="1018359"/>
                </a:lnTo>
                <a:cubicBezTo>
                  <a:pt x="139234" y="608538"/>
                  <a:pt x="400484" y="255012"/>
                  <a:pt x="73993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8D6D3A-A57F-FBAF-EB2A-1B97430A5F29}"/>
              </a:ext>
            </a:extLst>
          </p:cNvPr>
          <p:cNvSpPr/>
          <p:nvPr/>
        </p:nvSpPr>
        <p:spPr>
          <a:xfrm rot="16200000">
            <a:off x="4416043" y="1359775"/>
            <a:ext cx="1170751" cy="1244807"/>
          </a:xfrm>
          <a:custGeom>
            <a:avLst/>
            <a:gdLst>
              <a:gd name="connsiteX0" fmla="*/ 1170751 w 1170751"/>
              <a:gd name="connsiteY0" fmla="*/ 1018359 h 1244807"/>
              <a:gd name="connsiteX1" fmla="*/ 473594 w 1170751"/>
              <a:gd name="connsiteY1" fmla="*/ 1244807 h 1244807"/>
              <a:gd name="connsiteX2" fmla="*/ 444494 w 1170751"/>
              <a:gd name="connsiteY2" fmla="*/ 1165301 h 1244807"/>
              <a:gd name="connsiteX3" fmla="*/ 40101 w 1170751"/>
              <a:gd name="connsiteY3" fmla="*/ 623313 h 1244807"/>
              <a:gd name="connsiteX4" fmla="*/ 0 w 1170751"/>
              <a:gd name="connsiteY4" fmla="*/ 593326 h 1244807"/>
              <a:gd name="connsiteX5" fmla="*/ 430818 w 1170751"/>
              <a:gd name="connsiteY5" fmla="*/ 0 h 1244807"/>
              <a:gd name="connsiteX6" fmla="*/ 1170751 w 1170751"/>
              <a:gd name="connsiteY6" fmla="*/ 1018359 h 124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751" h="1244807">
                <a:moveTo>
                  <a:pt x="1170751" y="1018359"/>
                </a:moveTo>
                <a:lnTo>
                  <a:pt x="473594" y="1244807"/>
                </a:lnTo>
                <a:lnTo>
                  <a:pt x="444494" y="1165301"/>
                </a:lnTo>
                <a:cubicBezTo>
                  <a:pt x="354844" y="953344"/>
                  <a:pt x="215099" y="767734"/>
                  <a:pt x="40101" y="623313"/>
                </a:cubicBezTo>
                <a:lnTo>
                  <a:pt x="0" y="593326"/>
                </a:lnTo>
                <a:lnTo>
                  <a:pt x="430818" y="0"/>
                </a:lnTo>
                <a:cubicBezTo>
                  <a:pt x="770267" y="255012"/>
                  <a:pt x="1031517" y="608538"/>
                  <a:pt x="1170751" y="10183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92B506-5880-0787-2825-C31C19D4E4DA}"/>
              </a:ext>
            </a:extLst>
          </p:cNvPr>
          <p:cNvSpPr/>
          <p:nvPr/>
        </p:nvSpPr>
        <p:spPr>
          <a:xfrm rot="16200000">
            <a:off x="5460680" y="2795573"/>
            <a:ext cx="1270643" cy="2612580"/>
          </a:xfrm>
          <a:custGeom>
            <a:avLst/>
            <a:gdLst>
              <a:gd name="connsiteX0" fmla="*/ 1270643 w 1270643"/>
              <a:gd name="connsiteY0" fmla="*/ 0 h 2612580"/>
              <a:gd name="connsiteX1" fmla="*/ 1270643 w 1270643"/>
              <a:gd name="connsiteY1" fmla="*/ 12816 h 2612580"/>
              <a:gd name="connsiteX2" fmla="*/ 916181 w 1270643"/>
              <a:gd name="connsiteY2" fmla="*/ 1003847 h 2612580"/>
              <a:gd name="connsiteX3" fmla="*/ 812215 w 1270643"/>
              <a:gd name="connsiteY3" fmla="*/ 1304708 h 2612580"/>
              <a:gd name="connsiteX4" fmla="*/ 916181 w 1270643"/>
              <a:gd name="connsiteY4" fmla="*/ 1605570 h 2612580"/>
              <a:gd name="connsiteX5" fmla="*/ 1270643 w 1270643"/>
              <a:gd name="connsiteY5" fmla="*/ 2596601 h 2612580"/>
              <a:gd name="connsiteX6" fmla="*/ 1270643 w 1270643"/>
              <a:gd name="connsiteY6" fmla="*/ 2612580 h 2612580"/>
              <a:gd name="connsiteX7" fmla="*/ 1174431 w 1270643"/>
              <a:gd name="connsiteY7" fmla="*/ 2607722 h 2612580"/>
              <a:gd name="connsiteX8" fmla="*/ 0 w 1270643"/>
              <a:gd name="connsiteY8" fmla="*/ 1306290 h 2612580"/>
              <a:gd name="connsiteX9" fmla="*/ 1174431 w 1270643"/>
              <a:gd name="connsiteY9" fmla="*/ 4858 h 26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0643" h="2612580">
                <a:moveTo>
                  <a:pt x="1270643" y="0"/>
                </a:moveTo>
                <a:lnTo>
                  <a:pt x="1270643" y="12816"/>
                </a:lnTo>
                <a:cubicBezTo>
                  <a:pt x="1270643" y="373655"/>
                  <a:pt x="1138322" y="718679"/>
                  <a:pt x="916181" y="1003847"/>
                </a:cubicBezTo>
                <a:cubicBezTo>
                  <a:pt x="851566" y="1085723"/>
                  <a:pt x="812215" y="1191322"/>
                  <a:pt x="812215" y="1304708"/>
                </a:cubicBezTo>
                <a:cubicBezTo>
                  <a:pt x="812215" y="1418094"/>
                  <a:pt x="851566" y="1522112"/>
                  <a:pt x="916181" y="1605570"/>
                </a:cubicBezTo>
                <a:cubicBezTo>
                  <a:pt x="1138322" y="1889156"/>
                  <a:pt x="1270643" y="2235761"/>
                  <a:pt x="1270643" y="2596601"/>
                </a:cubicBezTo>
                <a:lnTo>
                  <a:pt x="1270643" y="2612580"/>
                </a:lnTo>
                <a:lnTo>
                  <a:pt x="1174431" y="2607722"/>
                </a:lnTo>
                <a:cubicBezTo>
                  <a:pt x="514771" y="2540730"/>
                  <a:pt x="0" y="1983625"/>
                  <a:pt x="0" y="1306290"/>
                </a:cubicBezTo>
                <a:cubicBezTo>
                  <a:pt x="0" y="628954"/>
                  <a:pt x="514771" y="71850"/>
                  <a:pt x="1174431" y="485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314A83-442E-47B7-31EB-148B2F3DD70A}"/>
              </a:ext>
            </a:extLst>
          </p:cNvPr>
          <p:cNvSpPr/>
          <p:nvPr/>
        </p:nvSpPr>
        <p:spPr>
          <a:xfrm rot="16200000">
            <a:off x="5458334" y="1451953"/>
            <a:ext cx="1275335" cy="2613054"/>
          </a:xfrm>
          <a:custGeom>
            <a:avLst/>
            <a:gdLst>
              <a:gd name="connsiteX0" fmla="*/ 1275335 w 1275335"/>
              <a:gd name="connsiteY0" fmla="*/ 1306527 h 2613054"/>
              <a:gd name="connsiteX1" fmla="*/ 100903 w 1275335"/>
              <a:gd name="connsiteY1" fmla="*/ 2607959 h 2613054"/>
              <a:gd name="connsiteX2" fmla="*/ 0 w 1275335"/>
              <a:gd name="connsiteY2" fmla="*/ 2613054 h 2613054"/>
              <a:gd name="connsiteX3" fmla="*/ 0 w 1275335"/>
              <a:gd name="connsiteY3" fmla="*/ 2598331 h 2613054"/>
              <a:gd name="connsiteX4" fmla="*/ 354462 w 1275335"/>
              <a:gd name="connsiteY4" fmla="*/ 1607393 h 2613054"/>
              <a:gd name="connsiteX5" fmla="*/ 458429 w 1275335"/>
              <a:gd name="connsiteY5" fmla="*/ 1306527 h 2613054"/>
              <a:gd name="connsiteX6" fmla="*/ 354462 w 1275335"/>
              <a:gd name="connsiteY6" fmla="*/ 1005661 h 2613054"/>
              <a:gd name="connsiteX7" fmla="*/ 0 w 1275335"/>
              <a:gd name="connsiteY7" fmla="*/ 14723 h 2613054"/>
              <a:gd name="connsiteX8" fmla="*/ 0 w 1275335"/>
              <a:gd name="connsiteY8" fmla="*/ 0 h 2613054"/>
              <a:gd name="connsiteX9" fmla="*/ 100903 w 1275335"/>
              <a:gd name="connsiteY9" fmla="*/ 5095 h 2613054"/>
              <a:gd name="connsiteX10" fmla="*/ 1275335 w 1275335"/>
              <a:gd name="connsiteY10" fmla="*/ 1306527 h 261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5335" h="2613054">
                <a:moveTo>
                  <a:pt x="1275335" y="1306527"/>
                </a:moveTo>
                <a:cubicBezTo>
                  <a:pt x="1275334" y="1983862"/>
                  <a:pt x="760563" y="2540967"/>
                  <a:pt x="100903" y="2607959"/>
                </a:cubicBezTo>
                <a:lnTo>
                  <a:pt x="0" y="2613054"/>
                </a:lnTo>
                <a:lnTo>
                  <a:pt x="0" y="2598331"/>
                </a:lnTo>
                <a:cubicBezTo>
                  <a:pt x="0" y="2237559"/>
                  <a:pt x="132321" y="1892584"/>
                  <a:pt x="354462" y="1607393"/>
                </a:cubicBezTo>
                <a:cubicBezTo>
                  <a:pt x="419077" y="1525493"/>
                  <a:pt x="458429" y="1420020"/>
                  <a:pt x="458429" y="1306527"/>
                </a:cubicBezTo>
                <a:cubicBezTo>
                  <a:pt x="458429" y="1193034"/>
                  <a:pt x="419077" y="1089140"/>
                  <a:pt x="354462" y="1005661"/>
                </a:cubicBezTo>
                <a:cubicBezTo>
                  <a:pt x="132321" y="722050"/>
                  <a:pt x="0" y="375495"/>
                  <a:pt x="0" y="14723"/>
                </a:cubicBezTo>
                <a:lnTo>
                  <a:pt x="0" y="0"/>
                </a:lnTo>
                <a:lnTo>
                  <a:pt x="100903" y="5095"/>
                </a:lnTo>
                <a:cubicBezTo>
                  <a:pt x="760564" y="72087"/>
                  <a:pt x="1275335" y="629191"/>
                  <a:pt x="1275335" y="130652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528D7B-8C66-72BE-9303-55DEDB025A0E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EE53EF-38C9-079E-443C-72390EF57E9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3BE5F3-FC31-07E3-E85D-115013F71E9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0F5382-1EA2-B61D-C15B-F727AB59E48B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485D95-719C-08E3-D578-99FB3E17D3B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3A973AE-5CBA-C665-E595-CF1884E8B90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20AABB5-4137-2AD3-6873-686EB09A805D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CE9B3E-D020-0830-3DCE-F1E8ED8BE7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BB0DCF-FEC1-008D-EF2C-E55EDD1ECF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85289D-2CF3-F667-C9ED-95C9D3AF89FD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926B0B-6CB7-1ABB-B8CF-878A4D7178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789694-538C-36F4-8C23-6A034F55B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5A0B0F09-EF2C-35F3-CEBB-314C125B6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203" y="4050725"/>
            <a:ext cx="562787" cy="562787"/>
          </a:xfrm>
          <a:prstGeom prst="rect">
            <a:avLst/>
          </a:prstGeom>
        </p:spPr>
      </p:pic>
      <p:pic>
        <p:nvPicPr>
          <p:cNvPr id="29" name="Graphic 28" descr="Lights On with solid fill">
            <a:extLst>
              <a:ext uri="{FF2B5EF4-FFF2-40B4-BE49-F238E27FC236}">
                <a16:creationId xmlns:a16="http://schemas.microsoft.com/office/drawing/2014/main" id="{5ACE8912-153A-6BF6-BD8A-341DF5D9D5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3" y="2258952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7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2x5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6088879-8545-F28D-87E2-78A8329E97BC}"/>
              </a:ext>
            </a:extLst>
          </p:cNvPr>
          <p:cNvSpPr/>
          <p:nvPr/>
        </p:nvSpPr>
        <p:spPr>
          <a:xfrm rot="16200000">
            <a:off x="7147322" y="3581043"/>
            <a:ext cx="1196708" cy="967709"/>
          </a:xfrm>
          <a:custGeom>
            <a:avLst/>
            <a:gdLst>
              <a:gd name="connsiteX0" fmla="*/ 1196708 w 1196708"/>
              <a:gd name="connsiteY0" fmla="*/ 249603 h 967709"/>
              <a:gd name="connsiteX1" fmla="*/ 1196708 w 1196708"/>
              <a:gd name="connsiteY1" fmla="*/ 783467 h 967709"/>
              <a:gd name="connsiteX2" fmla="*/ 990220 w 1196708"/>
              <a:gd name="connsiteY2" fmla="*/ 966493 h 967709"/>
              <a:gd name="connsiteX3" fmla="*/ 0 w 1196708"/>
              <a:gd name="connsiteY3" fmla="*/ 591083 h 967709"/>
              <a:gd name="connsiteX4" fmla="*/ 429186 w 1196708"/>
              <a:gd name="connsiteY4" fmla="*/ 0 h 967709"/>
              <a:gd name="connsiteX5" fmla="*/ 441814 w 1196708"/>
              <a:gd name="connsiteY5" fmla="*/ 9443 h 967709"/>
              <a:gd name="connsiteX6" fmla="*/ 1089338 w 1196708"/>
              <a:gd name="connsiteY6" fmla="*/ 244182 h 9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7709">
                <a:moveTo>
                  <a:pt x="1196708" y="249603"/>
                </a:moveTo>
                <a:lnTo>
                  <a:pt x="1196708" y="783467"/>
                </a:lnTo>
                <a:cubicBezTo>
                  <a:pt x="1196708" y="892992"/>
                  <a:pt x="1101304" y="979031"/>
                  <a:pt x="990220" y="966493"/>
                </a:cubicBezTo>
                <a:cubicBezTo>
                  <a:pt x="624172" y="925836"/>
                  <a:pt x="286268" y="792871"/>
                  <a:pt x="0" y="591083"/>
                </a:cubicBezTo>
                <a:lnTo>
                  <a:pt x="429186" y="0"/>
                </a:lnTo>
                <a:lnTo>
                  <a:pt x="441814" y="9443"/>
                </a:lnTo>
                <a:cubicBezTo>
                  <a:pt x="630319" y="136795"/>
                  <a:pt x="851108" y="219988"/>
                  <a:pt x="1089338" y="2441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C968DF1-4CE1-4392-DDA7-091D9952AFBF}"/>
              </a:ext>
            </a:extLst>
          </p:cNvPr>
          <p:cNvSpPr/>
          <p:nvPr/>
        </p:nvSpPr>
        <p:spPr>
          <a:xfrm rot="16200000">
            <a:off x="3847643" y="3580559"/>
            <a:ext cx="1196708" cy="968675"/>
          </a:xfrm>
          <a:custGeom>
            <a:avLst/>
            <a:gdLst>
              <a:gd name="connsiteX0" fmla="*/ 1196708 w 1196708"/>
              <a:gd name="connsiteY0" fmla="*/ 185572 h 968675"/>
              <a:gd name="connsiteX1" fmla="*/ 1196708 w 1196708"/>
              <a:gd name="connsiteY1" fmla="*/ 718917 h 968675"/>
              <a:gd name="connsiteX2" fmla="*/ 1089338 w 1196708"/>
              <a:gd name="connsiteY2" fmla="*/ 724338 h 968675"/>
              <a:gd name="connsiteX3" fmla="*/ 441814 w 1196708"/>
              <a:gd name="connsiteY3" fmla="*/ 959077 h 968675"/>
              <a:gd name="connsiteX4" fmla="*/ 428979 w 1196708"/>
              <a:gd name="connsiteY4" fmla="*/ 968675 h 968675"/>
              <a:gd name="connsiteX5" fmla="*/ 0 w 1196708"/>
              <a:gd name="connsiteY5" fmla="*/ 376412 h 968675"/>
              <a:gd name="connsiteX6" fmla="*/ 990221 w 1196708"/>
              <a:gd name="connsiteY6" fmla="*/ 955 h 968675"/>
              <a:gd name="connsiteX7" fmla="*/ 1196708 w 1196708"/>
              <a:gd name="connsiteY7" fmla="*/ 185572 h 9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8675">
                <a:moveTo>
                  <a:pt x="1196708" y="185572"/>
                </a:moveTo>
                <a:lnTo>
                  <a:pt x="1196708" y="718917"/>
                </a:lnTo>
                <a:lnTo>
                  <a:pt x="1089338" y="724338"/>
                </a:lnTo>
                <a:cubicBezTo>
                  <a:pt x="851107" y="748532"/>
                  <a:pt x="630318" y="831725"/>
                  <a:pt x="441814" y="959077"/>
                </a:cubicBezTo>
                <a:lnTo>
                  <a:pt x="428979" y="968675"/>
                </a:lnTo>
                <a:lnTo>
                  <a:pt x="0" y="376412"/>
                </a:lnTo>
                <a:cubicBezTo>
                  <a:pt x="286268" y="174624"/>
                  <a:pt x="624172" y="41612"/>
                  <a:pt x="990221" y="955"/>
                </a:cubicBezTo>
                <a:cubicBezTo>
                  <a:pt x="1101304" y="-9993"/>
                  <a:pt x="1196708" y="74502"/>
                  <a:pt x="1196708" y="1855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AEEAB-24E1-AED8-DB20-13238FD8ACFC}"/>
              </a:ext>
            </a:extLst>
          </p:cNvPr>
          <p:cNvSpPr/>
          <p:nvPr/>
        </p:nvSpPr>
        <p:spPr>
          <a:xfrm rot="16200000">
            <a:off x="7148253" y="2314851"/>
            <a:ext cx="1196708" cy="965886"/>
          </a:xfrm>
          <a:custGeom>
            <a:avLst/>
            <a:gdLst>
              <a:gd name="connsiteX0" fmla="*/ 1196708 w 1196708"/>
              <a:gd name="connsiteY0" fmla="*/ 589474 h 965886"/>
              <a:gd name="connsiteX1" fmla="*/ 206488 w 1196708"/>
              <a:gd name="connsiteY1" fmla="*/ 964931 h 965886"/>
              <a:gd name="connsiteX2" fmla="*/ 0 w 1196708"/>
              <a:gd name="connsiteY2" fmla="*/ 780313 h 965886"/>
              <a:gd name="connsiteX3" fmla="*/ 0 w 1196708"/>
              <a:gd name="connsiteY3" fmla="*/ 247998 h 965886"/>
              <a:gd name="connsiteX4" fmla="*/ 112061 w 1196708"/>
              <a:gd name="connsiteY4" fmla="*/ 242339 h 965886"/>
              <a:gd name="connsiteX5" fmla="*/ 759586 w 1196708"/>
              <a:gd name="connsiteY5" fmla="*/ 7601 h 965886"/>
              <a:gd name="connsiteX6" fmla="*/ 769750 w 1196708"/>
              <a:gd name="connsiteY6" fmla="*/ 0 h 9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5886">
                <a:moveTo>
                  <a:pt x="1196708" y="589474"/>
                </a:moveTo>
                <a:cubicBezTo>
                  <a:pt x="910440" y="791261"/>
                  <a:pt x="572536" y="924274"/>
                  <a:pt x="206488" y="964931"/>
                </a:cubicBezTo>
                <a:cubicBezTo>
                  <a:pt x="95404" y="975878"/>
                  <a:pt x="0" y="891383"/>
                  <a:pt x="0" y="780313"/>
                </a:cubicBezTo>
                <a:lnTo>
                  <a:pt x="0" y="247998"/>
                </a:lnTo>
                <a:lnTo>
                  <a:pt x="112061" y="242339"/>
                </a:lnTo>
                <a:cubicBezTo>
                  <a:pt x="350292" y="218146"/>
                  <a:pt x="571081" y="134952"/>
                  <a:pt x="759586" y="7601"/>
                </a:cubicBezTo>
                <a:lnTo>
                  <a:pt x="7697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A0F37B-857C-FA3A-85DE-A74A084F68EE}"/>
              </a:ext>
            </a:extLst>
          </p:cNvPr>
          <p:cNvSpPr/>
          <p:nvPr/>
        </p:nvSpPr>
        <p:spPr>
          <a:xfrm rot="16200000">
            <a:off x="5700805" y="4553786"/>
            <a:ext cx="790391" cy="1257716"/>
          </a:xfrm>
          <a:custGeom>
            <a:avLst/>
            <a:gdLst>
              <a:gd name="connsiteX0" fmla="*/ 790391 w 790391"/>
              <a:gd name="connsiteY0" fmla="*/ 1031470 h 1257716"/>
              <a:gd name="connsiteX1" fmla="*/ 93877 w 790391"/>
              <a:gd name="connsiteY1" fmla="*/ 1257716 h 1257716"/>
              <a:gd name="connsiteX2" fmla="*/ 0 w 790391"/>
              <a:gd name="connsiteY2" fmla="*/ 628858 h 1257716"/>
              <a:gd name="connsiteX3" fmla="*/ 93877 w 790391"/>
              <a:gd name="connsiteY3" fmla="*/ 0 h 1257716"/>
              <a:gd name="connsiteX4" fmla="*/ 790391 w 790391"/>
              <a:gd name="connsiteY4" fmla="*/ 226246 h 1257716"/>
              <a:gd name="connsiteX5" fmla="*/ 760315 w 790391"/>
              <a:gd name="connsiteY5" fmla="*/ 343218 h 1257716"/>
              <a:gd name="connsiteX6" fmla="*/ 731520 w 790391"/>
              <a:gd name="connsiteY6" fmla="*/ 628858 h 1257716"/>
              <a:gd name="connsiteX7" fmla="*/ 760315 w 790391"/>
              <a:gd name="connsiteY7" fmla="*/ 914497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391" h="1257716">
                <a:moveTo>
                  <a:pt x="790391" y="1031470"/>
                </a:moveTo>
                <a:lnTo>
                  <a:pt x="93877" y="1257716"/>
                </a:lnTo>
                <a:cubicBezTo>
                  <a:pt x="32848" y="1059044"/>
                  <a:pt x="0" y="847852"/>
                  <a:pt x="0" y="628858"/>
                </a:cubicBezTo>
                <a:cubicBezTo>
                  <a:pt x="0" y="409864"/>
                  <a:pt x="32848" y="198673"/>
                  <a:pt x="93877" y="0"/>
                </a:cubicBezTo>
                <a:lnTo>
                  <a:pt x="790391" y="226246"/>
                </a:lnTo>
                <a:lnTo>
                  <a:pt x="760315" y="343218"/>
                </a:lnTo>
                <a:cubicBezTo>
                  <a:pt x="741435" y="435483"/>
                  <a:pt x="731520" y="531012"/>
                  <a:pt x="731520" y="628858"/>
                </a:cubicBezTo>
                <a:cubicBezTo>
                  <a:pt x="731520" y="726703"/>
                  <a:pt x="741435" y="822233"/>
                  <a:pt x="760315" y="9144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DF994B-25EB-F9B0-EFF7-C14A056B84DD}"/>
              </a:ext>
            </a:extLst>
          </p:cNvPr>
          <p:cNvSpPr/>
          <p:nvPr/>
        </p:nvSpPr>
        <p:spPr>
          <a:xfrm rot="16200000">
            <a:off x="3846349" y="2314763"/>
            <a:ext cx="1196708" cy="966062"/>
          </a:xfrm>
          <a:custGeom>
            <a:avLst/>
            <a:gdLst>
              <a:gd name="connsiteX0" fmla="*/ 1196708 w 1196708"/>
              <a:gd name="connsiteY0" fmla="*/ 376972 h 966062"/>
              <a:gd name="connsiteX1" fmla="*/ 768943 w 1196708"/>
              <a:gd name="connsiteY1" fmla="*/ 966062 h 966062"/>
              <a:gd name="connsiteX2" fmla="*/ 759586 w 1196708"/>
              <a:gd name="connsiteY2" fmla="*/ 959064 h 966062"/>
              <a:gd name="connsiteX3" fmla="*/ 112061 w 1196708"/>
              <a:gd name="connsiteY3" fmla="*/ 724326 h 966062"/>
              <a:gd name="connsiteX4" fmla="*/ 0 w 1196708"/>
              <a:gd name="connsiteY4" fmla="*/ 718667 h 966062"/>
              <a:gd name="connsiteX5" fmla="*/ 0 w 1196708"/>
              <a:gd name="connsiteY5" fmla="*/ 184530 h 966062"/>
              <a:gd name="connsiteX6" fmla="*/ 206488 w 1196708"/>
              <a:gd name="connsiteY6" fmla="*/ 1507 h 966062"/>
              <a:gd name="connsiteX7" fmla="*/ 1196708 w 1196708"/>
              <a:gd name="connsiteY7" fmla="*/ 376972 h 96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6062">
                <a:moveTo>
                  <a:pt x="1196708" y="376972"/>
                </a:moveTo>
                <a:lnTo>
                  <a:pt x="768943" y="966062"/>
                </a:lnTo>
                <a:lnTo>
                  <a:pt x="759586" y="959064"/>
                </a:lnTo>
                <a:cubicBezTo>
                  <a:pt x="571081" y="831713"/>
                  <a:pt x="350292" y="748519"/>
                  <a:pt x="112061" y="724326"/>
                </a:cubicBezTo>
                <a:lnTo>
                  <a:pt x="0" y="718667"/>
                </a:lnTo>
                <a:lnTo>
                  <a:pt x="0" y="184530"/>
                </a:lnTo>
                <a:cubicBezTo>
                  <a:pt x="0" y="73479"/>
                  <a:pt x="95404" y="-12551"/>
                  <a:pt x="206488" y="1507"/>
                </a:cubicBezTo>
                <a:cubicBezTo>
                  <a:pt x="572536" y="42178"/>
                  <a:pt x="910440" y="175159"/>
                  <a:pt x="1196708" y="3769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C521C0-BBB8-B8B9-36A2-73059CEA6DE0}"/>
              </a:ext>
            </a:extLst>
          </p:cNvPr>
          <p:cNvSpPr/>
          <p:nvPr/>
        </p:nvSpPr>
        <p:spPr>
          <a:xfrm rot="16200000">
            <a:off x="5700805" y="1046498"/>
            <a:ext cx="790391" cy="1257716"/>
          </a:xfrm>
          <a:custGeom>
            <a:avLst/>
            <a:gdLst>
              <a:gd name="connsiteX0" fmla="*/ 790391 w 790391"/>
              <a:gd name="connsiteY0" fmla="*/ 628858 h 1257716"/>
              <a:gd name="connsiteX1" fmla="*/ 696514 w 790391"/>
              <a:gd name="connsiteY1" fmla="*/ 1257716 h 1257716"/>
              <a:gd name="connsiteX2" fmla="*/ 0 w 790391"/>
              <a:gd name="connsiteY2" fmla="*/ 1031470 h 1257716"/>
              <a:gd name="connsiteX3" fmla="*/ 30076 w 790391"/>
              <a:gd name="connsiteY3" fmla="*/ 914497 h 1257716"/>
              <a:gd name="connsiteX4" fmla="*/ 58871 w 790391"/>
              <a:gd name="connsiteY4" fmla="*/ 628858 h 1257716"/>
              <a:gd name="connsiteX5" fmla="*/ 30076 w 790391"/>
              <a:gd name="connsiteY5" fmla="*/ 343218 h 1257716"/>
              <a:gd name="connsiteX6" fmla="*/ 0 w 790391"/>
              <a:gd name="connsiteY6" fmla="*/ 226246 h 1257716"/>
              <a:gd name="connsiteX7" fmla="*/ 696514 w 790391"/>
              <a:gd name="connsiteY7" fmla="*/ 0 h 1257716"/>
              <a:gd name="connsiteX8" fmla="*/ 790391 w 790391"/>
              <a:gd name="connsiteY8" fmla="*/ 628858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391" h="1257716">
                <a:moveTo>
                  <a:pt x="790391" y="628858"/>
                </a:moveTo>
                <a:cubicBezTo>
                  <a:pt x="790391" y="847852"/>
                  <a:pt x="757544" y="1059044"/>
                  <a:pt x="696514" y="1257716"/>
                </a:cubicBezTo>
                <a:lnTo>
                  <a:pt x="0" y="1031470"/>
                </a:lnTo>
                <a:lnTo>
                  <a:pt x="30076" y="914497"/>
                </a:lnTo>
                <a:cubicBezTo>
                  <a:pt x="48956" y="822233"/>
                  <a:pt x="58871" y="726703"/>
                  <a:pt x="58871" y="628858"/>
                </a:cubicBezTo>
                <a:cubicBezTo>
                  <a:pt x="58871" y="531012"/>
                  <a:pt x="48956" y="435483"/>
                  <a:pt x="30076" y="343218"/>
                </a:cubicBezTo>
                <a:lnTo>
                  <a:pt x="0" y="226246"/>
                </a:lnTo>
                <a:lnTo>
                  <a:pt x="696514" y="0"/>
                </a:lnTo>
                <a:cubicBezTo>
                  <a:pt x="757544" y="198673"/>
                  <a:pt x="790391" y="409864"/>
                  <a:pt x="790391" y="6288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5A344CE-D182-3D65-F680-8F94F42589FA}"/>
              </a:ext>
            </a:extLst>
          </p:cNvPr>
          <p:cNvSpPr/>
          <p:nvPr/>
        </p:nvSpPr>
        <p:spPr>
          <a:xfrm rot="16200000">
            <a:off x="6604278" y="1361649"/>
            <a:ext cx="1168793" cy="1243863"/>
          </a:xfrm>
          <a:custGeom>
            <a:avLst/>
            <a:gdLst>
              <a:gd name="connsiteX0" fmla="*/ 1168793 w 1168793"/>
              <a:gd name="connsiteY0" fmla="*/ 225505 h 1243863"/>
              <a:gd name="connsiteX1" fmla="*/ 428860 w 1168793"/>
              <a:gd name="connsiteY1" fmla="*/ 1243863 h 1243863"/>
              <a:gd name="connsiteX2" fmla="*/ 0 w 1168793"/>
              <a:gd name="connsiteY2" fmla="*/ 653235 h 1243863"/>
              <a:gd name="connsiteX3" fmla="*/ 40524 w 1168793"/>
              <a:gd name="connsiteY3" fmla="*/ 622931 h 1243863"/>
              <a:gd name="connsiteX4" fmla="*/ 444917 w 1168793"/>
              <a:gd name="connsiteY4" fmla="*/ 80943 h 1243863"/>
              <a:gd name="connsiteX5" fmla="*/ 474542 w 1168793"/>
              <a:gd name="connsiteY5" fmla="*/ 0 h 12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793" h="1243863">
                <a:moveTo>
                  <a:pt x="1168793" y="225505"/>
                </a:moveTo>
                <a:cubicBezTo>
                  <a:pt x="1029559" y="635325"/>
                  <a:pt x="768309" y="988852"/>
                  <a:pt x="428860" y="1243863"/>
                </a:cubicBezTo>
                <a:lnTo>
                  <a:pt x="0" y="653235"/>
                </a:lnTo>
                <a:lnTo>
                  <a:pt x="40524" y="622931"/>
                </a:lnTo>
                <a:cubicBezTo>
                  <a:pt x="215522" y="478510"/>
                  <a:pt x="355267" y="292900"/>
                  <a:pt x="444917" y="80943"/>
                </a:cubicBezTo>
                <a:lnTo>
                  <a:pt x="4745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BE0928-E5FE-2D6C-A4D7-B5FBE0F6CCD0}"/>
              </a:ext>
            </a:extLst>
          </p:cNvPr>
          <p:cNvSpPr/>
          <p:nvPr/>
        </p:nvSpPr>
        <p:spPr>
          <a:xfrm rot="16200000">
            <a:off x="6607383" y="4251714"/>
            <a:ext cx="1171345" cy="1244625"/>
          </a:xfrm>
          <a:custGeom>
            <a:avLst/>
            <a:gdLst>
              <a:gd name="connsiteX0" fmla="*/ 1171345 w 1171345"/>
              <a:gd name="connsiteY0" fmla="*/ 650482 h 1244625"/>
              <a:gd name="connsiteX1" fmla="*/ 739933 w 1171345"/>
              <a:gd name="connsiteY1" fmla="*/ 1244625 h 1244625"/>
              <a:gd name="connsiteX2" fmla="*/ 0 w 1171345"/>
              <a:gd name="connsiteY2" fmla="*/ 226267 h 1244625"/>
              <a:gd name="connsiteX3" fmla="*/ 696598 w 1171345"/>
              <a:gd name="connsiteY3" fmla="*/ 0 h 1244625"/>
              <a:gd name="connsiteX4" fmla="*/ 724759 w 1171345"/>
              <a:gd name="connsiteY4" fmla="*/ 76943 h 1244625"/>
              <a:gd name="connsiteX5" fmla="*/ 1129152 w 1171345"/>
              <a:gd name="connsiteY5" fmla="*/ 618931 h 124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345" h="1244625">
                <a:moveTo>
                  <a:pt x="1171345" y="650482"/>
                </a:moveTo>
                <a:lnTo>
                  <a:pt x="739933" y="1244625"/>
                </a:lnTo>
                <a:cubicBezTo>
                  <a:pt x="400484" y="989614"/>
                  <a:pt x="139234" y="636087"/>
                  <a:pt x="0" y="226267"/>
                </a:cubicBezTo>
                <a:lnTo>
                  <a:pt x="696598" y="0"/>
                </a:lnTo>
                <a:lnTo>
                  <a:pt x="724759" y="76943"/>
                </a:lnTo>
                <a:cubicBezTo>
                  <a:pt x="814410" y="288900"/>
                  <a:pt x="954155" y="474510"/>
                  <a:pt x="1129152" y="6189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07241F-AA07-1ACD-9732-CE8780ED790D}"/>
              </a:ext>
            </a:extLst>
          </p:cNvPr>
          <p:cNvSpPr/>
          <p:nvPr/>
        </p:nvSpPr>
        <p:spPr>
          <a:xfrm rot="16200000">
            <a:off x="4413347" y="4250097"/>
            <a:ext cx="1170507" cy="1243934"/>
          </a:xfrm>
          <a:custGeom>
            <a:avLst/>
            <a:gdLst>
              <a:gd name="connsiteX0" fmla="*/ 1170507 w 1170507"/>
              <a:gd name="connsiteY0" fmla="*/ 592989 h 1243934"/>
              <a:gd name="connsiteX1" fmla="*/ 1126771 w 1170507"/>
              <a:gd name="connsiteY1" fmla="*/ 625694 h 1243934"/>
              <a:gd name="connsiteX2" fmla="*/ 722378 w 1170507"/>
              <a:gd name="connsiteY2" fmla="*/ 1167682 h 1243934"/>
              <a:gd name="connsiteX3" fmla="*/ 694470 w 1170507"/>
              <a:gd name="connsiteY3" fmla="*/ 1243934 h 1243934"/>
              <a:gd name="connsiteX4" fmla="*/ 0 w 1170507"/>
              <a:gd name="connsiteY4" fmla="*/ 1018359 h 1243934"/>
              <a:gd name="connsiteX5" fmla="*/ 739933 w 1170507"/>
              <a:gd name="connsiteY5" fmla="*/ 0 h 1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07" h="1243934">
                <a:moveTo>
                  <a:pt x="1170507" y="592989"/>
                </a:moveTo>
                <a:lnTo>
                  <a:pt x="1126771" y="625694"/>
                </a:lnTo>
                <a:cubicBezTo>
                  <a:pt x="951774" y="770115"/>
                  <a:pt x="812029" y="955725"/>
                  <a:pt x="722378" y="1167682"/>
                </a:cubicBezTo>
                <a:lnTo>
                  <a:pt x="694470" y="1243934"/>
                </a:lnTo>
                <a:lnTo>
                  <a:pt x="0" y="1018359"/>
                </a:lnTo>
                <a:cubicBezTo>
                  <a:pt x="139234" y="608538"/>
                  <a:pt x="400484" y="255012"/>
                  <a:pt x="73993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8D6D3A-A57F-FBAF-EB2A-1B97430A5F29}"/>
              </a:ext>
            </a:extLst>
          </p:cNvPr>
          <p:cNvSpPr/>
          <p:nvPr/>
        </p:nvSpPr>
        <p:spPr>
          <a:xfrm rot="16200000">
            <a:off x="4416043" y="1359775"/>
            <a:ext cx="1170751" cy="1244807"/>
          </a:xfrm>
          <a:custGeom>
            <a:avLst/>
            <a:gdLst>
              <a:gd name="connsiteX0" fmla="*/ 1170751 w 1170751"/>
              <a:gd name="connsiteY0" fmla="*/ 1018359 h 1244807"/>
              <a:gd name="connsiteX1" fmla="*/ 473594 w 1170751"/>
              <a:gd name="connsiteY1" fmla="*/ 1244807 h 1244807"/>
              <a:gd name="connsiteX2" fmla="*/ 444494 w 1170751"/>
              <a:gd name="connsiteY2" fmla="*/ 1165301 h 1244807"/>
              <a:gd name="connsiteX3" fmla="*/ 40101 w 1170751"/>
              <a:gd name="connsiteY3" fmla="*/ 623313 h 1244807"/>
              <a:gd name="connsiteX4" fmla="*/ 0 w 1170751"/>
              <a:gd name="connsiteY4" fmla="*/ 593326 h 1244807"/>
              <a:gd name="connsiteX5" fmla="*/ 430818 w 1170751"/>
              <a:gd name="connsiteY5" fmla="*/ 0 h 1244807"/>
              <a:gd name="connsiteX6" fmla="*/ 1170751 w 1170751"/>
              <a:gd name="connsiteY6" fmla="*/ 1018359 h 124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751" h="1244807">
                <a:moveTo>
                  <a:pt x="1170751" y="1018359"/>
                </a:moveTo>
                <a:lnTo>
                  <a:pt x="473594" y="1244807"/>
                </a:lnTo>
                <a:lnTo>
                  <a:pt x="444494" y="1165301"/>
                </a:lnTo>
                <a:cubicBezTo>
                  <a:pt x="354844" y="953344"/>
                  <a:pt x="215099" y="767734"/>
                  <a:pt x="40101" y="623313"/>
                </a:cubicBezTo>
                <a:lnTo>
                  <a:pt x="0" y="593326"/>
                </a:lnTo>
                <a:lnTo>
                  <a:pt x="430818" y="0"/>
                </a:lnTo>
                <a:cubicBezTo>
                  <a:pt x="770267" y="255012"/>
                  <a:pt x="1031517" y="608538"/>
                  <a:pt x="1170751" y="10183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92B506-5880-0787-2825-C31C19D4E4DA}"/>
              </a:ext>
            </a:extLst>
          </p:cNvPr>
          <p:cNvSpPr/>
          <p:nvPr/>
        </p:nvSpPr>
        <p:spPr>
          <a:xfrm rot="16200000">
            <a:off x="5460680" y="2795573"/>
            <a:ext cx="1270643" cy="2612580"/>
          </a:xfrm>
          <a:custGeom>
            <a:avLst/>
            <a:gdLst>
              <a:gd name="connsiteX0" fmla="*/ 1270643 w 1270643"/>
              <a:gd name="connsiteY0" fmla="*/ 0 h 2612580"/>
              <a:gd name="connsiteX1" fmla="*/ 1270643 w 1270643"/>
              <a:gd name="connsiteY1" fmla="*/ 12816 h 2612580"/>
              <a:gd name="connsiteX2" fmla="*/ 916181 w 1270643"/>
              <a:gd name="connsiteY2" fmla="*/ 1003847 h 2612580"/>
              <a:gd name="connsiteX3" fmla="*/ 812215 w 1270643"/>
              <a:gd name="connsiteY3" fmla="*/ 1304708 h 2612580"/>
              <a:gd name="connsiteX4" fmla="*/ 916181 w 1270643"/>
              <a:gd name="connsiteY4" fmla="*/ 1605570 h 2612580"/>
              <a:gd name="connsiteX5" fmla="*/ 1270643 w 1270643"/>
              <a:gd name="connsiteY5" fmla="*/ 2596601 h 2612580"/>
              <a:gd name="connsiteX6" fmla="*/ 1270643 w 1270643"/>
              <a:gd name="connsiteY6" fmla="*/ 2612580 h 2612580"/>
              <a:gd name="connsiteX7" fmla="*/ 1174431 w 1270643"/>
              <a:gd name="connsiteY7" fmla="*/ 2607722 h 2612580"/>
              <a:gd name="connsiteX8" fmla="*/ 0 w 1270643"/>
              <a:gd name="connsiteY8" fmla="*/ 1306290 h 2612580"/>
              <a:gd name="connsiteX9" fmla="*/ 1174431 w 1270643"/>
              <a:gd name="connsiteY9" fmla="*/ 4858 h 26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0643" h="2612580">
                <a:moveTo>
                  <a:pt x="1270643" y="0"/>
                </a:moveTo>
                <a:lnTo>
                  <a:pt x="1270643" y="12816"/>
                </a:lnTo>
                <a:cubicBezTo>
                  <a:pt x="1270643" y="373655"/>
                  <a:pt x="1138322" y="718679"/>
                  <a:pt x="916181" y="1003847"/>
                </a:cubicBezTo>
                <a:cubicBezTo>
                  <a:pt x="851566" y="1085723"/>
                  <a:pt x="812215" y="1191322"/>
                  <a:pt x="812215" y="1304708"/>
                </a:cubicBezTo>
                <a:cubicBezTo>
                  <a:pt x="812215" y="1418094"/>
                  <a:pt x="851566" y="1522112"/>
                  <a:pt x="916181" y="1605570"/>
                </a:cubicBezTo>
                <a:cubicBezTo>
                  <a:pt x="1138322" y="1889156"/>
                  <a:pt x="1270643" y="2235761"/>
                  <a:pt x="1270643" y="2596601"/>
                </a:cubicBezTo>
                <a:lnTo>
                  <a:pt x="1270643" y="2612580"/>
                </a:lnTo>
                <a:lnTo>
                  <a:pt x="1174431" y="2607722"/>
                </a:lnTo>
                <a:cubicBezTo>
                  <a:pt x="514771" y="2540730"/>
                  <a:pt x="0" y="1983625"/>
                  <a:pt x="0" y="1306290"/>
                </a:cubicBezTo>
                <a:cubicBezTo>
                  <a:pt x="0" y="628954"/>
                  <a:pt x="514771" y="71850"/>
                  <a:pt x="1174431" y="485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314A83-442E-47B7-31EB-148B2F3DD70A}"/>
              </a:ext>
            </a:extLst>
          </p:cNvPr>
          <p:cNvSpPr/>
          <p:nvPr/>
        </p:nvSpPr>
        <p:spPr>
          <a:xfrm rot="16200000">
            <a:off x="5458334" y="1451953"/>
            <a:ext cx="1275335" cy="2613054"/>
          </a:xfrm>
          <a:custGeom>
            <a:avLst/>
            <a:gdLst>
              <a:gd name="connsiteX0" fmla="*/ 1275335 w 1275335"/>
              <a:gd name="connsiteY0" fmla="*/ 1306527 h 2613054"/>
              <a:gd name="connsiteX1" fmla="*/ 100903 w 1275335"/>
              <a:gd name="connsiteY1" fmla="*/ 2607959 h 2613054"/>
              <a:gd name="connsiteX2" fmla="*/ 0 w 1275335"/>
              <a:gd name="connsiteY2" fmla="*/ 2613054 h 2613054"/>
              <a:gd name="connsiteX3" fmla="*/ 0 w 1275335"/>
              <a:gd name="connsiteY3" fmla="*/ 2598331 h 2613054"/>
              <a:gd name="connsiteX4" fmla="*/ 354462 w 1275335"/>
              <a:gd name="connsiteY4" fmla="*/ 1607393 h 2613054"/>
              <a:gd name="connsiteX5" fmla="*/ 458429 w 1275335"/>
              <a:gd name="connsiteY5" fmla="*/ 1306527 h 2613054"/>
              <a:gd name="connsiteX6" fmla="*/ 354462 w 1275335"/>
              <a:gd name="connsiteY6" fmla="*/ 1005661 h 2613054"/>
              <a:gd name="connsiteX7" fmla="*/ 0 w 1275335"/>
              <a:gd name="connsiteY7" fmla="*/ 14723 h 2613054"/>
              <a:gd name="connsiteX8" fmla="*/ 0 w 1275335"/>
              <a:gd name="connsiteY8" fmla="*/ 0 h 2613054"/>
              <a:gd name="connsiteX9" fmla="*/ 100903 w 1275335"/>
              <a:gd name="connsiteY9" fmla="*/ 5095 h 2613054"/>
              <a:gd name="connsiteX10" fmla="*/ 1275335 w 1275335"/>
              <a:gd name="connsiteY10" fmla="*/ 1306527 h 261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5335" h="2613054">
                <a:moveTo>
                  <a:pt x="1275335" y="1306527"/>
                </a:moveTo>
                <a:cubicBezTo>
                  <a:pt x="1275334" y="1983862"/>
                  <a:pt x="760563" y="2540967"/>
                  <a:pt x="100903" y="2607959"/>
                </a:cubicBezTo>
                <a:lnTo>
                  <a:pt x="0" y="2613054"/>
                </a:lnTo>
                <a:lnTo>
                  <a:pt x="0" y="2598331"/>
                </a:lnTo>
                <a:cubicBezTo>
                  <a:pt x="0" y="2237559"/>
                  <a:pt x="132321" y="1892584"/>
                  <a:pt x="354462" y="1607393"/>
                </a:cubicBezTo>
                <a:cubicBezTo>
                  <a:pt x="419077" y="1525493"/>
                  <a:pt x="458429" y="1420020"/>
                  <a:pt x="458429" y="1306527"/>
                </a:cubicBezTo>
                <a:cubicBezTo>
                  <a:pt x="458429" y="1193034"/>
                  <a:pt x="419077" y="1089140"/>
                  <a:pt x="354462" y="1005661"/>
                </a:cubicBezTo>
                <a:cubicBezTo>
                  <a:pt x="132321" y="722050"/>
                  <a:pt x="0" y="375495"/>
                  <a:pt x="0" y="14723"/>
                </a:cubicBezTo>
                <a:lnTo>
                  <a:pt x="0" y="0"/>
                </a:lnTo>
                <a:lnTo>
                  <a:pt x="100903" y="5095"/>
                </a:lnTo>
                <a:cubicBezTo>
                  <a:pt x="760564" y="72087"/>
                  <a:pt x="1275335" y="629191"/>
                  <a:pt x="1275335" y="130652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528D7B-8C66-72BE-9303-55DEDB025A0E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EE53EF-38C9-079E-443C-72390EF57E9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3BE5F3-FC31-07E3-E85D-115013F71E9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0F5382-1EA2-B61D-C15B-F727AB59E48B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485D95-719C-08E3-D578-99FB3E17D3B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3A973AE-5CBA-C665-E595-CF1884E8B90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20AABB5-4137-2AD3-6873-686EB09A805D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CE9B3E-D020-0830-3DCE-F1E8ED8BE7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BB0DCF-FEC1-008D-EF2C-E55EDD1ECF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85289D-2CF3-F667-C9ED-95C9D3AF89FD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926B0B-6CB7-1ABB-B8CF-878A4D7178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789694-538C-36F4-8C23-6A034F55B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5A0B0F09-EF2C-35F3-CEBB-314C125B6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203" y="4050725"/>
            <a:ext cx="562787" cy="562787"/>
          </a:xfrm>
          <a:prstGeom prst="rect">
            <a:avLst/>
          </a:prstGeom>
        </p:spPr>
      </p:pic>
      <p:pic>
        <p:nvPicPr>
          <p:cNvPr id="29" name="Graphic 28" descr="Lights On with solid fill">
            <a:extLst>
              <a:ext uri="{FF2B5EF4-FFF2-40B4-BE49-F238E27FC236}">
                <a16:creationId xmlns:a16="http://schemas.microsoft.com/office/drawing/2014/main" id="{5ACE8912-153A-6BF6-BD8A-341DF5D9D5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203" y="2258952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0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2x5 Two-Level Chart – Slide Template</vt:lpstr>
      <vt:lpstr>2x5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2x5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2023-03-28T02:38:50Z</dcterms:modified>
  <cp:category>Charts &amp; Diagrams</cp:category>
</cp:coreProperties>
</file>