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0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1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Arrows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CC089-4255-4BD9-BAED-8DA4767B189E}"/>
              </a:ext>
            </a:extLst>
          </p:cNvPr>
          <p:cNvGrpSpPr/>
          <p:nvPr/>
        </p:nvGrpSpPr>
        <p:grpSpPr>
          <a:xfrm>
            <a:off x="1349117" y="1255759"/>
            <a:ext cx="6445767" cy="3189008"/>
            <a:chOff x="2860675" y="1731963"/>
            <a:chExt cx="6645275" cy="3287713"/>
          </a:xfrm>
        </p:grpSpPr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BEACA44F-A89D-4511-8A79-0F880D194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0" y="1731963"/>
              <a:ext cx="642938" cy="1847850"/>
            </a:xfrm>
            <a:custGeom>
              <a:avLst/>
              <a:gdLst>
                <a:gd name="T0" fmla="*/ 0 w 1217"/>
                <a:gd name="T1" fmla="*/ 0 h 3494"/>
                <a:gd name="T2" fmla="*/ 0 w 1217"/>
                <a:gd name="T3" fmla="*/ 3494 h 3494"/>
                <a:gd name="T4" fmla="*/ 89 w 1217"/>
                <a:gd name="T5" fmla="*/ 3455 h 3494"/>
                <a:gd name="T6" fmla="*/ 260 w 1217"/>
                <a:gd name="T7" fmla="*/ 3364 h 3494"/>
                <a:gd name="T8" fmla="*/ 420 w 1217"/>
                <a:gd name="T9" fmla="*/ 3256 h 3494"/>
                <a:gd name="T10" fmla="*/ 569 w 1217"/>
                <a:gd name="T11" fmla="*/ 3134 h 3494"/>
                <a:gd name="T12" fmla="*/ 704 w 1217"/>
                <a:gd name="T13" fmla="*/ 2999 h 3494"/>
                <a:gd name="T14" fmla="*/ 826 w 1217"/>
                <a:gd name="T15" fmla="*/ 2850 h 3494"/>
                <a:gd name="T16" fmla="*/ 934 w 1217"/>
                <a:gd name="T17" fmla="*/ 2689 h 3494"/>
                <a:gd name="T18" fmla="*/ 1026 w 1217"/>
                <a:gd name="T19" fmla="*/ 2520 h 3494"/>
                <a:gd name="T20" fmla="*/ 1065 w 1217"/>
                <a:gd name="T21" fmla="*/ 2430 h 3494"/>
                <a:gd name="T22" fmla="*/ 1100 w 1217"/>
                <a:gd name="T23" fmla="*/ 2343 h 3494"/>
                <a:gd name="T24" fmla="*/ 1156 w 1217"/>
                <a:gd name="T25" fmla="*/ 2158 h 3494"/>
                <a:gd name="T26" fmla="*/ 1195 w 1217"/>
                <a:gd name="T27" fmla="*/ 1968 h 3494"/>
                <a:gd name="T28" fmla="*/ 1214 w 1217"/>
                <a:gd name="T29" fmla="*/ 1773 h 3494"/>
                <a:gd name="T30" fmla="*/ 1217 w 1217"/>
                <a:gd name="T31" fmla="*/ 1672 h 3494"/>
                <a:gd name="T32" fmla="*/ 1217 w 1217"/>
                <a:gd name="T33" fmla="*/ 0 h 3494"/>
                <a:gd name="T34" fmla="*/ 0 w 1217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7" h="3494">
                  <a:moveTo>
                    <a:pt x="0" y="0"/>
                  </a:moveTo>
                  <a:lnTo>
                    <a:pt x="0" y="3494"/>
                  </a:lnTo>
                  <a:lnTo>
                    <a:pt x="89" y="3455"/>
                  </a:lnTo>
                  <a:lnTo>
                    <a:pt x="260" y="3364"/>
                  </a:lnTo>
                  <a:lnTo>
                    <a:pt x="420" y="3256"/>
                  </a:lnTo>
                  <a:lnTo>
                    <a:pt x="569" y="3134"/>
                  </a:lnTo>
                  <a:lnTo>
                    <a:pt x="704" y="2999"/>
                  </a:lnTo>
                  <a:lnTo>
                    <a:pt x="826" y="2850"/>
                  </a:lnTo>
                  <a:lnTo>
                    <a:pt x="934" y="2689"/>
                  </a:lnTo>
                  <a:lnTo>
                    <a:pt x="1026" y="2520"/>
                  </a:lnTo>
                  <a:lnTo>
                    <a:pt x="1065" y="2430"/>
                  </a:lnTo>
                  <a:lnTo>
                    <a:pt x="1100" y="2343"/>
                  </a:lnTo>
                  <a:lnTo>
                    <a:pt x="1156" y="2158"/>
                  </a:lnTo>
                  <a:lnTo>
                    <a:pt x="1195" y="1968"/>
                  </a:lnTo>
                  <a:lnTo>
                    <a:pt x="1214" y="1773"/>
                  </a:lnTo>
                  <a:lnTo>
                    <a:pt x="1217" y="1672"/>
                  </a:lnTo>
                  <a:lnTo>
                    <a:pt x="12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AF3CA361-CE50-4816-909B-0270508CE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75" y="2824163"/>
              <a:ext cx="2738438" cy="1001713"/>
            </a:xfrm>
            <a:custGeom>
              <a:avLst/>
              <a:gdLst>
                <a:gd name="T0" fmla="*/ 1656 w 5174"/>
                <a:gd name="T1" fmla="*/ 364 h 1892"/>
                <a:gd name="T2" fmla="*/ 2019 w 5174"/>
                <a:gd name="T3" fmla="*/ 0 h 1892"/>
                <a:gd name="T4" fmla="*/ 940 w 5174"/>
                <a:gd name="T5" fmla="*/ 0 h 1892"/>
                <a:gd name="T6" fmla="*/ 576 w 5174"/>
                <a:gd name="T7" fmla="*/ 364 h 1892"/>
                <a:gd name="T8" fmla="*/ 576 w 5174"/>
                <a:gd name="T9" fmla="*/ 364 h 1892"/>
                <a:gd name="T10" fmla="*/ 29 w 5174"/>
                <a:gd name="T11" fmla="*/ 911 h 1892"/>
                <a:gd name="T12" fmla="*/ 29 w 5174"/>
                <a:gd name="T13" fmla="*/ 911 h 1892"/>
                <a:gd name="T14" fmla="*/ 0 w 5174"/>
                <a:gd name="T15" fmla="*/ 940 h 1892"/>
                <a:gd name="T16" fmla="*/ 7 w 5174"/>
                <a:gd name="T17" fmla="*/ 946 h 1892"/>
                <a:gd name="T18" fmla="*/ 0 w 5174"/>
                <a:gd name="T19" fmla="*/ 953 h 1892"/>
                <a:gd name="T20" fmla="*/ 29 w 5174"/>
                <a:gd name="T21" fmla="*/ 982 h 1892"/>
                <a:gd name="T22" fmla="*/ 428 w 5174"/>
                <a:gd name="T23" fmla="*/ 1380 h 1892"/>
                <a:gd name="T24" fmla="*/ 627 w 5174"/>
                <a:gd name="T25" fmla="*/ 1579 h 1892"/>
                <a:gd name="T26" fmla="*/ 627 w 5174"/>
                <a:gd name="T27" fmla="*/ 1579 h 1892"/>
                <a:gd name="T28" fmla="*/ 940 w 5174"/>
                <a:gd name="T29" fmla="*/ 1892 h 1892"/>
                <a:gd name="T30" fmla="*/ 2019 w 5174"/>
                <a:gd name="T31" fmla="*/ 1892 h 1892"/>
                <a:gd name="T32" fmla="*/ 1707 w 5174"/>
                <a:gd name="T33" fmla="*/ 1579 h 1892"/>
                <a:gd name="T34" fmla="*/ 3351 w 5174"/>
                <a:gd name="T35" fmla="*/ 1579 h 1892"/>
                <a:gd name="T36" fmla="*/ 3452 w 5174"/>
                <a:gd name="T37" fmla="*/ 1577 h 1892"/>
                <a:gd name="T38" fmla="*/ 3648 w 5174"/>
                <a:gd name="T39" fmla="*/ 1557 h 1892"/>
                <a:gd name="T40" fmla="*/ 3838 w 5174"/>
                <a:gd name="T41" fmla="*/ 1520 h 1892"/>
                <a:gd name="T42" fmla="*/ 4021 w 5174"/>
                <a:gd name="T43" fmla="*/ 1464 h 1892"/>
                <a:gd name="T44" fmla="*/ 4109 w 5174"/>
                <a:gd name="T45" fmla="*/ 1428 h 1892"/>
                <a:gd name="T46" fmla="*/ 4198 w 5174"/>
                <a:gd name="T47" fmla="*/ 1389 h 1892"/>
                <a:gd name="T48" fmla="*/ 4369 w 5174"/>
                <a:gd name="T49" fmla="*/ 1298 h 1892"/>
                <a:gd name="T50" fmla="*/ 4529 w 5174"/>
                <a:gd name="T51" fmla="*/ 1190 h 1892"/>
                <a:gd name="T52" fmla="*/ 4678 w 5174"/>
                <a:gd name="T53" fmla="*/ 1068 h 1892"/>
                <a:gd name="T54" fmla="*/ 4813 w 5174"/>
                <a:gd name="T55" fmla="*/ 933 h 1892"/>
                <a:gd name="T56" fmla="*/ 4935 w 5174"/>
                <a:gd name="T57" fmla="*/ 784 h 1892"/>
                <a:gd name="T58" fmla="*/ 5043 w 5174"/>
                <a:gd name="T59" fmla="*/ 623 h 1892"/>
                <a:gd name="T60" fmla="*/ 5135 w 5174"/>
                <a:gd name="T61" fmla="*/ 454 h 1892"/>
                <a:gd name="T62" fmla="*/ 5174 w 5174"/>
                <a:gd name="T63" fmla="*/ 364 h 1892"/>
                <a:gd name="T64" fmla="*/ 1656 w 5174"/>
                <a:gd name="T65" fmla="*/ 364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4" h="1892">
                  <a:moveTo>
                    <a:pt x="1656" y="364"/>
                  </a:moveTo>
                  <a:lnTo>
                    <a:pt x="2019" y="0"/>
                  </a:lnTo>
                  <a:lnTo>
                    <a:pt x="940" y="0"/>
                  </a:lnTo>
                  <a:lnTo>
                    <a:pt x="576" y="364"/>
                  </a:lnTo>
                  <a:lnTo>
                    <a:pt x="576" y="364"/>
                  </a:lnTo>
                  <a:lnTo>
                    <a:pt x="29" y="911"/>
                  </a:lnTo>
                  <a:lnTo>
                    <a:pt x="29" y="911"/>
                  </a:lnTo>
                  <a:lnTo>
                    <a:pt x="0" y="940"/>
                  </a:lnTo>
                  <a:lnTo>
                    <a:pt x="7" y="946"/>
                  </a:lnTo>
                  <a:lnTo>
                    <a:pt x="0" y="953"/>
                  </a:lnTo>
                  <a:lnTo>
                    <a:pt x="29" y="982"/>
                  </a:lnTo>
                  <a:lnTo>
                    <a:pt x="428" y="1380"/>
                  </a:lnTo>
                  <a:lnTo>
                    <a:pt x="627" y="1579"/>
                  </a:lnTo>
                  <a:lnTo>
                    <a:pt x="627" y="1579"/>
                  </a:lnTo>
                  <a:lnTo>
                    <a:pt x="940" y="1892"/>
                  </a:lnTo>
                  <a:lnTo>
                    <a:pt x="2019" y="1892"/>
                  </a:lnTo>
                  <a:lnTo>
                    <a:pt x="1707" y="1579"/>
                  </a:lnTo>
                  <a:lnTo>
                    <a:pt x="3351" y="1579"/>
                  </a:lnTo>
                  <a:lnTo>
                    <a:pt x="3452" y="1577"/>
                  </a:lnTo>
                  <a:lnTo>
                    <a:pt x="3648" y="1557"/>
                  </a:lnTo>
                  <a:lnTo>
                    <a:pt x="3838" y="1520"/>
                  </a:lnTo>
                  <a:lnTo>
                    <a:pt x="4021" y="1464"/>
                  </a:lnTo>
                  <a:lnTo>
                    <a:pt x="4109" y="1428"/>
                  </a:lnTo>
                  <a:lnTo>
                    <a:pt x="4198" y="1389"/>
                  </a:lnTo>
                  <a:lnTo>
                    <a:pt x="4369" y="1298"/>
                  </a:lnTo>
                  <a:lnTo>
                    <a:pt x="4529" y="1190"/>
                  </a:lnTo>
                  <a:lnTo>
                    <a:pt x="4678" y="1068"/>
                  </a:lnTo>
                  <a:lnTo>
                    <a:pt x="4813" y="933"/>
                  </a:lnTo>
                  <a:lnTo>
                    <a:pt x="4935" y="784"/>
                  </a:lnTo>
                  <a:lnTo>
                    <a:pt x="5043" y="623"/>
                  </a:lnTo>
                  <a:lnTo>
                    <a:pt x="5135" y="454"/>
                  </a:lnTo>
                  <a:lnTo>
                    <a:pt x="5174" y="364"/>
                  </a:lnTo>
                  <a:lnTo>
                    <a:pt x="1656" y="3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D15301A4-3904-4F4A-BD0C-93FC15A72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731963"/>
              <a:ext cx="1001713" cy="3287713"/>
            </a:xfrm>
            <a:custGeom>
              <a:avLst/>
              <a:gdLst>
                <a:gd name="T0" fmla="*/ 1893 w 1893"/>
                <a:gd name="T1" fmla="*/ 4196 h 6213"/>
                <a:gd name="T2" fmla="*/ 1555 w 1893"/>
                <a:gd name="T3" fmla="*/ 4534 h 6213"/>
                <a:gd name="T4" fmla="*/ 1555 w 1893"/>
                <a:gd name="T5" fmla="*/ 0 h 6213"/>
                <a:gd name="T6" fmla="*/ 338 w 1893"/>
                <a:gd name="T7" fmla="*/ 0 h 6213"/>
                <a:gd name="T8" fmla="*/ 338 w 1893"/>
                <a:gd name="T9" fmla="*/ 4534 h 6213"/>
                <a:gd name="T10" fmla="*/ 0 w 1893"/>
                <a:gd name="T11" fmla="*/ 4196 h 6213"/>
                <a:gd name="T12" fmla="*/ 0 w 1893"/>
                <a:gd name="T13" fmla="*/ 5275 h 6213"/>
                <a:gd name="T14" fmla="*/ 338 w 1893"/>
                <a:gd name="T15" fmla="*/ 5613 h 6213"/>
                <a:gd name="T16" fmla="*/ 338 w 1893"/>
                <a:gd name="T17" fmla="*/ 5613 h 6213"/>
                <a:gd name="T18" fmla="*/ 338 w 1893"/>
                <a:gd name="T19" fmla="*/ 5613 h 6213"/>
                <a:gd name="T20" fmla="*/ 940 w 1893"/>
                <a:gd name="T21" fmla="*/ 6213 h 6213"/>
                <a:gd name="T22" fmla="*/ 946 w 1893"/>
                <a:gd name="T23" fmla="*/ 6207 h 6213"/>
                <a:gd name="T24" fmla="*/ 953 w 1893"/>
                <a:gd name="T25" fmla="*/ 6213 h 6213"/>
                <a:gd name="T26" fmla="*/ 1553 w 1893"/>
                <a:gd name="T27" fmla="*/ 5613 h 6213"/>
                <a:gd name="T28" fmla="*/ 1555 w 1893"/>
                <a:gd name="T29" fmla="*/ 5613 h 6213"/>
                <a:gd name="T30" fmla="*/ 1555 w 1893"/>
                <a:gd name="T31" fmla="*/ 5613 h 6213"/>
                <a:gd name="T32" fmla="*/ 1893 w 1893"/>
                <a:gd name="T33" fmla="*/ 5275 h 6213"/>
                <a:gd name="T34" fmla="*/ 1893 w 1893"/>
                <a:gd name="T35" fmla="*/ 4196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3" h="6213">
                  <a:moveTo>
                    <a:pt x="1893" y="4196"/>
                  </a:moveTo>
                  <a:lnTo>
                    <a:pt x="1555" y="4534"/>
                  </a:lnTo>
                  <a:lnTo>
                    <a:pt x="1555" y="0"/>
                  </a:lnTo>
                  <a:lnTo>
                    <a:pt x="338" y="0"/>
                  </a:lnTo>
                  <a:lnTo>
                    <a:pt x="338" y="4534"/>
                  </a:lnTo>
                  <a:lnTo>
                    <a:pt x="0" y="4196"/>
                  </a:lnTo>
                  <a:lnTo>
                    <a:pt x="0" y="5275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940" y="6213"/>
                  </a:lnTo>
                  <a:lnTo>
                    <a:pt x="946" y="6207"/>
                  </a:lnTo>
                  <a:lnTo>
                    <a:pt x="953" y="6213"/>
                  </a:lnTo>
                  <a:lnTo>
                    <a:pt x="1553" y="5613"/>
                  </a:lnTo>
                  <a:lnTo>
                    <a:pt x="1555" y="5613"/>
                  </a:lnTo>
                  <a:lnTo>
                    <a:pt x="1555" y="5613"/>
                  </a:lnTo>
                  <a:lnTo>
                    <a:pt x="1893" y="5275"/>
                  </a:lnTo>
                  <a:lnTo>
                    <a:pt x="1893" y="41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8044AC5C-1709-49F4-9158-310B2EF8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3" y="1731963"/>
              <a:ext cx="642938" cy="1847850"/>
            </a:xfrm>
            <a:custGeom>
              <a:avLst/>
              <a:gdLst>
                <a:gd name="T0" fmla="*/ 1215 w 1215"/>
                <a:gd name="T1" fmla="*/ 0 h 3494"/>
                <a:gd name="T2" fmla="*/ 1215 w 1215"/>
                <a:gd name="T3" fmla="*/ 3494 h 3494"/>
                <a:gd name="T4" fmla="*/ 1126 w 1215"/>
                <a:gd name="T5" fmla="*/ 3455 h 3494"/>
                <a:gd name="T6" fmla="*/ 956 w 1215"/>
                <a:gd name="T7" fmla="*/ 3364 h 3494"/>
                <a:gd name="T8" fmla="*/ 795 w 1215"/>
                <a:gd name="T9" fmla="*/ 3256 h 3494"/>
                <a:gd name="T10" fmla="*/ 647 w 1215"/>
                <a:gd name="T11" fmla="*/ 3134 h 3494"/>
                <a:gd name="T12" fmla="*/ 511 w 1215"/>
                <a:gd name="T13" fmla="*/ 2999 h 3494"/>
                <a:gd name="T14" fmla="*/ 389 w 1215"/>
                <a:gd name="T15" fmla="*/ 2850 h 3494"/>
                <a:gd name="T16" fmla="*/ 281 w 1215"/>
                <a:gd name="T17" fmla="*/ 2689 h 3494"/>
                <a:gd name="T18" fmla="*/ 189 w 1215"/>
                <a:gd name="T19" fmla="*/ 2520 h 3494"/>
                <a:gd name="T20" fmla="*/ 150 w 1215"/>
                <a:gd name="T21" fmla="*/ 2430 h 3494"/>
                <a:gd name="T22" fmla="*/ 115 w 1215"/>
                <a:gd name="T23" fmla="*/ 2343 h 3494"/>
                <a:gd name="T24" fmla="*/ 59 w 1215"/>
                <a:gd name="T25" fmla="*/ 2158 h 3494"/>
                <a:gd name="T26" fmla="*/ 20 w 1215"/>
                <a:gd name="T27" fmla="*/ 1968 h 3494"/>
                <a:gd name="T28" fmla="*/ 1 w 1215"/>
                <a:gd name="T29" fmla="*/ 1773 h 3494"/>
                <a:gd name="T30" fmla="*/ 0 w 1215"/>
                <a:gd name="T31" fmla="*/ 1672 h 3494"/>
                <a:gd name="T32" fmla="*/ 0 w 1215"/>
                <a:gd name="T33" fmla="*/ 0 h 3494"/>
                <a:gd name="T34" fmla="*/ 1215 w 1215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5" h="3494">
                  <a:moveTo>
                    <a:pt x="1215" y="0"/>
                  </a:moveTo>
                  <a:lnTo>
                    <a:pt x="1215" y="3494"/>
                  </a:lnTo>
                  <a:lnTo>
                    <a:pt x="1126" y="3455"/>
                  </a:lnTo>
                  <a:lnTo>
                    <a:pt x="956" y="3364"/>
                  </a:lnTo>
                  <a:lnTo>
                    <a:pt x="795" y="3256"/>
                  </a:lnTo>
                  <a:lnTo>
                    <a:pt x="647" y="3134"/>
                  </a:lnTo>
                  <a:lnTo>
                    <a:pt x="511" y="2999"/>
                  </a:lnTo>
                  <a:lnTo>
                    <a:pt x="389" y="2850"/>
                  </a:lnTo>
                  <a:lnTo>
                    <a:pt x="281" y="2689"/>
                  </a:lnTo>
                  <a:lnTo>
                    <a:pt x="189" y="2520"/>
                  </a:lnTo>
                  <a:lnTo>
                    <a:pt x="150" y="2430"/>
                  </a:lnTo>
                  <a:lnTo>
                    <a:pt x="115" y="2343"/>
                  </a:lnTo>
                  <a:lnTo>
                    <a:pt x="59" y="2158"/>
                  </a:lnTo>
                  <a:lnTo>
                    <a:pt x="20" y="1968"/>
                  </a:lnTo>
                  <a:lnTo>
                    <a:pt x="1" y="1773"/>
                  </a:lnTo>
                  <a:lnTo>
                    <a:pt x="0" y="1672"/>
                  </a:lnTo>
                  <a:lnTo>
                    <a:pt x="0" y="0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DDC19214-A330-4FAB-B76C-4207DECC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975" y="2824163"/>
              <a:ext cx="2720975" cy="1001713"/>
            </a:xfrm>
            <a:custGeom>
              <a:avLst/>
              <a:gdLst>
                <a:gd name="T0" fmla="*/ 5143 w 5143"/>
                <a:gd name="T1" fmla="*/ 940 h 1892"/>
                <a:gd name="T2" fmla="*/ 4202 w 5143"/>
                <a:gd name="T3" fmla="*/ 0 h 1892"/>
                <a:gd name="T4" fmla="*/ 3124 w 5143"/>
                <a:gd name="T5" fmla="*/ 0 h 1892"/>
                <a:gd name="T6" fmla="*/ 3487 w 5143"/>
                <a:gd name="T7" fmla="*/ 364 h 1892"/>
                <a:gd name="T8" fmla="*/ 0 w 5143"/>
                <a:gd name="T9" fmla="*/ 364 h 1892"/>
                <a:gd name="T10" fmla="*/ 39 w 5143"/>
                <a:gd name="T11" fmla="*/ 454 h 1892"/>
                <a:gd name="T12" fmla="*/ 130 w 5143"/>
                <a:gd name="T13" fmla="*/ 623 h 1892"/>
                <a:gd name="T14" fmla="*/ 238 w 5143"/>
                <a:gd name="T15" fmla="*/ 784 h 1892"/>
                <a:gd name="T16" fmla="*/ 360 w 5143"/>
                <a:gd name="T17" fmla="*/ 933 h 1892"/>
                <a:gd name="T18" fmla="*/ 496 w 5143"/>
                <a:gd name="T19" fmla="*/ 1068 h 1892"/>
                <a:gd name="T20" fmla="*/ 644 w 5143"/>
                <a:gd name="T21" fmla="*/ 1190 h 1892"/>
                <a:gd name="T22" fmla="*/ 805 w 5143"/>
                <a:gd name="T23" fmla="*/ 1298 h 1892"/>
                <a:gd name="T24" fmla="*/ 975 w 5143"/>
                <a:gd name="T25" fmla="*/ 1389 h 1892"/>
                <a:gd name="T26" fmla="*/ 1064 w 5143"/>
                <a:gd name="T27" fmla="*/ 1429 h 1892"/>
                <a:gd name="T28" fmla="*/ 1152 w 5143"/>
                <a:gd name="T29" fmla="*/ 1464 h 1892"/>
                <a:gd name="T30" fmla="*/ 1335 w 5143"/>
                <a:gd name="T31" fmla="*/ 1520 h 1892"/>
                <a:gd name="T32" fmla="*/ 1525 w 5143"/>
                <a:gd name="T33" fmla="*/ 1557 h 1892"/>
                <a:gd name="T34" fmla="*/ 1722 w 5143"/>
                <a:gd name="T35" fmla="*/ 1577 h 1892"/>
                <a:gd name="T36" fmla="*/ 1822 w 5143"/>
                <a:gd name="T37" fmla="*/ 1579 h 1892"/>
                <a:gd name="T38" fmla="*/ 3436 w 5143"/>
                <a:gd name="T39" fmla="*/ 1579 h 1892"/>
                <a:gd name="T40" fmla="*/ 3124 w 5143"/>
                <a:gd name="T41" fmla="*/ 1892 h 1892"/>
                <a:gd name="T42" fmla="*/ 4202 w 5143"/>
                <a:gd name="T43" fmla="*/ 1892 h 1892"/>
                <a:gd name="T44" fmla="*/ 4516 w 5143"/>
                <a:gd name="T45" fmla="*/ 1579 h 1892"/>
                <a:gd name="T46" fmla="*/ 5143 w 5143"/>
                <a:gd name="T47" fmla="*/ 953 h 1892"/>
                <a:gd name="T48" fmla="*/ 5135 w 5143"/>
                <a:gd name="T49" fmla="*/ 947 h 1892"/>
                <a:gd name="T50" fmla="*/ 5143 w 5143"/>
                <a:gd name="T51" fmla="*/ 940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43" h="1892">
                  <a:moveTo>
                    <a:pt x="5143" y="940"/>
                  </a:moveTo>
                  <a:lnTo>
                    <a:pt x="4202" y="0"/>
                  </a:lnTo>
                  <a:lnTo>
                    <a:pt x="3124" y="0"/>
                  </a:lnTo>
                  <a:lnTo>
                    <a:pt x="3487" y="364"/>
                  </a:lnTo>
                  <a:lnTo>
                    <a:pt x="0" y="364"/>
                  </a:lnTo>
                  <a:lnTo>
                    <a:pt x="39" y="454"/>
                  </a:lnTo>
                  <a:lnTo>
                    <a:pt x="130" y="623"/>
                  </a:lnTo>
                  <a:lnTo>
                    <a:pt x="238" y="784"/>
                  </a:lnTo>
                  <a:lnTo>
                    <a:pt x="360" y="933"/>
                  </a:lnTo>
                  <a:lnTo>
                    <a:pt x="496" y="1068"/>
                  </a:lnTo>
                  <a:lnTo>
                    <a:pt x="644" y="1190"/>
                  </a:lnTo>
                  <a:lnTo>
                    <a:pt x="805" y="1298"/>
                  </a:lnTo>
                  <a:lnTo>
                    <a:pt x="975" y="1389"/>
                  </a:lnTo>
                  <a:lnTo>
                    <a:pt x="1064" y="1429"/>
                  </a:lnTo>
                  <a:lnTo>
                    <a:pt x="1152" y="1464"/>
                  </a:lnTo>
                  <a:lnTo>
                    <a:pt x="1335" y="1520"/>
                  </a:lnTo>
                  <a:lnTo>
                    <a:pt x="1525" y="1557"/>
                  </a:lnTo>
                  <a:lnTo>
                    <a:pt x="1722" y="1577"/>
                  </a:lnTo>
                  <a:lnTo>
                    <a:pt x="1822" y="1579"/>
                  </a:lnTo>
                  <a:lnTo>
                    <a:pt x="3436" y="1579"/>
                  </a:lnTo>
                  <a:lnTo>
                    <a:pt x="3124" y="1892"/>
                  </a:lnTo>
                  <a:lnTo>
                    <a:pt x="4202" y="1892"/>
                  </a:lnTo>
                  <a:lnTo>
                    <a:pt x="4516" y="1579"/>
                  </a:lnTo>
                  <a:lnTo>
                    <a:pt x="5143" y="953"/>
                  </a:lnTo>
                  <a:lnTo>
                    <a:pt x="5135" y="947"/>
                  </a:lnTo>
                  <a:lnTo>
                    <a:pt x="5143" y="9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32AF1AE2-D258-45F8-91C9-7B8834EB9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2646" y="3538471"/>
            <a:ext cx="478709" cy="478709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BF695041-C95D-458C-88F0-CC4FD6EC2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7292" y="2507363"/>
            <a:ext cx="685800" cy="685800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8448D77-73B6-4523-AABB-6A9058B02A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909" y="2507363"/>
            <a:ext cx="685800" cy="6858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B5FD0CAF-9A63-493C-9CEB-241D5D77A11D}"/>
              </a:ext>
            </a:extLst>
          </p:cNvPr>
          <p:cNvGrpSpPr/>
          <p:nvPr/>
        </p:nvGrpSpPr>
        <p:grpSpPr>
          <a:xfrm>
            <a:off x="6697329" y="3727284"/>
            <a:ext cx="2202817" cy="1237868"/>
            <a:chOff x="6697329" y="1266169"/>
            <a:chExt cx="2202817" cy="123786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613F9C0-4851-4279-8B21-BE55F1B54BA6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8277C5-97EC-4C4E-8004-75F02142D88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E31230-51F7-48F3-B193-AB1A4345B32B}"/>
              </a:ext>
            </a:extLst>
          </p:cNvPr>
          <p:cNvGrpSpPr/>
          <p:nvPr/>
        </p:nvGrpSpPr>
        <p:grpSpPr>
          <a:xfrm>
            <a:off x="255548" y="3727283"/>
            <a:ext cx="2202816" cy="1237867"/>
            <a:chOff x="255548" y="1266168"/>
            <a:chExt cx="2202816" cy="123786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D86DB84-663C-4B1D-BBA0-F36D3D274F2D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21858F-D2E9-4B49-A7A9-C5BC29359E7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EB3761-2682-4465-8D7D-BC812C0031B0}"/>
              </a:ext>
            </a:extLst>
          </p:cNvPr>
          <p:cNvGrpSpPr/>
          <p:nvPr/>
        </p:nvGrpSpPr>
        <p:grpSpPr>
          <a:xfrm>
            <a:off x="3470591" y="4885243"/>
            <a:ext cx="2202817" cy="1237868"/>
            <a:chOff x="6697329" y="1266169"/>
            <a:chExt cx="2202817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DB10C6-1E09-4C2D-A2B4-81ACC6405CA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4221B5-476A-4100-AF8F-97CF6E2E9B33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31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Arrows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CC089-4255-4BD9-BAED-8DA4767B189E}"/>
              </a:ext>
            </a:extLst>
          </p:cNvPr>
          <p:cNvGrpSpPr/>
          <p:nvPr/>
        </p:nvGrpSpPr>
        <p:grpSpPr>
          <a:xfrm>
            <a:off x="1349117" y="1255759"/>
            <a:ext cx="6445767" cy="3189008"/>
            <a:chOff x="2860675" y="1731963"/>
            <a:chExt cx="6645275" cy="3287713"/>
          </a:xfrm>
        </p:grpSpPr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BEACA44F-A89D-4511-8A79-0F880D194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0" y="1731963"/>
              <a:ext cx="642938" cy="1847850"/>
            </a:xfrm>
            <a:custGeom>
              <a:avLst/>
              <a:gdLst>
                <a:gd name="T0" fmla="*/ 0 w 1217"/>
                <a:gd name="T1" fmla="*/ 0 h 3494"/>
                <a:gd name="T2" fmla="*/ 0 w 1217"/>
                <a:gd name="T3" fmla="*/ 3494 h 3494"/>
                <a:gd name="T4" fmla="*/ 89 w 1217"/>
                <a:gd name="T5" fmla="*/ 3455 h 3494"/>
                <a:gd name="T6" fmla="*/ 260 w 1217"/>
                <a:gd name="T7" fmla="*/ 3364 h 3494"/>
                <a:gd name="T8" fmla="*/ 420 w 1217"/>
                <a:gd name="T9" fmla="*/ 3256 h 3494"/>
                <a:gd name="T10" fmla="*/ 569 w 1217"/>
                <a:gd name="T11" fmla="*/ 3134 h 3494"/>
                <a:gd name="T12" fmla="*/ 704 w 1217"/>
                <a:gd name="T13" fmla="*/ 2999 h 3494"/>
                <a:gd name="T14" fmla="*/ 826 w 1217"/>
                <a:gd name="T15" fmla="*/ 2850 h 3494"/>
                <a:gd name="T16" fmla="*/ 934 w 1217"/>
                <a:gd name="T17" fmla="*/ 2689 h 3494"/>
                <a:gd name="T18" fmla="*/ 1026 w 1217"/>
                <a:gd name="T19" fmla="*/ 2520 h 3494"/>
                <a:gd name="T20" fmla="*/ 1065 w 1217"/>
                <a:gd name="T21" fmla="*/ 2430 h 3494"/>
                <a:gd name="T22" fmla="*/ 1100 w 1217"/>
                <a:gd name="T23" fmla="*/ 2343 h 3494"/>
                <a:gd name="T24" fmla="*/ 1156 w 1217"/>
                <a:gd name="T25" fmla="*/ 2158 h 3494"/>
                <a:gd name="T26" fmla="*/ 1195 w 1217"/>
                <a:gd name="T27" fmla="*/ 1968 h 3494"/>
                <a:gd name="T28" fmla="*/ 1214 w 1217"/>
                <a:gd name="T29" fmla="*/ 1773 h 3494"/>
                <a:gd name="T30" fmla="*/ 1217 w 1217"/>
                <a:gd name="T31" fmla="*/ 1672 h 3494"/>
                <a:gd name="T32" fmla="*/ 1217 w 1217"/>
                <a:gd name="T33" fmla="*/ 0 h 3494"/>
                <a:gd name="T34" fmla="*/ 0 w 1217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7" h="3494">
                  <a:moveTo>
                    <a:pt x="0" y="0"/>
                  </a:moveTo>
                  <a:lnTo>
                    <a:pt x="0" y="3494"/>
                  </a:lnTo>
                  <a:lnTo>
                    <a:pt x="89" y="3455"/>
                  </a:lnTo>
                  <a:lnTo>
                    <a:pt x="260" y="3364"/>
                  </a:lnTo>
                  <a:lnTo>
                    <a:pt x="420" y="3256"/>
                  </a:lnTo>
                  <a:lnTo>
                    <a:pt x="569" y="3134"/>
                  </a:lnTo>
                  <a:lnTo>
                    <a:pt x="704" y="2999"/>
                  </a:lnTo>
                  <a:lnTo>
                    <a:pt x="826" y="2850"/>
                  </a:lnTo>
                  <a:lnTo>
                    <a:pt x="934" y="2689"/>
                  </a:lnTo>
                  <a:lnTo>
                    <a:pt x="1026" y="2520"/>
                  </a:lnTo>
                  <a:lnTo>
                    <a:pt x="1065" y="2430"/>
                  </a:lnTo>
                  <a:lnTo>
                    <a:pt x="1100" y="2343"/>
                  </a:lnTo>
                  <a:lnTo>
                    <a:pt x="1156" y="2158"/>
                  </a:lnTo>
                  <a:lnTo>
                    <a:pt x="1195" y="1968"/>
                  </a:lnTo>
                  <a:lnTo>
                    <a:pt x="1214" y="1773"/>
                  </a:lnTo>
                  <a:lnTo>
                    <a:pt x="1217" y="1672"/>
                  </a:lnTo>
                  <a:lnTo>
                    <a:pt x="12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AF3CA361-CE50-4816-909B-0270508CE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75" y="2824163"/>
              <a:ext cx="2738438" cy="1001713"/>
            </a:xfrm>
            <a:custGeom>
              <a:avLst/>
              <a:gdLst>
                <a:gd name="T0" fmla="*/ 1656 w 5174"/>
                <a:gd name="T1" fmla="*/ 364 h 1892"/>
                <a:gd name="T2" fmla="*/ 2019 w 5174"/>
                <a:gd name="T3" fmla="*/ 0 h 1892"/>
                <a:gd name="T4" fmla="*/ 940 w 5174"/>
                <a:gd name="T5" fmla="*/ 0 h 1892"/>
                <a:gd name="T6" fmla="*/ 576 w 5174"/>
                <a:gd name="T7" fmla="*/ 364 h 1892"/>
                <a:gd name="T8" fmla="*/ 576 w 5174"/>
                <a:gd name="T9" fmla="*/ 364 h 1892"/>
                <a:gd name="T10" fmla="*/ 29 w 5174"/>
                <a:gd name="T11" fmla="*/ 911 h 1892"/>
                <a:gd name="T12" fmla="*/ 29 w 5174"/>
                <a:gd name="T13" fmla="*/ 911 h 1892"/>
                <a:gd name="T14" fmla="*/ 0 w 5174"/>
                <a:gd name="T15" fmla="*/ 940 h 1892"/>
                <a:gd name="T16" fmla="*/ 7 w 5174"/>
                <a:gd name="T17" fmla="*/ 946 h 1892"/>
                <a:gd name="T18" fmla="*/ 0 w 5174"/>
                <a:gd name="T19" fmla="*/ 953 h 1892"/>
                <a:gd name="T20" fmla="*/ 29 w 5174"/>
                <a:gd name="T21" fmla="*/ 982 h 1892"/>
                <a:gd name="T22" fmla="*/ 428 w 5174"/>
                <a:gd name="T23" fmla="*/ 1380 h 1892"/>
                <a:gd name="T24" fmla="*/ 627 w 5174"/>
                <a:gd name="T25" fmla="*/ 1579 h 1892"/>
                <a:gd name="T26" fmla="*/ 627 w 5174"/>
                <a:gd name="T27" fmla="*/ 1579 h 1892"/>
                <a:gd name="T28" fmla="*/ 940 w 5174"/>
                <a:gd name="T29" fmla="*/ 1892 h 1892"/>
                <a:gd name="T30" fmla="*/ 2019 w 5174"/>
                <a:gd name="T31" fmla="*/ 1892 h 1892"/>
                <a:gd name="T32" fmla="*/ 1707 w 5174"/>
                <a:gd name="T33" fmla="*/ 1579 h 1892"/>
                <a:gd name="T34" fmla="*/ 3351 w 5174"/>
                <a:gd name="T35" fmla="*/ 1579 h 1892"/>
                <a:gd name="T36" fmla="*/ 3452 w 5174"/>
                <a:gd name="T37" fmla="*/ 1577 h 1892"/>
                <a:gd name="T38" fmla="*/ 3648 w 5174"/>
                <a:gd name="T39" fmla="*/ 1557 h 1892"/>
                <a:gd name="T40" fmla="*/ 3838 w 5174"/>
                <a:gd name="T41" fmla="*/ 1520 h 1892"/>
                <a:gd name="T42" fmla="*/ 4021 w 5174"/>
                <a:gd name="T43" fmla="*/ 1464 h 1892"/>
                <a:gd name="T44" fmla="*/ 4109 w 5174"/>
                <a:gd name="T45" fmla="*/ 1428 h 1892"/>
                <a:gd name="T46" fmla="*/ 4198 w 5174"/>
                <a:gd name="T47" fmla="*/ 1389 h 1892"/>
                <a:gd name="T48" fmla="*/ 4369 w 5174"/>
                <a:gd name="T49" fmla="*/ 1298 h 1892"/>
                <a:gd name="T50" fmla="*/ 4529 w 5174"/>
                <a:gd name="T51" fmla="*/ 1190 h 1892"/>
                <a:gd name="T52" fmla="*/ 4678 w 5174"/>
                <a:gd name="T53" fmla="*/ 1068 h 1892"/>
                <a:gd name="T54" fmla="*/ 4813 w 5174"/>
                <a:gd name="T55" fmla="*/ 933 h 1892"/>
                <a:gd name="T56" fmla="*/ 4935 w 5174"/>
                <a:gd name="T57" fmla="*/ 784 h 1892"/>
                <a:gd name="T58" fmla="*/ 5043 w 5174"/>
                <a:gd name="T59" fmla="*/ 623 h 1892"/>
                <a:gd name="T60" fmla="*/ 5135 w 5174"/>
                <a:gd name="T61" fmla="*/ 454 h 1892"/>
                <a:gd name="T62" fmla="*/ 5174 w 5174"/>
                <a:gd name="T63" fmla="*/ 364 h 1892"/>
                <a:gd name="T64" fmla="*/ 1656 w 5174"/>
                <a:gd name="T65" fmla="*/ 364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4" h="1892">
                  <a:moveTo>
                    <a:pt x="1656" y="364"/>
                  </a:moveTo>
                  <a:lnTo>
                    <a:pt x="2019" y="0"/>
                  </a:lnTo>
                  <a:lnTo>
                    <a:pt x="940" y="0"/>
                  </a:lnTo>
                  <a:lnTo>
                    <a:pt x="576" y="364"/>
                  </a:lnTo>
                  <a:lnTo>
                    <a:pt x="576" y="364"/>
                  </a:lnTo>
                  <a:lnTo>
                    <a:pt x="29" y="911"/>
                  </a:lnTo>
                  <a:lnTo>
                    <a:pt x="29" y="911"/>
                  </a:lnTo>
                  <a:lnTo>
                    <a:pt x="0" y="940"/>
                  </a:lnTo>
                  <a:lnTo>
                    <a:pt x="7" y="946"/>
                  </a:lnTo>
                  <a:lnTo>
                    <a:pt x="0" y="953"/>
                  </a:lnTo>
                  <a:lnTo>
                    <a:pt x="29" y="982"/>
                  </a:lnTo>
                  <a:lnTo>
                    <a:pt x="428" y="1380"/>
                  </a:lnTo>
                  <a:lnTo>
                    <a:pt x="627" y="1579"/>
                  </a:lnTo>
                  <a:lnTo>
                    <a:pt x="627" y="1579"/>
                  </a:lnTo>
                  <a:lnTo>
                    <a:pt x="940" y="1892"/>
                  </a:lnTo>
                  <a:lnTo>
                    <a:pt x="2019" y="1892"/>
                  </a:lnTo>
                  <a:lnTo>
                    <a:pt x="1707" y="1579"/>
                  </a:lnTo>
                  <a:lnTo>
                    <a:pt x="3351" y="1579"/>
                  </a:lnTo>
                  <a:lnTo>
                    <a:pt x="3452" y="1577"/>
                  </a:lnTo>
                  <a:lnTo>
                    <a:pt x="3648" y="1557"/>
                  </a:lnTo>
                  <a:lnTo>
                    <a:pt x="3838" y="1520"/>
                  </a:lnTo>
                  <a:lnTo>
                    <a:pt x="4021" y="1464"/>
                  </a:lnTo>
                  <a:lnTo>
                    <a:pt x="4109" y="1428"/>
                  </a:lnTo>
                  <a:lnTo>
                    <a:pt x="4198" y="1389"/>
                  </a:lnTo>
                  <a:lnTo>
                    <a:pt x="4369" y="1298"/>
                  </a:lnTo>
                  <a:lnTo>
                    <a:pt x="4529" y="1190"/>
                  </a:lnTo>
                  <a:lnTo>
                    <a:pt x="4678" y="1068"/>
                  </a:lnTo>
                  <a:lnTo>
                    <a:pt x="4813" y="933"/>
                  </a:lnTo>
                  <a:lnTo>
                    <a:pt x="4935" y="784"/>
                  </a:lnTo>
                  <a:lnTo>
                    <a:pt x="5043" y="623"/>
                  </a:lnTo>
                  <a:lnTo>
                    <a:pt x="5135" y="454"/>
                  </a:lnTo>
                  <a:lnTo>
                    <a:pt x="5174" y="364"/>
                  </a:lnTo>
                  <a:lnTo>
                    <a:pt x="1656" y="3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D15301A4-3904-4F4A-BD0C-93FC15A72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731963"/>
              <a:ext cx="1001713" cy="3287713"/>
            </a:xfrm>
            <a:custGeom>
              <a:avLst/>
              <a:gdLst>
                <a:gd name="T0" fmla="*/ 1893 w 1893"/>
                <a:gd name="T1" fmla="*/ 4196 h 6213"/>
                <a:gd name="T2" fmla="*/ 1555 w 1893"/>
                <a:gd name="T3" fmla="*/ 4534 h 6213"/>
                <a:gd name="T4" fmla="*/ 1555 w 1893"/>
                <a:gd name="T5" fmla="*/ 0 h 6213"/>
                <a:gd name="T6" fmla="*/ 338 w 1893"/>
                <a:gd name="T7" fmla="*/ 0 h 6213"/>
                <a:gd name="T8" fmla="*/ 338 w 1893"/>
                <a:gd name="T9" fmla="*/ 4534 h 6213"/>
                <a:gd name="T10" fmla="*/ 0 w 1893"/>
                <a:gd name="T11" fmla="*/ 4196 h 6213"/>
                <a:gd name="T12" fmla="*/ 0 w 1893"/>
                <a:gd name="T13" fmla="*/ 5275 h 6213"/>
                <a:gd name="T14" fmla="*/ 338 w 1893"/>
                <a:gd name="T15" fmla="*/ 5613 h 6213"/>
                <a:gd name="T16" fmla="*/ 338 w 1893"/>
                <a:gd name="T17" fmla="*/ 5613 h 6213"/>
                <a:gd name="T18" fmla="*/ 338 w 1893"/>
                <a:gd name="T19" fmla="*/ 5613 h 6213"/>
                <a:gd name="T20" fmla="*/ 940 w 1893"/>
                <a:gd name="T21" fmla="*/ 6213 h 6213"/>
                <a:gd name="T22" fmla="*/ 946 w 1893"/>
                <a:gd name="T23" fmla="*/ 6207 h 6213"/>
                <a:gd name="T24" fmla="*/ 953 w 1893"/>
                <a:gd name="T25" fmla="*/ 6213 h 6213"/>
                <a:gd name="T26" fmla="*/ 1553 w 1893"/>
                <a:gd name="T27" fmla="*/ 5613 h 6213"/>
                <a:gd name="T28" fmla="*/ 1555 w 1893"/>
                <a:gd name="T29" fmla="*/ 5613 h 6213"/>
                <a:gd name="T30" fmla="*/ 1555 w 1893"/>
                <a:gd name="T31" fmla="*/ 5613 h 6213"/>
                <a:gd name="T32" fmla="*/ 1893 w 1893"/>
                <a:gd name="T33" fmla="*/ 5275 h 6213"/>
                <a:gd name="T34" fmla="*/ 1893 w 1893"/>
                <a:gd name="T35" fmla="*/ 4196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3" h="6213">
                  <a:moveTo>
                    <a:pt x="1893" y="4196"/>
                  </a:moveTo>
                  <a:lnTo>
                    <a:pt x="1555" y="4534"/>
                  </a:lnTo>
                  <a:lnTo>
                    <a:pt x="1555" y="0"/>
                  </a:lnTo>
                  <a:lnTo>
                    <a:pt x="338" y="0"/>
                  </a:lnTo>
                  <a:lnTo>
                    <a:pt x="338" y="4534"/>
                  </a:lnTo>
                  <a:lnTo>
                    <a:pt x="0" y="4196"/>
                  </a:lnTo>
                  <a:lnTo>
                    <a:pt x="0" y="5275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940" y="6213"/>
                  </a:lnTo>
                  <a:lnTo>
                    <a:pt x="946" y="6207"/>
                  </a:lnTo>
                  <a:lnTo>
                    <a:pt x="953" y="6213"/>
                  </a:lnTo>
                  <a:lnTo>
                    <a:pt x="1553" y="5613"/>
                  </a:lnTo>
                  <a:lnTo>
                    <a:pt x="1555" y="5613"/>
                  </a:lnTo>
                  <a:lnTo>
                    <a:pt x="1555" y="5613"/>
                  </a:lnTo>
                  <a:lnTo>
                    <a:pt x="1893" y="5275"/>
                  </a:lnTo>
                  <a:lnTo>
                    <a:pt x="1893" y="41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8044AC5C-1709-49F4-9158-310B2EF8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3" y="1731963"/>
              <a:ext cx="642938" cy="1847850"/>
            </a:xfrm>
            <a:custGeom>
              <a:avLst/>
              <a:gdLst>
                <a:gd name="T0" fmla="*/ 1215 w 1215"/>
                <a:gd name="T1" fmla="*/ 0 h 3494"/>
                <a:gd name="T2" fmla="*/ 1215 w 1215"/>
                <a:gd name="T3" fmla="*/ 3494 h 3494"/>
                <a:gd name="T4" fmla="*/ 1126 w 1215"/>
                <a:gd name="T5" fmla="*/ 3455 h 3494"/>
                <a:gd name="T6" fmla="*/ 956 w 1215"/>
                <a:gd name="T7" fmla="*/ 3364 h 3494"/>
                <a:gd name="T8" fmla="*/ 795 w 1215"/>
                <a:gd name="T9" fmla="*/ 3256 h 3494"/>
                <a:gd name="T10" fmla="*/ 647 w 1215"/>
                <a:gd name="T11" fmla="*/ 3134 h 3494"/>
                <a:gd name="T12" fmla="*/ 511 w 1215"/>
                <a:gd name="T13" fmla="*/ 2999 h 3494"/>
                <a:gd name="T14" fmla="*/ 389 w 1215"/>
                <a:gd name="T15" fmla="*/ 2850 h 3494"/>
                <a:gd name="T16" fmla="*/ 281 w 1215"/>
                <a:gd name="T17" fmla="*/ 2689 h 3494"/>
                <a:gd name="T18" fmla="*/ 189 w 1215"/>
                <a:gd name="T19" fmla="*/ 2520 h 3494"/>
                <a:gd name="T20" fmla="*/ 150 w 1215"/>
                <a:gd name="T21" fmla="*/ 2430 h 3494"/>
                <a:gd name="T22" fmla="*/ 115 w 1215"/>
                <a:gd name="T23" fmla="*/ 2343 h 3494"/>
                <a:gd name="T24" fmla="*/ 59 w 1215"/>
                <a:gd name="T25" fmla="*/ 2158 h 3494"/>
                <a:gd name="T26" fmla="*/ 20 w 1215"/>
                <a:gd name="T27" fmla="*/ 1968 h 3494"/>
                <a:gd name="T28" fmla="*/ 1 w 1215"/>
                <a:gd name="T29" fmla="*/ 1773 h 3494"/>
                <a:gd name="T30" fmla="*/ 0 w 1215"/>
                <a:gd name="T31" fmla="*/ 1672 h 3494"/>
                <a:gd name="T32" fmla="*/ 0 w 1215"/>
                <a:gd name="T33" fmla="*/ 0 h 3494"/>
                <a:gd name="T34" fmla="*/ 1215 w 1215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5" h="3494">
                  <a:moveTo>
                    <a:pt x="1215" y="0"/>
                  </a:moveTo>
                  <a:lnTo>
                    <a:pt x="1215" y="3494"/>
                  </a:lnTo>
                  <a:lnTo>
                    <a:pt x="1126" y="3455"/>
                  </a:lnTo>
                  <a:lnTo>
                    <a:pt x="956" y="3364"/>
                  </a:lnTo>
                  <a:lnTo>
                    <a:pt x="795" y="3256"/>
                  </a:lnTo>
                  <a:lnTo>
                    <a:pt x="647" y="3134"/>
                  </a:lnTo>
                  <a:lnTo>
                    <a:pt x="511" y="2999"/>
                  </a:lnTo>
                  <a:lnTo>
                    <a:pt x="389" y="2850"/>
                  </a:lnTo>
                  <a:lnTo>
                    <a:pt x="281" y="2689"/>
                  </a:lnTo>
                  <a:lnTo>
                    <a:pt x="189" y="2520"/>
                  </a:lnTo>
                  <a:lnTo>
                    <a:pt x="150" y="2430"/>
                  </a:lnTo>
                  <a:lnTo>
                    <a:pt x="115" y="2343"/>
                  </a:lnTo>
                  <a:lnTo>
                    <a:pt x="59" y="2158"/>
                  </a:lnTo>
                  <a:lnTo>
                    <a:pt x="20" y="1968"/>
                  </a:lnTo>
                  <a:lnTo>
                    <a:pt x="1" y="1773"/>
                  </a:lnTo>
                  <a:lnTo>
                    <a:pt x="0" y="1672"/>
                  </a:lnTo>
                  <a:lnTo>
                    <a:pt x="0" y="0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DDC19214-A330-4FAB-B76C-4207DECC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975" y="2824163"/>
              <a:ext cx="2720975" cy="1001713"/>
            </a:xfrm>
            <a:custGeom>
              <a:avLst/>
              <a:gdLst>
                <a:gd name="T0" fmla="*/ 5143 w 5143"/>
                <a:gd name="T1" fmla="*/ 940 h 1892"/>
                <a:gd name="T2" fmla="*/ 4202 w 5143"/>
                <a:gd name="T3" fmla="*/ 0 h 1892"/>
                <a:gd name="T4" fmla="*/ 3124 w 5143"/>
                <a:gd name="T5" fmla="*/ 0 h 1892"/>
                <a:gd name="T6" fmla="*/ 3487 w 5143"/>
                <a:gd name="T7" fmla="*/ 364 h 1892"/>
                <a:gd name="T8" fmla="*/ 0 w 5143"/>
                <a:gd name="T9" fmla="*/ 364 h 1892"/>
                <a:gd name="T10" fmla="*/ 39 w 5143"/>
                <a:gd name="T11" fmla="*/ 454 h 1892"/>
                <a:gd name="T12" fmla="*/ 130 w 5143"/>
                <a:gd name="T13" fmla="*/ 623 h 1892"/>
                <a:gd name="T14" fmla="*/ 238 w 5143"/>
                <a:gd name="T15" fmla="*/ 784 h 1892"/>
                <a:gd name="T16" fmla="*/ 360 w 5143"/>
                <a:gd name="T17" fmla="*/ 933 h 1892"/>
                <a:gd name="T18" fmla="*/ 496 w 5143"/>
                <a:gd name="T19" fmla="*/ 1068 h 1892"/>
                <a:gd name="T20" fmla="*/ 644 w 5143"/>
                <a:gd name="T21" fmla="*/ 1190 h 1892"/>
                <a:gd name="T22" fmla="*/ 805 w 5143"/>
                <a:gd name="T23" fmla="*/ 1298 h 1892"/>
                <a:gd name="T24" fmla="*/ 975 w 5143"/>
                <a:gd name="T25" fmla="*/ 1389 h 1892"/>
                <a:gd name="T26" fmla="*/ 1064 w 5143"/>
                <a:gd name="T27" fmla="*/ 1429 h 1892"/>
                <a:gd name="T28" fmla="*/ 1152 w 5143"/>
                <a:gd name="T29" fmla="*/ 1464 h 1892"/>
                <a:gd name="T30" fmla="*/ 1335 w 5143"/>
                <a:gd name="T31" fmla="*/ 1520 h 1892"/>
                <a:gd name="T32" fmla="*/ 1525 w 5143"/>
                <a:gd name="T33" fmla="*/ 1557 h 1892"/>
                <a:gd name="T34" fmla="*/ 1722 w 5143"/>
                <a:gd name="T35" fmla="*/ 1577 h 1892"/>
                <a:gd name="T36" fmla="*/ 1822 w 5143"/>
                <a:gd name="T37" fmla="*/ 1579 h 1892"/>
                <a:gd name="T38" fmla="*/ 3436 w 5143"/>
                <a:gd name="T39" fmla="*/ 1579 h 1892"/>
                <a:gd name="T40" fmla="*/ 3124 w 5143"/>
                <a:gd name="T41" fmla="*/ 1892 h 1892"/>
                <a:gd name="T42" fmla="*/ 4202 w 5143"/>
                <a:gd name="T43" fmla="*/ 1892 h 1892"/>
                <a:gd name="T44" fmla="*/ 4516 w 5143"/>
                <a:gd name="T45" fmla="*/ 1579 h 1892"/>
                <a:gd name="T46" fmla="*/ 5143 w 5143"/>
                <a:gd name="T47" fmla="*/ 953 h 1892"/>
                <a:gd name="T48" fmla="*/ 5135 w 5143"/>
                <a:gd name="T49" fmla="*/ 947 h 1892"/>
                <a:gd name="T50" fmla="*/ 5143 w 5143"/>
                <a:gd name="T51" fmla="*/ 940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43" h="1892">
                  <a:moveTo>
                    <a:pt x="5143" y="940"/>
                  </a:moveTo>
                  <a:lnTo>
                    <a:pt x="4202" y="0"/>
                  </a:lnTo>
                  <a:lnTo>
                    <a:pt x="3124" y="0"/>
                  </a:lnTo>
                  <a:lnTo>
                    <a:pt x="3487" y="364"/>
                  </a:lnTo>
                  <a:lnTo>
                    <a:pt x="0" y="364"/>
                  </a:lnTo>
                  <a:lnTo>
                    <a:pt x="39" y="454"/>
                  </a:lnTo>
                  <a:lnTo>
                    <a:pt x="130" y="623"/>
                  </a:lnTo>
                  <a:lnTo>
                    <a:pt x="238" y="784"/>
                  </a:lnTo>
                  <a:lnTo>
                    <a:pt x="360" y="933"/>
                  </a:lnTo>
                  <a:lnTo>
                    <a:pt x="496" y="1068"/>
                  </a:lnTo>
                  <a:lnTo>
                    <a:pt x="644" y="1190"/>
                  </a:lnTo>
                  <a:lnTo>
                    <a:pt x="805" y="1298"/>
                  </a:lnTo>
                  <a:lnTo>
                    <a:pt x="975" y="1389"/>
                  </a:lnTo>
                  <a:lnTo>
                    <a:pt x="1064" y="1429"/>
                  </a:lnTo>
                  <a:lnTo>
                    <a:pt x="1152" y="1464"/>
                  </a:lnTo>
                  <a:lnTo>
                    <a:pt x="1335" y="1520"/>
                  </a:lnTo>
                  <a:lnTo>
                    <a:pt x="1525" y="1557"/>
                  </a:lnTo>
                  <a:lnTo>
                    <a:pt x="1722" y="1577"/>
                  </a:lnTo>
                  <a:lnTo>
                    <a:pt x="1822" y="1579"/>
                  </a:lnTo>
                  <a:lnTo>
                    <a:pt x="3436" y="1579"/>
                  </a:lnTo>
                  <a:lnTo>
                    <a:pt x="3124" y="1892"/>
                  </a:lnTo>
                  <a:lnTo>
                    <a:pt x="4202" y="1892"/>
                  </a:lnTo>
                  <a:lnTo>
                    <a:pt x="4516" y="1579"/>
                  </a:lnTo>
                  <a:lnTo>
                    <a:pt x="5143" y="953"/>
                  </a:lnTo>
                  <a:lnTo>
                    <a:pt x="5135" y="947"/>
                  </a:lnTo>
                  <a:lnTo>
                    <a:pt x="5143" y="9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32AF1AE2-D258-45F8-91C9-7B8834EB9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2646" y="3538471"/>
            <a:ext cx="478709" cy="478709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BF695041-C95D-458C-88F0-CC4FD6EC2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7292" y="2507363"/>
            <a:ext cx="685800" cy="685800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8448D77-73B6-4523-AABB-6A9058B02A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909" y="2507363"/>
            <a:ext cx="685800" cy="6858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B5FD0CAF-9A63-493C-9CEB-241D5D77A11D}"/>
              </a:ext>
            </a:extLst>
          </p:cNvPr>
          <p:cNvGrpSpPr/>
          <p:nvPr/>
        </p:nvGrpSpPr>
        <p:grpSpPr>
          <a:xfrm>
            <a:off x="6697329" y="3727284"/>
            <a:ext cx="2202817" cy="1237868"/>
            <a:chOff x="6697329" y="1266169"/>
            <a:chExt cx="2202817" cy="123786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613F9C0-4851-4279-8B21-BE55F1B54BA6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8277C5-97EC-4C4E-8004-75F02142D88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E31230-51F7-48F3-B193-AB1A4345B32B}"/>
              </a:ext>
            </a:extLst>
          </p:cNvPr>
          <p:cNvGrpSpPr/>
          <p:nvPr/>
        </p:nvGrpSpPr>
        <p:grpSpPr>
          <a:xfrm>
            <a:off x="255548" y="3727283"/>
            <a:ext cx="2202816" cy="1237867"/>
            <a:chOff x="255548" y="1266168"/>
            <a:chExt cx="2202816" cy="123786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D86DB84-663C-4B1D-BBA0-F36D3D274F2D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21858F-D2E9-4B49-A7A9-C5BC29359E7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EB3761-2682-4465-8D7D-BC812C0031B0}"/>
              </a:ext>
            </a:extLst>
          </p:cNvPr>
          <p:cNvGrpSpPr/>
          <p:nvPr/>
        </p:nvGrpSpPr>
        <p:grpSpPr>
          <a:xfrm>
            <a:off x="3470591" y="4885243"/>
            <a:ext cx="2202817" cy="1237868"/>
            <a:chOff x="6697329" y="1266169"/>
            <a:chExt cx="2202817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DB10C6-1E09-4C2D-A2B4-81ACC6405CA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4221B5-476A-4100-AF8F-97CF6E2E9B33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0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280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Arrows Diagram for PowerPoint</vt:lpstr>
      <vt:lpstr>3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2017-12-01T18:36:22Z</dcterms:modified>
  <cp:category>Charts &amp; Diagrams</cp:category>
</cp:coreProperties>
</file>