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62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EE22A79-48BC-447C-A737-A13A6622E81C}"/>
              </a:ext>
            </a:extLst>
          </p:cNvPr>
          <p:cNvGrpSpPr/>
          <p:nvPr/>
        </p:nvGrpSpPr>
        <p:grpSpPr>
          <a:xfrm>
            <a:off x="320768" y="1608727"/>
            <a:ext cx="4827271" cy="967408"/>
            <a:chOff x="320768" y="1842614"/>
            <a:chExt cx="4827271" cy="967408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FA33964-1F09-48BE-83BE-EA4F7A88350E}"/>
                </a:ext>
              </a:extLst>
            </p:cNvPr>
            <p:cNvGrpSpPr/>
            <p:nvPr/>
          </p:nvGrpSpPr>
          <p:grpSpPr>
            <a:xfrm>
              <a:off x="1450350" y="1842614"/>
              <a:ext cx="3697689" cy="967408"/>
              <a:chOff x="8921977" y="1373455"/>
              <a:chExt cx="2926080" cy="1162854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6ABE4FE-269A-4B88-90E0-C2A92DDE72A1}"/>
                  </a:ext>
                </a:extLst>
              </p:cNvPr>
              <p:cNvSpPr txBox="1"/>
              <p:nvPr/>
            </p:nvSpPr>
            <p:spPr>
              <a:xfrm>
                <a:off x="8921978" y="1373455"/>
                <a:ext cx="2514526" cy="55493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45D60B-7660-433F-955C-8259FA65848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1042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8" name="Rounded Rectangle 29">
              <a:extLst>
                <a:ext uri="{FF2B5EF4-FFF2-40B4-BE49-F238E27FC236}">
                  <a16:creationId xmlns:a16="http://schemas.microsoft.com/office/drawing/2014/main" id="{7DC6F53D-8A43-4E23-91E6-3C28C1F7495E}"/>
                </a:ext>
              </a:extLst>
            </p:cNvPr>
            <p:cNvSpPr/>
            <p:nvPr/>
          </p:nvSpPr>
          <p:spPr>
            <a:xfrm>
              <a:off x="1267132" y="1895043"/>
              <a:ext cx="38035" cy="86255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31" name="Graphic 30" descr="Lightbulb">
              <a:extLst>
                <a:ext uri="{FF2B5EF4-FFF2-40B4-BE49-F238E27FC236}">
                  <a16:creationId xmlns:a16="http://schemas.microsoft.com/office/drawing/2014/main" id="{7E8B0277-AA86-484A-87F6-DCE6338A7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0768" y="1895044"/>
              <a:ext cx="862549" cy="862549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BDC0484-5082-4FBF-9BE4-05350EA5CFA9}"/>
              </a:ext>
            </a:extLst>
          </p:cNvPr>
          <p:cNvGrpSpPr/>
          <p:nvPr/>
        </p:nvGrpSpPr>
        <p:grpSpPr>
          <a:xfrm>
            <a:off x="320768" y="3061760"/>
            <a:ext cx="4200874" cy="967408"/>
            <a:chOff x="320768" y="3002355"/>
            <a:chExt cx="4200874" cy="96740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B6A5304-5361-4FEA-95B1-F15A3C8D779C}"/>
                </a:ext>
              </a:extLst>
            </p:cNvPr>
            <p:cNvGrpSpPr/>
            <p:nvPr/>
          </p:nvGrpSpPr>
          <p:grpSpPr>
            <a:xfrm>
              <a:off x="1450350" y="3002355"/>
              <a:ext cx="3071292" cy="967408"/>
              <a:chOff x="8921977" y="1373455"/>
              <a:chExt cx="2926080" cy="1162854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427BF8-FCD4-48F1-9A02-F8ECDDC4ECCB}"/>
                  </a:ext>
                </a:extLst>
              </p:cNvPr>
              <p:cNvSpPr txBox="1"/>
              <p:nvPr/>
            </p:nvSpPr>
            <p:spPr>
              <a:xfrm>
                <a:off x="8921978" y="1373455"/>
                <a:ext cx="2514526" cy="55493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712626-C509-483C-BDE1-98AC7F28902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1042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9" name="Rounded Rectangle 30">
              <a:extLst>
                <a:ext uri="{FF2B5EF4-FFF2-40B4-BE49-F238E27FC236}">
                  <a16:creationId xmlns:a16="http://schemas.microsoft.com/office/drawing/2014/main" id="{1494D1AF-C5E9-4285-B0C2-579DE8DA73CC}"/>
                </a:ext>
              </a:extLst>
            </p:cNvPr>
            <p:cNvSpPr/>
            <p:nvPr/>
          </p:nvSpPr>
          <p:spPr>
            <a:xfrm>
              <a:off x="1267132" y="3054784"/>
              <a:ext cx="38035" cy="86255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32" name="Graphic 31" descr="Stopwatch">
              <a:extLst>
                <a:ext uri="{FF2B5EF4-FFF2-40B4-BE49-F238E27FC236}">
                  <a16:creationId xmlns:a16="http://schemas.microsoft.com/office/drawing/2014/main" id="{73B0D091-B6DE-44E1-B33C-597BFC337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0768" y="3054785"/>
              <a:ext cx="862549" cy="862549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C1972D0-8C83-4D97-997A-B2E5B20DD686}"/>
              </a:ext>
            </a:extLst>
          </p:cNvPr>
          <p:cNvGrpSpPr/>
          <p:nvPr/>
        </p:nvGrpSpPr>
        <p:grpSpPr>
          <a:xfrm>
            <a:off x="320768" y="4514794"/>
            <a:ext cx="3867637" cy="967410"/>
            <a:chOff x="320768" y="4162094"/>
            <a:chExt cx="3867637" cy="96741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B7ACEC5-F5E3-4716-A549-ECD704897441}"/>
                </a:ext>
              </a:extLst>
            </p:cNvPr>
            <p:cNvGrpSpPr/>
            <p:nvPr/>
          </p:nvGrpSpPr>
          <p:grpSpPr>
            <a:xfrm>
              <a:off x="1450350" y="4162094"/>
              <a:ext cx="2738055" cy="967410"/>
              <a:chOff x="8921977" y="1373453"/>
              <a:chExt cx="2926080" cy="1162857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69F3F9-301A-4A65-B1B4-4E0721E89542}"/>
                  </a:ext>
                </a:extLst>
              </p:cNvPr>
              <p:cNvSpPr txBox="1"/>
              <p:nvPr/>
            </p:nvSpPr>
            <p:spPr>
              <a:xfrm>
                <a:off x="8921978" y="1373453"/>
                <a:ext cx="2514524" cy="55493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9DD80C5-0471-4185-81E7-79F87B1011E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104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era.</a:t>
                </a:r>
              </a:p>
            </p:txBody>
          </p:sp>
        </p:grpSp>
        <p:sp>
          <p:nvSpPr>
            <p:cNvPr id="30" name="Rounded Rectangle 31">
              <a:extLst>
                <a:ext uri="{FF2B5EF4-FFF2-40B4-BE49-F238E27FC236}">
                  <a16:creationId xmlns:a16="http://schemas.microsoft.com/office/drawing/2014/main" id="{37D58424-51AA-46DA-A9C1-D2328FB178B2}"/>
                </a:ext>
              </a:extLst>
            </p:cNvPr>
            <p:cNvSpPr/>
            <p:nvPr/>
          </p:nvSpPr>
          <p:spPr>
            <a:xfrm>
              <a:off x="1267132" y="4214524"/>
              <a:ext cx="38035" cy="86255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33" name="Graphic 32" descr="Gears">
              <a:extLst>
                <a:ext uri="{FF2B5EF4-FFF2-40B4-BE49-F238E27FC236}">
                  <a16:creationId xmlns:a16="http://schemas.microsoft.com/office/drawing/2014/main" id="{9C5CF621-A114-4E07-A977-008D8E05D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20768" y="4214525"/>
              <a:ext cx="862549" cy="862548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A4AC471-FB98-4D43-AB7A-407D154E5E38}"/>
              </a:ext>
            </a:extLst>
          </p:cNvPr>
          <p:cNvGrpSpPr/>
          <p:nvPr/>
        </p:nvGrpSpPr>
        <p:grpSpPr>
          <a:xfrm>
            <a:off x="4481927" y="1456556"/>
            <a:ext cx="4261078" cy="3929518"/>
            <a:chOff x="3429000" y="3568700"/>
            <a:chExt cx="1450485" cy="1337621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2822A5C-85F5-46EF-94A6-B9B52000C459}"/>
                </a:ext>
              </a:extLst>
            </p:cNvPr>
            <p:cNvSpPr/>
            <p:nvPr/>
          </p:nvSpPr>
          <p:spPr>
            <a:xfrm>
              <a:off x="3683000" y="3937000"/>
              <a:ext cx="952500" cy="9525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53FBE9C1-7A80-4FA5-9F91-8DAB4E189190}"/>
                </a:ext>
              </a:extLst>
            </p:cNvPr>
            <p:cNvSpPr/>
            <p:nvPr/>
          </p:nvSpPr>
          <p:spPr>
            <a:xfrm>
              <a:off x="3771900" y="4025900"/>
              <a:ext cx="774700" cy="7747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6BF069-8A2C-41E9-B0A7-6D85EB0562E1}"/>
                </a:ext>
              </a:extLst>
            </p:cNvPr>
            <p:cNvSpPr/>
            <p:nvPr/>
          </p:nvSpPr>
          <p:spPr>
            <a:xfrm>
              <a:off x="3771900" y="4025900"/>
              <a:ext cx="762002" cy="7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76" y="14076"/>
                  </a:moveTo>
                  <a:cubicBezTo>
                    <a:pt x="18072" y="13248"/>
                    <a:pt x="18324" y="12348"/>
                    <a:pt x="18396" y="11376"/>
                  </a:cubicBezTo>
                  <a:lnTo>
                    <a:pt x="19584" y="11160"/>
                  </a:lnTo>
                  <a:lnTo>
                    <a:pt x="21600" y="10800"/>
                  </a:lnTo>
                  <a:lnTo>
                    <a:pt x="19584" y="10440"/>
                  </a:lnTo>
                  <a:lnTo>
                    <a:pt x="18396" y="10224"/>
                  </a:lnTo>
                  <a:cubicBezTo>
                    <a:pt x="18324" y="9252"/>
                    <a:pt x="18072" y="8352"/>
                    <a:pt x="17676" y="7524"/>
                  </a:cubicBezTo>
                  <a:lnTo>
                    <a:pt x="18612" y="6732"/>
                  </a:lnTo>
                  <a:lnTo>
                    <a:pt x="20160" y="5400"/>
                  </a:lnTo>
                  <a:lnTo>
                    <a:pt x="18252" y="6084"/>
                  </a:lnTo>
                  <a:lnTo>
                    <a:pt x="17100" y="6480"/>
                  </a:lnTo>
                  <a:cubicBezTo>
                    <a:pt x="16560" y="5724"/>
                    <a:pt x="15912" y="5040"/>
                    <a:pt x="15120" y="4500"/>
                  </a:cubicBezTo>
                  <a:lnTo>
                    <a:pt x="15516" y="3348"/>
                  </a:lnTo>
                  <a:lnTo>
                    <a:pt x="16200" y="1440"/>
                  </a:lnTo>
                  <a:lnTo>
                    <a:pt x="14868" y="2988"/>
                  </a:lnTo>
                  <a:lnTo>
                    <a:pt x="14076" y="3924"/>
                  </a:lnTo>
                  <a:cubicBezTo>
                    <a:pt x="13248" y="3528"/>
                    <a:pt x="12348" y="3276"/>
                    <a:pt x="11376" y="3204"/>
                  </a:cubicBezTo>
                  <a:lnTo>
                    <a:pt x="11160" y="2016"/>
                  </a:lnTo>
                  <a:lnTo>
                    <a:pt x="10800" y="0"/>
                  </a:lnTo>
                  <a:lnTo>
                    <a:pt x="10440" y="2016"/>
                  </a:lnTo>
                  <a:lnTo>
                    <a:pt x="10224" y="3204"/>
                  </a:lnTo>
                  <a:cubicBezTo>
                    <a:pt x="9252" y="3276"/>
                    <a:pt x="8352" y="3528"/>
                    <a:pt x="7524" y="3924"/>
                  </a:cubicBezTo>
                  <a:lnTo>
                    <a:pt x="6732" y="2988"/>
                  </a:lnTo>
                  <a:lnTo>
                    <a:pt x="5400" y="1440"/>
                  </a:lnTo>
                  <a:lnTo>
                    <a:pt x="6084" y="3348"/>
                  </a:lnTo>
                  <a:lnTo>
                    <a:pt x="6480" y="4500"/>
                  </a:lnTo>
                  <a:cubicBezTo>
                    <a:pt x="5724" y="5040"/>
                    <a:pt x="5040" y="5688"/>
                    <a:pt x="4500" y="6480"/>
                  </a:cubicBezTo>
                  <a:lnTo>
                    <a:pt x="3348" y="6084"/>
                  </a:lnTo>
                  <a:lnTo>
                    <a:pt x="1440" y="5400"/>
                  </a:lnTo>
                  <a:lnTo>
                    <a:pt x="2988" y="6732"/>
                  </a:lnTo>
                  <a:lnTo>
                    <a:pt x="3924" y="7524"/>
                  </a:lnTo>
                  <a:cubicBezTo>
                    <a:pt x="3528" y="8352"/>
                    <a:pt x="3276" y="9252"/>
                    <a:pt x="3204" y="10224"/>
                  </a:cubicBezTo>
                  <a:lnTo>
                    <a:pt x="2016" y="10440"/>
                  </a:lnTo>
                  <a:lnTo>
                    <a:pt x="0" y="10800"/>
                  </a:lnTo>
                  <a:lnTo>
                    <a:pt x="2016" y="11160"/>
                  </a:lnTo>
                  <a:lnTo>
                    <a:pt x="3204" y="11376"/>
                  </a:lnTo>
                  <a:cubicBezTo>
                    <a:pt x="3276" y="12348"/>
                    <a:pt x="3528" y="13248"/>
                    <a:pt x="3924" y="14076"/>
                  </a:cubicBezTo>
                  <a:lnTo>
                    <a:pt x="2988" y="14868"/>
                  </a:lnTo>
                  <a:lnTo>
                    <a:pt x="1440" y="16200"/>
                  </a:lnTo>
                  <a:lnTo>
                    <a:pt x="3348" y="15516"/>
                  </a:lnTo>
                  <a:lnTo>
                    <a:pt x="4500" y="15120"/>
                  </a:lnTo>
                  <a:cubicBezTo>
                    <a:pt x="5040" y="15876"/>
                    <a:pt x="5688" y="16560"/>
                    <a:pt x="6480" y="17100"/>
                  </a:cubicBezTo>
                  <a:lnTo>
                    <a:pt x="6084" y="18252"/>
                  </a:lnTo>
                  <a:lnTo>
                    <a:pt x="5400" y="20160"/>
                  </a:lnTo>
                  <a:lnTo>
                    <a:pt x="6732" y="18612"/>
                  </a:lnTo>
                  <a:lnTo>
                    <a:pt x="7524" y="17676"/>
                  </a:lnTo>
                  <a:cubicBezTo>
                    <a:pt x="8352" y="18072"/>
                    <a:pt x="9252" y="18324"/>
                    <a:pt x="10224" y="18396"/>
                  </a:cubicBezTo>
                  <a:lnTo>
                    <a:pt x="10440" y="19584"/>
                  </a:lnTo>
                  <a:lnTo>
                    <a:pt x="10800" y="21600"/>
                  </a:lnTo>
                  <a:lnTo>
                    <a:pt x="11160" y="19584"/>
                  </a:lnTo>
                  <a:lnTo>
                    <a:pt x="11376" y="18396"/>
                  </a:lnTo>
                  <a:cubicBezTo>
                    <a:pt x="12348" y="18324"/>
                    <a:pt x="13248" y="18072"/>
                    <a:pt x="14076" y="17676"/>
                  </a:cubicBezTo>
                  <a:lnTo>
                    <a:pt x="14868" y="18612"/>
                  </a:lnTo>
                  <a:lnTo>
                    <a:pt x="16200" y="20160"/>
                  </a:lnTo>
                  <a:lnTo>
                    <a:pt x="15516" y="18252"/>
                  </a:lnTo>
                  <a:lnTo>
                    <a:pt x="15120" y="17100"/>
                  </a:lnTo>
                  <a:cubicBezTo>
                    <a:pt x="15876" y="16560"/>
                    <a:pt x="16560" y="15912"/>
                    <a:pt x="17100" y="15120"/>
                  </a:cubicBezTo>
                  <a:lnTo>
                    <a:pt x="18252" y="15516"/>
                  </a:lnTo>
                  <a:lnTo>
                    <a:pt x="20160" y="16200"/>
                  </a:lnTo>
                  <a:lnTo>
                    <a:pt x="18612" y="14868"/>
                  </a:lnTo>
                  <a:lnTo>
                    <a:pt x="17676" y="14076"/>
                  </a:lnTo>
                  <a:close/>
                  <a:moveTo>
                    <a:pt x="9684" y="17280"/>
                  </a:moveTo>
                  <a:cubicBezTo>
                    <a:pt x="6948" y="16848"/>
                    <a:pt x="4752" y="14616"/>
                    <a:pt x="4284" y="11880"/>
                  </a:cubicBezTo>
                  <a:cubicBezTo>
                    <a:pt x="3528" y="7380"/>
                    <a:pt x="7380" y="3528"/>
                    <a:pt x="11916" y="4248"/>
                  </a:cubicBezTo>
                  <a:cubicBezTo>
                    <a:pt x="14652" y="4680"/>
                    <a:pt x="16848" y="6912"/>
                    <a:pt x="17316" y="9648"/>
                  </a:cubicBezTo>
                  <a:cubicBezTo>
                    <a:pt x="18072" y="14184"/>
                    <a:pt x="14220" y="18036"/>
                    <a:pt x="9684" y="1728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943A41F-66DC-4D06-BF40-A8FA75A09EBB}"/>
                </a:ext>
              </a:extLst>
            </p:cNvPr>
            <p:cNvSpPr/>
            <p:nvPr/>
          </p:nvSpPr>
          <p:spPr>
            <a:xfrm>
              <a:off x="4013200" y="3568700"/>
              <a:ext cx="280671" cy="84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13488" y="18075"/>
                  </a:moveTo>
                  <a:cubicBezTo>
                    <a:pt x="13488" y="15359"/>
                    <a:pt x="21600" y="11511"/>
                    <a:pt x="21600" y="5852"/>
                  </a:cubicBezTo>
                  <a:cubicBezTo>
                    <a:pt x="21600" y="2037"/>
                    <a:pt x="16713" y="679"/>
                    <a:pt x="13488" y="194"/>
                  </a:cubicBezTo>
                  <a:cubicBezTo>
                    <a:pt x="11729" y="-65"/>
                    <a:pt x="9871" y="-65"/>
                    <a:pt x="8112" y="194"/>
                  </a:cubicBezTo>
                  <a:cubicBezTo>
                    <a:pt x="4887" y="679"/>
                    <a:pt x="0" y="2037"/>
                    <a:pt x="0" y="5852"/>
                  </a:cubicBezTo>
                  <a:cubicBezTo>
                    <a:pt x="0" y="11511"/>
                    <a:pt x="8112" y="15359"/>
                    <a:pt x="8112" y="18075"/>
                  </a:cubicBezTo>
                  <a:cubicBezTo>
                    <a:pt x="8112" y="19433"/>
                    <a:pt x="6646" y="20306"/>
                    <a:pt x="5180" y="20824"/>
                  </a:cubicBezTo>
                  <a:cubicBezTo>
                    <a:pt x="4398" y="21115"/>
                    <a:pt x="4985" y="21535"/>
                    <a:pt x="6060" y="21535"/>
                  </a:cubicBezTo>
                  <a:lnTo>
                    <a:pt x="10751" y="21535"/>
                  </a:lnTo>
                  <a:lnTo>
                    <a:pt x="15443" y="21535"/>
                  </a:lnTo>
                  <a:cubicBezTo>
                    <a:pt x="16615" y="21535"/>
                    <a:pt x="17104" y="21082"/>
                    <a:pt x="16322" y="20824"/>
                  </a:cubicBezTo>
                  <a:cubicBezTo>
                    <a:pt x="14954" y="20274"/>
                    <a:pt x="13488" y="19401"/>
                    <a:pt x="13488" y="180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06058EF-4F23-4175-AC0A-95994D0CDCD0}"/>
                </a:ext>
              </a:extLst>
            </p:cNvPr>
            <p:cNvSpPr/>
            <p:nvPr/>
          </p:nvSpPr>
          <p:spPr>
            <a:xfrm>
              <a:off x="4025899" y="3797299"/>
              <a:ext cx="105456" cy="47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3" extrusionOk="0">
                  <a:moveTo>
                    <a:pt x="21092" y="21543"/>
                  </a:moveTo>
                  <a:cubicBezTo>
                    <a:pt x="21092" y="21543"/>
                    <a:pt x="17788" y="17338"/>
                    <a:pt x="13976" y="14804"/>
                  </a:cubicBezTo>
                  <a:cubicBezTo>
                    <a:pt x="10165" y="12269"/>
                    <a:pt x="762" y="6452"/>
                    <a:pt x="0" y="1"/>
                  </a:cubicBezTo>
                  <a:cubicBezTo>
                    <a:pt x="0" y="-57"/>
                    <a:pt x="21600" y="6625"/>
                    <a:pt x="21092" y="2154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61C12EC-F10E-4B65-95C6-5775C2B8218A}"/>
                </a:ext>
              </a:extLst>
            </p:cNvPr>
            <p:cNvSpPr/>
            <p:nvPr/>
          </p:nvSpPr>
          <p:spPr>
            <a:xfrm>
              <a:off x="4114800" y="4343400"/>
              <a:ext cx="764685" cy="56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01" extrusionOk="0">
                  <a:moveTo>
                    <a:pt x="3720" y="5924"/>
                  </a:moveTo>
                  <a:cubicBezTo>
                    <a:pt x="6234" y="8006"/>
                    <a:pt x="8217" y="14157"/>
                    <a:pt x="13457" y="18505"/>
                  </a:cubicBezTo>
                  <a:cubicBezTo>
                    <a:pt x="16998" y="21419"/>
                    <a:pt x="19194" y="20540"/>
                    <a:pt x="20256" y="19615"/>
                  </a:cubicBezTo>
                  <a:cubicBezTo>
                    <a:pt x="20823" y="19106"/>
                    <a:pt x="21212" y="18366"/>
                    <a:pt x="21283" y="17488"/>
                  </a:cubicBezTo>
                  <a:cubicBezTo>
                    <a:pt x="21460" y="15869"/>
                    <a:pt x="21141" y="12862"/>
                    <a:pt x="17636" y="9902"/>
                  </a:cubicBezTo>
                  <a:cubicBezTo>
                    <a:pt x="12395" y="5554"/>
                    <a:pt x="7261" y="5832"/>
                    <a:pt x="4747" y="3750"/>
                  </a:cubicBezTo>
                  <a:cubicBezTo>
                    <a:pt x="3507" y="2733"/>
                    <a:pt x="2976" y="1484"/>
                    <a:pt x="2764" y="467"/>
                  </a:cubicBezTo>
                  <a:cubicBezTo>
                    <a:pt x="2657" y="-42"/>
                    <a:pt x="2126" y="-181"/>
                    <a:pt x="1914" y="282"/>
                  </a:cubicBezTo>
                  <a:lnTo>
                    <a:pt x="993" y="2178"/>
                  </a:lnTo>
                  <a:lnTo>
                    <a:pt x="72" y="4074"/>
                  </a:lnTo>
                  <a:cubicBezTo>
                    <a:pt x="-140" y="4537"/>
                    <a:pt x="143" y="5092"/>
                    <a:pt x="568" y="4999"/>
                  </a:cubicBezTo>
                  <a:cubicBezTo>
                    <a:pt x="1383" y="4768"/>
                    <a:pt x="2480" y="4861"/>
                    <a:pt x="3720" y="592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A9AA3B8-216A-44C0-8D3C-47414C171CE8}"/>
                </a:ext>
              </a:extLst>
            </p:cNvPr>
            <p:cNvSpPr/>
            <p:nvPr/>
          </p:nvSpPr>
          <p:spPr>
            <a:xfrm>
              <a:off x="4279900" y="4457700"/>
              <a:ext cx="458470" cy="16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1" extrusionOk="0">
                  <a:moveTo>
                    <a:pt x="0" y="0"/>
                  </a:moveTo>
                  <a:cubicBezTo>
                    <a:pt x="0" y="0"/>
                    <a:pt x="4129" y="4320"/>
                    <a:pt x="6821" y="6017"/>
                  </a:cubicBezTo>
                  <a:cubicBezTo>
                    <a:pt x="9514" y="7714"/>
                    <a:pt x="15796" y="11263"/>
                    <a:pt x="21600" y="20057"/>
                  </a:cubicBezTo>
                  <a:cubicBezTo>
                    <a:pt x="21600" y="20057"/>
                    <a:pt x="13044" y="2160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42FB1D7-8536-4B5C-BA7A-3AC357983582}"/>
                </a:ext>
              </a:extLst>
            </p:cNvPr>
            <p:cNvSpPr/>
            <p:nvPr/>
          </p:nvSpPr>
          <p:spPr>
            <a:xfrm>
              <a:off x="3429000" y="4343399"/>
              <a:ext cx="764530" cy="56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475" extrusionOk="0">
                  <a:moveTo>
                    <a:pt x="16610" y="3759"/>
                  </a:moveTo>
                  <a:cubicBezTo>
                    <a:pt x="14096" y="5845"/>
                    <a:pt x="8961" y="5520"/>
                    <a:pt x="3721" y="9831"/>
                  </a:cubicBezTo>
                  <a:cubicBezTo>
                    <a:pt x="180" y="12751"/>
                    <a:pt x="-139" y="15764"/>
                    <a:pt x="38" y="17386"/>
                  </a:cubicBezTo>
                  <a:cubicBezTo>
                    <a:pt x="144" y="18267"/>
                    <a:pt x="498" y="19055"/>
                    <a:pt x="1065" y="19565"/>
                  </a:cubicBezTo>
                  <a:cubicBezTo>
                    <a:pt x="2127" y="20492"/>
                    <a:pt x="4323" y="21419"/>
                    <a:pt x="7864" y="18499"/>
                  </a:cubicBezTo>
                  <a:cubicBezTo>
                    <a:pt x="13104" y="14188"/>
                    <a:pt x="15123" y="7977"/>
                    <a:pt x="17637" y="5937"/>
                  </a:cubicBezTo>
                  <a:cubicBezTo>
                    <a:pt x="18911" y="4918"/>
                    <a:pt x="19974" y="4825"/>
                    <a:pt x="20753" y="5010"/>
                  </a:cubicBezTo>
                  <a:cubicBezTo>
                    <a:pt x="21142" y="5103"/>
                    <a:pt x="21461" y="4547"/>
                    <a:pt x="21249" y="4083"/>
                  </a:cubicBezTo>
                  <a:lnTo>
                    <a:pt x="20328" y="2183"/>
                  </a:lnTo>
                  <a:lnTo>
                    <a:pt x="19407" y="283"/>
                  </a:lnTo>
                  <a:cubicBezTo>
                    <a:pt x="19195" y="-181"/>
                    <a:pt x="18664" y="-42"/>
                    <a:pt x="18557" y="468"/>
                  </a:cubicBezTo>
                  <a:cubicBezTo>
                    <a:pt x="18380" y="1488"/>
                    <a:pt x="17885" y="2739"/>
                    <a:pt x="16610" y="375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F184D46-5563-422A-8ED1-44B63E7C59A7}"/>
                </a:ext>
              </a:extLst>
            </p:cNvPr>
            <p:cNvSpPr/>
            <p:nvPr/>
          </p:nvSpPr>
          <p:spPr>
            <a:xfrm>
              <a:off x="3708399" y="4495799"/>
              <a:ext cx="3467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7248" y="4000"/>
                    <a:pt x="14875" y="6880"/>
                  </a:cubicBezTo>
                  <a:cubicBezTo>
                    <a:pt x="12501" y="9760"/>
                    <a:pt x="7358" y="16560"/>
                    <a:pt x="0" y="21600"/>
                  </a:cubicBezTo>
                  <a:cubicBezTo>
                    <a:pt x="0" y="21600"/>
                    <a:pt x="4193" y="10880"/>
                    <a:pt x="2160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9EFD6FD-41E1-42D5-80A2-C4741D37C2DB}"/>
                </a:ext>
              </a:extLst>
            </p:cNvPr>
            <p:cNvSpPr/>
            <p:nvPr/>
          </p:nvSpPr>
          <p:spPr>
            <a:xfrm>
              <a:off x="4025900" y="4279900"/>
              <a:ext cx="248921" cy="24892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2111983-A338-43BB-B7B5-421E46AF5969}"/>
              </a:ext>
            </a:extLst>
          </p:cNvPr>
          <p:cNvSpPr txBox="1"/>
          <p:nvPr/>
        </p:nvSpPr>
        <p:spPr>
          <a:xfrm>
            <a:off x="6357991" y="1589549"/>
            <a:ext cx="501068" cy="45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480AFB-422B-45DE-9302-5D2C04E2B725}"/>
              </a:ext>
            </a:extLst>
          </p:cNvPr>
          <p:cNvSpPr txBox="1"/>
          <p:nvPr/>
        </p:nvSpPr>
        <p:spPr>
          <a:xfrm>
            <a:off x="8147219" y="4816695"/>
            <a:ext cx="501068" cy="45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72ECBB-CB86-43F8-B2CE-F89CAF6EF763}"/>
              </a:ext>
            </a:extLst>
          </p:cNvPr>
          <p:cNvSpPr txBox="1"/>
          <p:nvPr/>
        </p:nvSpPr>
        <p:spPr>
          <a:xfrm>
            <a:off x="4576933" y="4816695"/>
            <a:ext cx="501068" cy="45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8432F0C6-9021-4D80-949D-31E7F863E9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01063" y="2038570"/>
            <a:ext cx="452225" cy="452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90DF0720-86D4-425A-AA26-4399D637D2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41555" y="4497344"/>
            <a:ext cx="452225" cy="452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8317D090-BEE2-421E-8FAE-C4740F2CA4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82139" y="4559229"/>
            <a:ext cx="481098" cy="481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Title 38">
            <a:extLst>
              <a:ext uri="{FF2B5EF4-FFF2-40B4-BE49-F238E27FC236}">
                <a16:creationId xmlns:a16="http://schemas.microsoft.com/office/drawing/2014/main" id="{749A0257-EC55-4F6B-8B89-5F181C6D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3-Blade Propeller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>
            <a:extLst>
              <a:ext uri="{FF2B5EF4-FFF2-40B4-BE49-F238E27FC236}">
                <a16:creationId xmlns:a16="http://schemas.microsoft.com/office/drawing/2014/main" id="{13FD9D31-8B67-43E6-9838-B85FDFC2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3-Blade Propeller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27D05A0-1251-46F7-B930-B6413B49F6D7}"/>
              </a:ext>
            </a:extLst>
          </p:cNvPr>
          <p:cNvGrpSpPr/>
          <p:nvPr/>
        </p:nvGrpSpPr>
        <p:grpSpPr>
          <a:xfrm>
            <a:off x="1450350" y="1608727"/>
            <a:ext cx="3697689" cy="967408"/>
            <a:chOff x="8921977" y="1373455"/>
            <a:chExt cx="2926080" cy="116285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4ACAF0-C07D-4922-BB78-09BDDAEC861C}"/>
                </a:ext>
              </a:extLst>
            </p:cNvPr>
            <p:cNvSpPr txBox="1"/>
            <p:nvPr/>
          </p:nvSpPr>
          <p:spPr>
            <a:xfrm>
              <a:off x="8921978" y="1373455"/>
              <a:ext cx="2514526" cy="5549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224E1E-C850-45F4-86E8-325EF9D1C7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104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Rounded Rectangle 29">
            <a:extLst>
              <a:ext uri="{FF2B5EF4-FFF2-40B4-BE49-F238E27FC236}">
                <a16:creationId xmlns:a16="http://schemas.microsoft.com/office/drawing/2014/main" id="{01EA641F-76B0-4259-8121-E38E71735A0A}"/>
              </a:ext>
            </a:extLst>
          </p:cNvPr>
          <p:cNvSpPr/>
          <p:nvPr/>
        </p:nvSpPr>
        <p:spPr>
          <a:xfrm>
            <a:off x="1267132" y="1661156"/>
            <a:ext cx="38035" cy="8625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AEA6E136-1DB2-4C3E-982A-798C1D8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768" y="1661157"/>
            <a:ext cx="862549" cy="862549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449C7990-C562-4072-AA26-6E0823E51C1C}"/>
              </a:ext>
            </a:extLst>
          </p:cNvPr>
          <p:cNvGrpSpPr/>
          <p:nvPr/>
        </p:nvGrpSpPr>
        <p:grpSpPr>
          <a:xfrm>
            <a:off x="1450350" y="3061760"/>
            <a:ext cx="3071292" cy="967408"/>
            <a:chOff x="8921977" y="1373455"/>
            <a:chExt cx="2926080" cy="116285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F3ADD6-1D4F-4B19-8D97-82254BC12047}"/>
                </a:ext>
              </a:extLst>
            </p:cNvPr>
            <p:cNvSpPr txBox="1"/>
            <p:nvPr/>
          </p:nvSpPr>
          <p:spPr>
            <a:xfrm>
              <a:off x="8921978" y="1373455"/>
              <a:ext cx="2514526" cy="5549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2A98903-C924-4329-9AD3-5BDF36F827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104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4" name="Rounded Rectangle 30">
            <a:extLst>
              <a:ext uri="{FF2B5EF4-FFF2-40B4-BE49-F238E27FC236}">
                <a16:creationId xmlns:a16="http://schemas.microsoft.com/office/drawing/2014/main" id="{7A9A4FAF-65BC-45AD-9A0E-F9302D053EE1}"/>
              </a:ext>
            </a:extLst>
          </p:cNvPr>
          <p:cNvSpPr/>
          <p:nvPr/>
        </p:nvSpPr>
        <p:spPr>
          <a:xfrm>
            <a:off x="1267132" y="3114189"/>
            <a:ext cx="38035" cy="8625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45" name="Graphic 44" descr="Stopwatch">
            <a:extLst>
              <a:ext uri="{FF2B5EF4-FFF2-40B4-BE49-F238E27FC236}">
                <a16:creationId xmlns:a16="http://schemas.microsoft.com/office/drawing/2014/main" id="{C9FA200D-0675-43E5-B52B-500DE90A77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768" y="3114190"/>
            <a:ext cx="862549" cy="862549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9757C266-3C4F-45C9-9218-FDB5BA59ECD9}"/>
              </a:ext>
            </a:extLst>
          </p:cNvPr>
          <p:cNvGrpSpPr/>
          <p:nvPr/>
        </p:nvGrpSpPr>
        <p:grpSpPr>
          <a:xfrm>
            <a:off x="1450350" y="4514794"/>
            <a:ext cx="2738055" cy="967410"/>
            <a:chOff x="8921977" y="1373453"/>
            <a:chExt cx="2926080" cy="116285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7D8BE4-CA88-4022-A42C-0A2DCC8D1EE7}"/>
                </a:ext>
              </a:extLst>
            </p:cNvPr>
            <p:cNvSpPr txBox="1"/>
            <p:nvPr/>
          </p:nvSpPr>
          <p:spPr>
            <a:xfrm>
              <a:off x="8921978" y="1373453"/>
              <a:ext cx="2514524" cy="5549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2BE013-8AF5-4B56-8C6C-73F75BDD3C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104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</a:t>
              </a:r>
            </a:p>
          </p:txBody>
        </p:sp>
      </p:grpSp>
      <p:sp>
        <p:nvSpPr>
          <p:cNvPr id="50" name="Rounded Rectangle 31">
            <a:extLst>
              <a:ext uri="{FF2B5EF4-FFF2-40B4-BE49-F238E27FC236}">
                <a16:creationId xmlns:a16="http://schemas.microsoft.com/office/drawing/2014/main" id="{4B68762C-F4EA-48E7-A3C7-B347DF48235E}"/>
              </a:ext>
            </a:extLst>
          </p:cNvPr>
          <p:cNvSpPr/>
          <p:nvPr/>
        </p:nvSpPr>
        <p:spPr>
          <a:xfrm>
            <a:off x="1267132" y="4567224"/>
            <a:ext cx="38035" cy="86255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51" name="Graphic 50" descr="Gears">
            <a:extLst>
              <a:ext uri="{FF2B5EF4-FFF2-40B4-BE49-F238E27FC236}">
                <a16:creationId xmlns:a16="http://schemas.microsoft.com/office/drawing/2014/main" id="{9C4E827D-C88E-47EE-B7D6-537FC06743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768" y="4567225"/>
            <a:ext cx="862549" cy="862548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A0185EB4-EDFA-4EB1-89E3-F43AB87617A3}"/>
              </a:ext>
            </a:extLst>
          </p:cNvPr>
          <p:cNvGrpSpPr/>
          <p:nvPr/>
        </p:nvGrpSpPr>
        <p:grpSpPr>
          <a:xfrm>
            <a:off x="4481927" y="1456556"/>
            <a:ext cx="4261078" cy="3929518"/>
            <a:chOff x="3429000" y="3568700"/>
            <a:chExt cx="1450485" cy="1337621"/>
          </a:xfrm>
        </p:grpSpPr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2538208D-51EC-4DC3-B52E-BCD0619301BD}"/>
                </a:ext>
              </a:extLst>
            </p:cNvPr>
            <p:cNvSpPr/>
            <p:nvPr/>
          </p:nvSpPr>
          <p:spPr>
            <a:xfrm>
              <a:off x="3683000" y="3937000"/>
              <a:ext cx="952500" cy="9525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Circle">
              <a:extLst>
                <a:ext uri="{FF2B5EF4-FFF2-40B4-BE49-F238E27FC236}">
                  <a16:creationId xmlns:a16="http://schemas.microsoft.com/office/drawing/2014/main" id="{69EA0960-96EA-4DB4-8EC3-68AA2C7B11C8}"/>
                </a:ext>
              </a:extLst>
            </p:cNvPr>
            <p:cNvSpPr/>
            <p:nvPr/>
          </p:nvSpPr>
          <p:spPr>
            <a:xfrm>
              <a:off x="3771900" y="4025900"/>
              <a:ext cx="774700" cy="7747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9ACD1745-718D-4673-9804-6EF906EC5CE7}"/>
                </a:ext>
              </a:extLst>
            </p:cNvPr>
            <p:cNvSpPr/>
            <p:nvPr/>
          </p:nvSpPr>
          <p:spPr>
            <a:xfrm>
              <a:off x="3771900" y="4025900"/>
              <a:ext cx="762002" cy="7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76" y="14076"/>
                  </a:moveTo>
                  <a:cubicBezTo>
                    <a:pt x="18072" y="13248"/>
                    <a:pt x="18324" y="12348"/>
                    <a:pt x="18396" y="11376"/>
                  </a:cubicBezTo>
                  <a:lnTo>
                    <a:pt x="19584" y="11160"/>
                  </a:lnTo>
                  <a:lnTo>
                    <a:pt x="21600" y="10800"/>
                  </a:lnTo>
                  <a:lnTo>
                    <a:pt x="19584" y="10440"/>
                  </a:lnTo>
                  <a:lnTo>
                    <a:pt x="18396" y="10224"/>
                  </a:lnTo>
                  <a:cubicBezTo>
                    <a:pt x="18324" y="9252"/>
                    <a:pt x="18072" y="8352"/>
                    <a:pt x="17676" y="7524"/>
                  </a:cubicBezTo>
                  <a:lnTo>
                    <a:pt x="18612" y="6732"/>
                  </a:lnTo>
                  <a:lnTo>
                    <a:pt x="20160" y="5400"/>
                  </a:lnTo>
                  <a:lnTo>
                    <a:pt x="18252" y="6084"/>
                  </a:lnTo>
                  <a:lnTo>
                    <a:pt x="17100" y="6480"/>
                  </a:lnTo>
                  <a:cubicBezTo>
                    <a:pt x="16560" y="5724"/>
                    <a:pt x="15912" y="5040"/>
                    <a:pt x="15120" y="4500"/>
                  </a:cubicBezTo>
                  <a:lnTo>
                    <a:pt x="15516" y="3348"/>
                  </a:lnTo>
                  <a:lnTo>
                    <a:pt x="16200" y="1440"/>
                  </a:lnTo>
                  <a:lnTo>
                    <a:pt x="14868" y="2988"/>
                  </a:lnTo>
                  <a:lnTo>
                    <a:pt x="14076" y="3924"/>
                  </a:lnTo>
                  <a:cubicBezTo>
                    <a:pt x="13248" y="3528"/>
                    <a:pt x="12348" y="3276"/>
                    <a:pt x="11376" y="3204"/>
                  </a:cubicBezTo>
                  <a:lnTo>
                    <a:pt x="11160" y="2016"/>
                  </a:lnTo>
                  <a:lnTo>
                    <a:pt x="10800" y="0"/>
                  </a:lnTo>
                  <a:lnTo>
                    <a:pt x="10440" y="2016"/>
                  </a:lnTo>
                  <a:lnTo>
                    <a:pt x="10224" y="3204"/>
                  </a:lnTo>
                  <a:cubicBezTo>
                    <a:pt x="9252" y="3276"/>
                    <a:pt x="8352" y="3528"/>
                    <a:pt x="7524" y="3924"/>
                  </a:cubicBezTo>
                  <a:lnTo>
                    <a:pt x="6732" y="2988"/>
                  </a:lnTo>
                  <a:lnTo>
                    <a:pt x="5400" y="1440"/>
                  </a:lnTo>
                  <a:lnTo>
                    <a:pt x="6084" y="3348"/>
                  </a:lnTo>
                  <a:lnTo>
                    <a:pt x="6480" y="4500"/>
                  </a:lnTo>
                  <a:cubicBezTo>
                    <a:pt x="5724" y="5040"/>
                    <a:pt x="5040" y="5688"/>
                    <a:pt x="4500" y="6480"/>
                  </a:cubicBezTo>
                  <a:lnTo>
                    <a:pt x="3348" y="6084"/>
                  </a:lnTo>
                  <a:lnTo>
                    <a:pt x="1440" y="5400"/>
                  </a:lnTo>
                  <a:lnTo>
                    <a:pt x="2988" y="6732"/>
                  </a:lnTo>
                  <a:lnTo>
                    <a:pt x="3924" y="7524"/>
                  </a:lnTo>
                  <a:cubicBezTo>
                    <a:pt x="3528" y="8352"/>
                    <a:pt x="3276" y="9252"/>
                    <a:pt x="3204" y="10224"/>
                  </a:cubicBezTo>
                  <a:lnTo>
                    <a:pt x="2016" y="10440"/>
                  </a:lnTo>
                  <a:lnTo>
                    <a:pt x="0" y="10800"/>
                  </a:lnTo>
                  <a:lnTo>
                    <a:pt x="2016" y="11160"/>
                  </a:lnTo>
                  <a:lnTo>
                    <a:pt x="3204" y="11376"/>
                  </a:lnTo>
                  <a:cubicBezTo>
                    <a:pt x="3276" y="12348"/>
                    <a:pt x="3528" y="13248"/>
                    <a:pt x="3924" y="14076"/>
                  </a:cubicBezTo>
                  <a:lnTo>
                    <a:pt x="2988" y="14868"/>
                  </a:lnTo>
                  <a:lnTo>
                    <a:pt x="1440" y="16200"/>
                  </a:lnTo>
                  <a:lnTo>
                    <a:pt x="3348" y="15516"/>
                  </a:lnTo>
                  <a:lnTo>
                    <a:pt x="4500" y="15120"/>
                  </a:lnTo>
                  <a:cubicBezTo>
                    <a:pt x="5040" y="15876"/>
                    <a:pt x="5688" y="16560"/>
                    <a:pt x="6480" y="17100"/>
                  </a:cubicBezTo>
                  <a:lnTo>
                    <a:pt x="6084" y="18252"/>
                  </a:lnTo>
                  <a:lnTo>
                    <a:pt x="5400" y="20160"/>
                  </a:lnTo>
                  <a:lnTo>
                    <a:pt x="6732" y="18612"/>
                  </a:lnTo>
                  <a:lnTo>
                    <a:pt x="7524" y="17676"/>
                  </a:lnTo>
                  <a:cubicBezTo>
                    <a:pt x="8352" y="18072"/>
                    <a:pt x="9252" y="18324"/>
                    <a:pt x="10224" y="18396"/>
                  </a:cubicBezTo>
                  <a:lnTo>
                    <a:pt x="10440" y="19584"/>
                  </a:lnTo>
                  <a:lnTo>
                    <a:pt x="10800" y="21600"/>
                  </a:lnTo>
                  <a:lnTo>
                    <a:pt x="11160" y="19584"/>
                  </a:lnTo>
                  <a:lnTo>
                    <a:pt x="11376" y="18396"/>
                  </a:lnTo>
                  <a:cubicBezTo>
                    <a:pt x="12348" y="18324"/>
                    <a:pt x="13248" y="18072"/>
                    <a:pt x="14076" y="17676"/>
                  </a:cubicBezTo>
                  <a:lnTo>
                    <a:pt x="14868" y="18612"/>
                  </a:lnTo>
                  <a:lnTo>
                    <a:pt x="16200" y="20160"/>
                  </a:lnTo>
                  <a:lnTo>
                    <a:pt x="15516" y="18252"/>
                  </a:lnTo>
                  <a:lnTo>
                    <a:pt x="15120" y="17100"/>
                  </a:lnTo>
                  <a:cubicBezTo>
                    <a:pt x="15876" y="16560"/>
                    <a:pt x="16560" y="15912"/>
                    <a:pt x="17100" y="15120"/>
                  </a:cubicBezTo>
                  <a:lnTo>
                    <a:pt x="18252" y="15516"/>
                  </a:lnTo>
                  <a:lnTo>
                    <a:pt x="20160" y="16200"/>
                  </a:lnTo>
                  <a:lnTo>
                    <a:pt x="18612" y="14868"/>
                  </a:lnTo>
                  <a:lnTo>
                    <a:pt x="17676" y="14076"/>
                  </a:lnTo>
                  <a:close/>
                  <a:moveTo>
                    <a:pt x="9684" y="17280"/>
                  </a:moveTo>
                  <a:cubicBezTo>
                    <a:pt x="6948" y="16848"/>
                    <a:pt x="4752" y="14616"/>
                    <a:pt x="4284" y="11880"/>
                  </a:cubicBezTo>
                  <a:cubicBezTo>
                    <a:pt x="3528" y="7380"/>
                    <a:pt x="7380" y="3528"/>
                    <a:pt x="11916" y="4248"/>
                  </a:cubicBezTo>
                  <a:cubicBezTo>
                    <a:pt x="14652" y="4680"/>
                    <a:pt x="16848" y="6912"/>
                    <a:pt x="17316" y="9648"/>
                  </a:cubicBezTo>
                  <a:cubicBezTo>
                    <a:pt x="18072" y="14184"/>
                    <a:pt x="14220" y="18036"/>
                    <a:pt x="9684" y="1728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C59235BA-1459-46D8-9F6C-A815FB97F058}"/>
                </a:ext>
              </a:extLst>
            </p:cNvPr>
            <p:cNvSpPr/>
            <p:nvPr/>
          </p:nvSpPr>
          <p:spPr>
            <a:xfrm>
              <a:off x="4013200" y="3568700"/>
              <a:ext cx="280671" cy="84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13488" y="18075"/>
                  </a:moveTo>
                  <a:cubicBezTo>
                    <a:pt x="13488" y="15359"/>
                    <a:pt x="21600" y="11511"/>
                    <a:pt x="21600" y="5852"/>
                  </a:cubicBezTo>
                  <a:cubicBezTo>
                    <a:pt x="21600" y="2037"/>
                    <a:pt x="16713" y="679"/>
                    <a:pt x="13488" y="194"/>
                  </a:cubicBezTo>
                  <a:cubicBezTo>
                    <a:pt x="11729" y="-65"/>
                    <a:pt x="9871" y="-65"/>
                    <a:pt x="8112" y="194"/>
                  </a:cubicBezTo>
                  <a:cubicBezTo>
                    <a:pt x="4887" y="679"/>
                    <a:pt x="0" y="2037"/>
                    <a:pt x="0" y="5852"/>
                  </a:cubicBezTo>
                  <a:cubicBezTo>
                    <a:pt x="0" y="11511"/>
                    <a:pt x="8112" y="15359"/>
                    <a:pt x="8112" y="18075"/>
                  </a:cubicBezTo>
                  <a:cubicBezTo>
                    <a:pt x="8112" y="19433"/>
                    <a:pt x="6646" y="20306"/>
                    <a:pt x="5180" y="20824"/>
                  </a:cubicBezTo>
                  <a:cubicBezTo>
                    <a:pt x="4398" y="21115"/>
                    <a:pt x="4985" y="21535"/>
                    <a:pt x="6060" y="21535"/>
                  </a:cubicBezTo>
                  <a:lnTo>
                    <a:pt x="10751" y="21535"/>
                  </a:lnTo>
                  <a:lnTo>
                    <a:pt x="15443" y="21535"/>
                  </a:lnTo>
                  <a:cubicBezTo>
                    <a:pt x="16615" y="21535"/>
                    <a:pt x="17104" y="21082"/>
                    <a:pt x="16322" y="20824"/>
                  </a:cubicBezTo>
                  <a:cubicBezTo>
                    <a:pt x="14954" y="20274"/>
                    <a:pt x="13488" y="19401"/>
                    <a:pt x="13488" y="180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0CDE21A0-A2F5-4039-ABBA-BC1D5FD41027}"/>
                </a:ext>
              </a:extLst>
            </p:cNvPr>
            <p:cNvSpPr/>
            <p:nvPr/>
          </p:nvSpPr>
          <p:spPr>
            <a:xfrm>
              <a:off x="4025899" y="3797299"/>
              <a:ext cx="105456" cy="47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3" extrusionOk="0">
                  <a:moveTo>
                    <a:pt x="21092" y="21543"/>
                  </a:moveTo>
                  <a:cubicBezTo>
                    <a:pt x="21092" y="21543"/>
                    <a:pt x="17788" y="17338"/>
                    <a:pt x="13976" y="14804"/>
                  </a:cubicBezTo>
                  <a:cubicBezTo>
                    <a:pt x="10165" y="12269"/>
                    <a:pt x="762" y="6452"/>
                    <a:pt x="0" y="1"/>
                  </a:cubicBezTo>
                  <a:cubicBezTo>
                    <a:pt x="0" y="-57"/>
                    <a:pt x="21600" y="6625"/>
                    <a:pt x="21092" y="2154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42703C84-C0D6-4760-9CCD-D7177EB41F79}"/>
                </a:ext>
              </a:extLst>
            </p:cNvPr>
            <p:cNvSpPr/>
            <p:nvPr/>
          </p:nvSpPr>
          <p:spPr>
            <a:xfrm>
              <a:off x="4114800" y="4343400"/>
              <a:ext cx="764685" cy="56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01" extrusionOk="0">
                  <a:moveTo>
                    <a:pt x="3720" y="5924"/>
                  </a:moveTo>
                  <a:cubicBezTo>
                    <a:pt x="6234" y="8006"/>
                    <a:pt x="8217" y="14157"/>
                    <a:pt x="13457" y="18505"/>
                  </a:cubicBezTo>
                  <a:cubicBezTo>
                    <a:pt x="16998" y="21419"/>
                    <a:pt x="19194" y="20540"/>
                    <a:pt x="20256" y="19615"/>
                  </a:cubicBezTo>
                  <a:cubicBezTo>
                    <a:pt x="20823" y="19106"/>
                    <a:pt x="21212" y="18366"/>
                    <a:pt x="21283" y="17488"/>
                  </a:cubicBezTo>
                  <a:cubicBezTo>
                    <a:pt x="21460" y="15869"/>
                    <a:pt x="21141" y="12862"/>
                    <a:pt x="17636" y="9902"/>
                  </a:cubicBezTo>
                  <a:cubicBezTo>
                    <a:pt x="12395" y="5554"/>
                    <a:pt x="7261" y="5832"/>
                    <a:pt x="4747" y="3750"/>
                  </a:cubicBezTo>
                  <a:cubicBezTo>
                    <a:pt x="3507" y="2733"/>
                    <a:pt x="2976" y="1484"/>
                    <a:pt x="2764" y="467"/>
                  </a:cubicBezTo>
                  <a:cubicBezTo>
                    <a:pt x="2657" y="-42"/>
                    <a:pt x="2126" y="-181"/>
                    <a:pt x="1914" y="282"/>
                  </a:cubicBezTo>
                  <a:lnTo>
                    <a:pt x="993" y="2178"/>
                  </a:lnTo>
                  <a:lnTo>
                    <a:pt x="72" y="4074"/>
                  </a:lnTo>
                  <a:cubicBezTo>
                    <a:pt x="-140" y="4537"/>
                    <a:pt x="143" y="5092"/>
                    <a:pt x="568" y="4999"/>
                  </a:cubicBezTo>
                  <a:cubicBezTo>
                    <a:pt x="1383" y="4768"/>
                    <a:pt x="2480" y="4861"/>
                    <a:pt x="3720" y="592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903EBA4-3961-49B4-9A16-8BD6DF795C91}"/>
                </a:ext>
              </a:extLst>
            </p:cNvPr>
            <p:cNvSpPr/>
            <p:nvPr/>
          </p:nvSpPr>
          <p:spPr>
            <a:xfrm>
              <a:off x="4279900" y="4457700"/>
              <a:ext cx="458470" cy="16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1" extrusionOk="0">
                  <a:moveTo>
                    <a:pt x="0" y="0"/>
                  </a:moveTo>
                  <a:cubicBezTo>
                    <a:pt x="0" y="0"/>
                    <a:pt x="4129" y="4320"/>
                    <a:pt x="6821" y="6017"/>
                  </a:cubicBezTo>
                  <a:cubicBezTo>
                    <a:pt x="9514" y="7714"/>
                    <a:pt x="15796" y="11263"/>
                    <a:pt x="21600" y="20057"/>
                  </a:cubicBezTo>
                  <a:cubicBezTo>
                    <a:pt x="21600" y="20057"/>
                    <a:pt x="13044" y="2160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B38DA10D-A4AE-43D6-AD22-F3F8830E9D31}"/>
                </a:ext>
              </a:extLst>
            </p:cNvPr>
            <p:cNvSpPr/>
            <p:nvPr/>
          </p:nvSpPr>
          <p:spPr>
            <a:xfrm>
              <a:off x="3429000" y="4343399"/>
              <a:ext cx="764530" cy="56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475" extrusionOk="0">
                  <a:moveTo>
                    <a:pt x="16610" y="3759"/>
                  </a:moveTo>
                  <a:cubicBezTo>
                    <a:pt x="14096" y="5845"/>
                    <a:pt x="8961" y="5520"/>
                    <a:pt x="3721" y="9831"/>
                  </a:cubicBezTo>
                  <a:cubicBezTo>
                    <a:pt x="180" y="12751"/>
                    <a:pt x="-139" y="15764"/>
                    <a:pt x="38" y="17386"/>
                  </a:cubicBezTo>
                  <a:cubicBezTo>
                    <a:pt x="144" y="18267"/>
                    <a:pt x="498" y="19055"/>
                    <a:pt x="1065" y="19565"/>
                  </a:cubicBezTo>
                  <a:cubicBezTo>
                    <a:pt x="2127" y="20492"/>
                    <a:pt x="4323" y="21419"/>
                    <a:pt x="7864" y="18499"/>
                  </a:cubicBezTo>
                  <a:cubicBezTo>
                    <a:pt x="13104" y="14188"/>
                    <a:pt x="15123" y="7977"/>
                    <a:pt x="17637" y="5937"/>
                  </a:cubicBezTo>
                  <a:cubicBezTo>
                    <a:pt x="18911" y="4918"/>
                    <a:pt x="19974" y="4825"/>
                    <a:pt x="20753" y="5010"/>
                  </a:cubicBezTo>
                  <a:cubicBezTo>
                    <a:pt x="21142" y="5103"/>
                    <a:pt x="21461" y="4547"/>
                    <a:pt x="21249" y="4083"/>
                  </a:cubicBezTo>
                  <a:lnTo>
                    <a:pt x="20328" y="2183"/>
                  </a:lnTo>
                  <a:lnTo>
                    <a:pt x="19407" y="283"/>
                  </a:lnTo>
                  <a:cubicBezTo>
                    <a:pt x="19195" y="-181"/>
                    <a:pt x="18664" y="-42"/>
                    <a:pt x="18557" y="468"/>
                  </a:cubicBezTo>
                  <a:cubicBezTo>
                    <a:pt x="18380" y="1488"/>
                    <a:pt x="17885" y="2739"/>
                    <a:pt x="16610" y="375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ABAF5FF-8194-44A2-B273-5376C5CC53A7}"/>
                </a:ext>
              </a:extLst>
            </p:cNvPr>
            <p:cNvSpPr/>
            <p:nvPr/>
          </p:nvSpPr>
          <p:spPr>
            <a:xfrm>
              <a:off x="3708399" y="4495799"/>
              <a:ext cx="3467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7248" y="4000"/>
                    <a:pt x="14875" y="6880"/>
                  </a:cubicBezTo>
                  <a:cubicBezTo>
                    <a:pt x="12501" y="9760"/>
                    <a:pt x="7358" y="16560"/>
                    <a:pt x="0" y="21600"/>
                  </a:cubicBezTo>
                  <a:cubicBezTo>
                    <a:pt x="0" y="21600"/>
                    <a:pt x="4193" y="10880"/>
                    <a:pt x="2160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B998F19F-5626-4286-9DD1-25CC1E1A150A}"/>
                </a:ext>
              </a:extLst>
            </p:cNvPr>
            <p:cNvSpPr/>
            <p:nvPr/>
          </p:nvSpPr>
          <p:spPr>
            <a:xfrm>
              <a:off x="4025900" y="4279900"/>
              <a:ext cx="248921" cy="24892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6BE51798-33B9-40D2-AA68-DEC50155E9EE}"/>
              </a:ext>
            </a:extLst>
          </p:cNvPr>
          <p:cNvSpPr txBox="1"/>
          <p:nvPr/>
        </p:nvSpPr>
        <p:spPr>
          <a:xfrm>
            <a:off x="6357991" y="1589549"/>
            <a:ext cx="501068" cy="45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653A18-6D32-4E5C-9E76-F1D91D76E958}"/>
              </a:ext>
            </a:extLst>
          </p:cNvPr>
          <p:cNvSpPr txBox="1"/>
          <p:nvPr/>
        </p:nvSpPr>
        <p:spPr>
          <a:xfrm>
            <a:off x="8147219" y="4816695"/>
            <a:ext cx="501068" cy="45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2B875E5-A8EB-4973-9DCF-F15307D39118}"/>
              </a:ext>
            </a:extLst>
          </p:cNvPr>
          <p:cNvSpPr txBox="1"/>
          <p:nvPr/>
        </p:nvSpPr>
        <p:spPr>
          <a:xfrm>
            <a:off x="4576933" y="4816695"/>
            <a:ext cx="501068" cy="45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59" name="Graphic 58" descr="Lightbulb">
            <a:extLst>
              <a:ext uri="{FF2B5EF4-FFF2-40B4-BE49-F238E27FC236}">
                <a16:creationId xmlns:a16="http://schemas.microsoft.com/office/drawing/2014/main" id="{CD851792-6DD3-41D5-97AF-686F1CD69C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01063" y="2038570"/>
            <a:ext cx="452225" cy="452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Gears">
            <a:extLst>
              <a:ext uri="{FF2B5EF4-FFF2-40B4-BE49-F238E27FC236}">
                <a16:creationId xmlns:a16="http://schemas.microsoft.com/office/drawing/2014/main" id="{59FF4550-E39D-4DC7-87E2-A9807A54B7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41555" y="4497344"/>
            <a:ext cx="452225" cy="452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Stopwatch">
            <a:extLst>
              <a:ext uri="{FF2B5EF4-FFF2-40B4-BE49-F238E27FC236}">
                <a16:creationId xmlns:a16="http://schemas.microsoft.com/office/drawing/2014/main" id="{91B4143F-E51D-4793-920A-DE177A0B56A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82139" y="4559229"/>
            <a:ext cx="481098" cy="481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17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287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3-Blade Propeller – Slide Template</vt:lpstr>
      <vt:lpstr>3-Blade Propeller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3-Blade Propeller</dc:title>
  <dc:creator>PresentationGO.com</dc:creator>
  <dc:description>© Copyright PresentationGO.com</dc:description>
  <dcterms:created xsi:type="dcterms:W3CDTF">2014-11-26T05:14:11Z</dcterms:created>
  <dcterms:modified xsi:type="dcterms:W3CDTF">2020-12-28T20:51:23Z</dcterms:modified>
  <cp:category>Graphics &amp; Metaphors</cp:category>
</cp:coreProperties>
</file>