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62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A4AC471-FB98-4D43-AB7A-407D154E5E38}"/>
              </a:ext>
            </a:extLst>
          </p:cNvPr>
          <p:cNvGrpSpPr/>
          <p:nvPr/>
        </p:nvGrpSpPr>
        <p:grpSpPr>
          <a:xfrm>
            <a:off x="5680317" y="1038791"/>
            <a:ext cx="5183777" cy="4780423"/>
            <a:chOff x="3429000" y="3568699"/>
            <a:chExt cx="1450485" cy="1337621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F2822A5C-85F5-46EF-94A6-B9B52000C459}"/>
                </a:ext>
              </a:extLst>
            </p:cNvPr>
            <p:cNvSpPr/>
            <p:nvPr/>
          </p:nvSpPr>
          <p:spPr>
            <a:xfrm>
              <a:off x="3683000" y="3936998"/>
              <a:ext cx="952500" cy="9525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53FBE9C1-7A80-4FA5-9F91-8DAB4E189190}"/>
                </a:ext>
              </a:extLst>
            </p:cNvPr>
            <p:cNvSpPr/>
            <p:nvPr/>
          </p:nvSpPr>
          <p:spPr>
            <a:xfrm>
              <a:off x="3771900" y="4025898"/>
              <a:ext cx="774700" cy="7747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26BF069-8A2C-41E9-B0A7-6D85EB0562E1}"/>
                </a:ext>
              </a:extLst>
            </p:cNvPr>
            <p:cNvSpPr/>
            <p:nvPr/>
          </p:nvSpPr>
          <p:spPr>
            <a:xfrm>
              <a:off x="3771900" y="4025898"/>
              <a:ext cx="762002" cy="76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76" y="14076"/>
                  </a:moveTo>
                  <a:cubicBezTo>
                    <a:pt x="18072" y="13248"/>
                    <a:pt x="18324" y="12348"/>
                    <a:pt x="18396" y="11376"/>
                  </a:cubicBezTo>
                  <a:lnTo>
                    <a:pt x="19584" y="11160"/>
                  </a:lnTo>
                  <a:lnTo>
                    <a:pt x="21600" y="10800"/>
                  </a:lnTo>
                  <a:lnTo>
                    <a:pt x="19584" y="10440"/>
                  </a:lnTo>
                  <a:lnTo>
                    <a:pt x="18396" y="10224"/>
                  </a:lnTo>
                  <a:cubicBezTo>
                    <a:pt x="18324" y="9252"/>
                    <a:pt x="18072" y="8352"/>
                    <a:pt x="17676" y="7524"/>
                  </a:cubicBezTo>
                  <a:lnTo>
                    <a:pt x="18612" y="6732"/>
                  </a:lnTo>
                  <a:lnTo>
                    <a:pt x="20160" y="5400"/>
                  </a:lnTo>
                  <a:lnTo>
                    <a:pt x="18252" y="6084"/>
                  </a:lnTo>
                  <a:lnTo>
                    <a:pt x="17100" y="6480"/>
                  </a:lnTo>
                  <a:cubicBezTo>
                    <a:pt x="16560" y="5724"/>
                    <a:pt x="15912" y="5040"/>
                    <a:pt x="15120" y="4500"/>
                  </a:cubicBezTo>
                  <a:lnTo>
                    <a:pt x="15516" y="3348"/>
                  </a:lnTo>
                  <a:lnTo>
                    <a:pt x="16200" y="1440"/>
                  </a:lnTo>
                  <a:lnTo>
                    <a:pt x="14868" y="2988"/>
                  </a:lnTo>
                  <a:lnTo>
                    <a:pt x="14076" y="3924"/>
                  </a:lnTo>
                  <a:cubicBezTo>
                    <a:pt x="13248" y="3528"/>
                    <a:pt x="12348" y="3276"/>
                    <a:pt x="11376" y="3204"/>
                  </a:cubicBezTo>
                  <a:lnTo>
                    <a:pt x="11160" y="2016"/>
                  </a:lnTo>
                  <a:lnTo>
                    <a:pt x="10800" y="0"/>
                  </a:lnTo>
                  <a:lnTo>
                    <a:pt x="10440" y="2016"/>
                  </a:lnTo>
                  <a:lnTo>
                    <a:pt x="10224" y="3204"/>
                  </a:lnTo>
                  <a:cubicBezTo>
                    <a:pt x="9252" y="3276"/>
                    <a:pt x="8352" y="3528"/>
                    <a:pt x="7524" y="3924"/>
                  </a:cubicBezTo>
                  <a:lnTo>
                    <a:pt x="6732" y="2988"/>
                  </a:lnTo>
                  <a:lnTo>
                    <a:pt x="5400" y="1440"/>
                  </a:lnTo>
                  <a:lnTo>
                    <a:pt x="6084" y="3348"/>
                  </a:lnTo>
                  <a:lnTo>
                    <a:pt x="6480" y="4500"/>
                  </a:lnTo>
                  <a:cubicBezTo>
                    <a:pt x="5724" y="5040"/>
                    <a:pt x="5040" y="5688"/>
                    <a:pt x="4500" y="6480"/>
                  </a:cubicBezTo>
                  <a:lnTo>
                    <a:pt x="3348" y="6084"/>
                  </a:lnTo>
                  <a:lnTo>
                    <a:pt x="1440" y="5400"/>
                  </a:lnTo>
                  <a:lnTo>
                    <a:pt x="2988" y="6732"/>
                  </a:lnTo>
                  <a:lnTo>
                    <a:pt x="3924" y="7524"/>
                  </a:lnTo>
                  <a:cubicBezTo>
                    <a:pt x="3528" y="8352"/>
                    <a:pt x="3276" y="9252"/>
                    <a:pt x="3204" y="10224"/>
                  </a:cubicBezTo>
                  <a:lnTo>
                    <a:pt x="2016" y="10440"/>
                  </a:lnTo>
                  <a:lnTo>
                    <a:pt x="0" y="10800"/>
                  </a:lnTo>
                  <a:lnTo>
                    <a:pt x="2016" y="11160"/>
                  </a:lnTo>
                  <a:lnTo>
                    <a:pt x="3204" y="11376"/>
                  </a:lnTo>
                  <a:cubicBezTo>
                    <a:pt x="3276" y="12348"/>
                    <a:pt x="3528" y="13248"/>
                    <a:pt x="3924" y="14076"/>
                  </a:cubicBezTo>
                  <a:lnTo>
                    <a:pt x="2988" y="14868"/>
                  </a:lnTo>
                  <a:lnTo>
                    <a:pt x="1440" y="16200"/>
                  </a:lnTo>
                  <a:lnTo>
                    <a:pt x="3348" y="15516"/>
                  </a:lnTo>
                  <a:lnTo>
                    <a:pt x="4500" y="15120"/>
                  </a:lnTo>
                  <a:cubicBezTo>
                    <a:pt x="5040" y="15876"/>
                    <a:pt x="5688" y="16560"/>
                    <a:pt x="6480" y="17100"/>
                  </a:cubicBezTo>
                  <a:lnTo>
                    <a:pt x="6084" y="18252"/>
                  </a:lnTo>
                  <a:lnTo>
                    <a:pt x="5400" y="20160"/>
                  </a:lnTo>
                  <a:lnTo>
                    <a:pt x="6732" y="18612"/>
                  </a:lnTo>
                  <a:lnTo>
                    <a:pt x="7524" y="17676"/>
                  </a:lnTo>
                  <a:cubicBezTo>
                    <a:pt x="8352" y="18072"/>
                    <a:pt x="9252" y="18324"/>
                    <a:pt x="10224" y="18396"/>
                  </a:cubicBezTo>
                  <a:lnTo>
                    <a:pt x="10440" y="19584"/>
                  </a:lnTo>
                  <a:lnTo>
                    <a:pt x="10800" y="21600"/>
                  </a:lnTo>
                  <a:lnTo>
                    <a:pt x="11160" y="19584"/>
                  </a:lnTo>
                  <a:lnTo>
                    <a:pt x="11376" y="18396"/>
                  </a:lnTo>
                  <a:cubicBezTo>
                    <a:pt x="12348" y="18324"/>
                    <a:pt x="13248" y="18072"/>
                    <a:pt x="14076" y="17676"/>
                  </a:cubicBezTo>
                  <a:lnTo>
                    <a:pt x="14868" y="18612"/>
                  </a:lnTo>
                  <a:lnTo>
                    <a:pt x="16200" y="20160"/>
                  </a:lnTo>
                  <a:lnTo>
                    <a:pt x="15516" y="18252"/>
                  </a:lnTo>
                  <a:lnTo>
                    <a:pt x="15120" y="17100"/>
                  </a:lnTo>
                  <a:cubicBezTo>
                    <a:pt x="15876" y="16560"/>
                    <a:pt x="16560" y="15912"/>
                    <a:pt x="17100" y="15120"/>
                  </a:cubicBezTo>
                  <a:lnTo>
                    <a:pt x="18252" y="15516"/>
                  </a:lnTo>
                  <a:lnTo>
                    <a:pt x="20160" y="16200"/>
                  </a:lnTo>
                  <a:lnTo>
                    <a:pt x="18612" y="14868"/>
                  </a:lnTo>
                  <a:lnTo>
                    <a:pt x="17676" y="14076"/>
                  </a:lnTo>
                  <a:close/>
                  <a:moveTo>
                    <a:pt x="9684" y="17280"/>
                  </a:moveTo>
                  <a:cubicBezTo>
                    <a:pt x="6948" y="16848"/>
                    <a:pt x="4752" y="14616"/>
                    <a:pt x="4284" y="11880"/>
                  </a:cubicBezTo>
                  <a:cubicBezTo>
                    <a:pt x="3528" y="7380"/>
                    <a:pt x="7380" y="3528"/>
                    <a:pt x="11916" y="4248"/>
                  </a:cubicBezTo>
                  <a:cubicBezTo>
                    <a:pt x="14652" y="4680"/>
                    <a:pt x="16848" y="6912"/>
                    <a:pt x="17316" y="9648"/>
                  </a:cubicBezTo>
                  <a:cubicBezTo>
                    <a:pt x="18072" y="14184"/>
                    <a:pt x="14220" y="18036"/>
                    <a:pt x="9684" y="1728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943A41F-66DC-4D06-BF40-A8FA75A09EBB}"/>
                </a:ext>
              </a:extLst>
            </p:cNvPr>
            <p:cNvSpPr/>
            <p:nvPr/>
          </p:nvSpPr>
          <p:spPr>
            <a:xfrm>
              <a:off x="4013200" y="3568699"/>
              <a:ext cx="280671" cy="84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extrusionOk="0">
                  <a:moveTo>
                    <a:pt x="13488" y="18075"/>
                  </a:moveTo>
                  <a:cubicBezTo>
                    <a:pt x="13488" y="15359"/>
                    <a:pt x="21600" y="11511"/>
                    <a:pt x="21600" y="5852"/>
                  </a:cubicBezTo>
                  <a:cubicBezTo>
                    <a:pt x="21600" y="2037"/>
                    <a:pt x="16713" y="679"/>
                    <a:pt x="13488" y="194"/>
                  </a:cubicBezTo>
                  <a:cubicBezTo>
                    <a:pt x="11729" y="-65"/>
                    <a:pt x="9871" y="-65"/>
                    <a:pt x="8112" y="194"/>
                  </a:cubicBezTo>
                  <a:cubicBezTo>
                    <a:pt x="4887" y="679"/>
                    <a:pt x="0" y="2037"/>
                    <a:pt x="0" y="5852"/>
                  </a:cubicBezTo>
                  <a:cubicBezTo>
                    <a:pt x="0" y="11511"/>
                    <a:pt x="8112" y="15359"/>
                    <a:pt x="8112" y="18075"/>
                  </a:cubicBezTo>
                  <a:cubicBezTo>
                    <a:pt x="8112" y="19433"/>
                    <a:pt x="6646" y="20306"/>
                    <a:pt x="5180" y="20824"/>
                  </a:cubicBezTo>
                  <a:cubicBezTo>
                    <a:pt x="4398" y="21115"/>
                    <a:pt x="4985" y="21535"/>
                    <a:pt x="6060" y="21535"/>
                  </a:cubicBezTo>
                  <a:lnTo>
                    <a:pt x="10751" y="21535"/>
                  </a:lnTo>
                  <a:lnTo>
                    <a:pt x="15443" y="21535"/>
                  </a:lnTo>
                  <a:cubicBezTo>
                    <a:pt x="16615" y="21535"/>
                    <a:pt x="17104" y="21082"/>
                    <a:pt x="16322" y="20824"/>
                  </a:cubicBezTo>
                  <a:cubicBezTo>
                    <a:pt x="14954" y="20274"/>
                    <a:pt x="13488" y="19401"/>
                    <a:pt x="13488" y="1807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06058EF-4F23-4175-AC0A-95994D0CDCD0}"/>
                </a:ext>
              </a:extLst>
            </p:cNvPr>
            <p:cNvSpPr/>
            <p:nvPr/>
          </p:nvSpPr>
          <p:spPr>
            <a:xfrm>
              <a:off x="4025899" y="3797298"/>
              <a:ext cx="105456" cy="47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43" extrusionOk="0">
                  <a:moveTo>
                    <a:pt x="21092" y="21543"/>
                  </a:moveTo>
                  <a:cubicBezTo>
                    <a:pt x="21092" y="21543"/>
                    <a:pt x="17788" y="17338"/>
                    <a:pt x="13976" y="14804"/>
                  </a:cubicBezTo>
                  <a:cubicBezTo>
                    <a:pt x="10165" y="12269"/>
                    <a:pt x="762" y="6452"/>
                    <a:pt x="0" y="1"/>
                  </a:cubicBezTo>
                  <a:cubicBezTo>
                    <a:pt x="0" y="-57"/>
                    <a:pt x="21600" y="6625"/>
                    <a:pt x="21092" y="21543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61C12EC-F10E-4B65-95C6-5775C2B8218A}"/>
                </a:ext>
              </a:extLst>
            </p:cNvPr>
            <p:cNvSpPr/>
            <p:nvPr/>
          </p:nvSpPr>
          <p:spPr>
            <a:xfrm>
              <a:off x="4114800" y="4343399"/>
              <a:ext cx="764685" cy="56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501" extrusionOk="0">
                  <a:moveTo>
                    <a:pt x="3720" y="5924"/>
                  </a:moveTo>
                  <a:cubicBezTo>
                    <a:pt x="6234" y="8006"/>
                    <a:pt x="8217" y="14157"/>
                    <a:pt x="13457" y="18505"/>
                  </a:cubicBezTo>
                  <a:cubicBezTo>
                    <a:pt x="16998" y="21419"/>
                    <a:pt x="19194" y="20540"/>
                    <a:pt x="20256" y="19615"/>
                  </a:cubicBezTo>
                  <a:cubicBezTo>
                    <a:pt x="20823" y="19106"/>
                    <a:pt x="21212" y="18366"/>
                    <a:pt x="21283" y="17488"/>
                  </a:cubicBezTo>
                  <a:cubicBezTo>
                    <a:pt x="21460" y="15869"/>
                    <a:pt x="21141" y="12862"/>
                    <a:pt x="17636" y="9902"/>
                  </a:cubicBezTo>
                  <a:cubicBezTo>
                    <a:pt x="12395" y="5554"/>
                    <a:pt x="7261" y="5832"/>
                    <a:pt x="4747" y="3750"/>
                  </a:cubicBezTo>
                  <a:cubicBezTo>
                    <a:pt x="3507" y="2733"/>
                    <a:pt x="2976" y="1484"/>
                    <a:pt x="2764" y="467"/>
                  </a:cubicBezTo>
                  <a:cubicBezTo>
                    <a:pt x="2657" y="-42"/>
                    <a:pt x="2126" y="-181"/>
                    <a:pt x="1914" y="282"/>
                  </a:cubicBezTo>
                  <a:lnTo>
                    <a:pt x="993" y="2178"/>
                  </a:lnTo>
                  <a:lnTo>
                    <a:pt x="72" y="4074"/>
                  </a:lnTo>
                  <a:cubicBezTo>
                    <a:pt x="-140" y="4537"/>
                    <a:pt x="143" y="5092"/>
                    <a:pt x="568" y="4999"/>
                  </a:cubicBezTo>
                  <a:cubicBezTo>
                    <a:pt x="1383" y="4768"/>
                    <a:pt x="2480" y="4861"/>
                    <a:pt x="3720" y="592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A9AA3B8-216A-44C0-8D3C-47414C171CE8}"/>
                </a:ext>
              </a:extLst>
            </p:cNvPr>
            <p:cNvSpPr/>
            <p:nvPr/>
          </p:nvSpPr>
          <p:spPr>
            <a:xfrm>
              <a:off x="4279900" y="4457699"/>
              <a:ext cx="458470" cy="16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1" extrusionOk="0">
                  <a:moveTo>
                    <a:pt x="0" y="0"/>
                  </a:moveTo>
                  <a:cubicBezTo>
                    <a:pt x="0" y="0"/>
                    <a:pt x="4129" y="4320"/>
                    <a:pt x="6821" y="6017"/>
                  </a:cubicBezTo>
                  <a:cubicBezTo>
                    <a:pt x="9514" y="7714"/>
                    <a:pt x="15796" y="11263"/>
                    <a:pt x="21600" y="20057"/>
                  </a:cubicBezTo>
                  <a:cubicBezTo>
                    <a:pt x="21600" y="20057"/>
                    <a:pt x="13044" y="2160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42FB1D7-8536-4B5C-BA7A-3AC357983582}"/>
                </a:ext>
              </a:extLst>
            </p:cNvPr>
            <p:cNvSpPr/>
            <p:nvPr/>
          </p:nvSpPr>
          <p:spPr>
            <a:xfrm>
              <a:off x="3429000" y="4343397"/>
              <a:ext cx="764530" cy="56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475" extrusionOk="0">
                  <a:moveTo>
                    <a:pt x="16610" y="3759"/>
                  </a:moveTo>
                  <a:cubicBezTo>
                    <a:pt x="14096" y="5845"/>
                    <a:pt x="8961" y="5520"/>
                    <a:pt x="3721" y="9831"/>
                  </a:cubicBezTo>
                  <a:cubicBezTo>
                    <a:pt x="180" y="12751"/>
                    <a:pt x="-139" y="15764"/>
                    <a:pt x="38" y="17386"/>
                  </a:cubicBezTo>
                  <a:cubicBezTo>
                    <a:pt x="144" y="18267"/>
                    <a:pt x="498" y="19055"/>
                    <a:pt x="1065" y="19565"/>
                  </a:cubicBezTo>
                  <a:cubicBezTo>
                    <a:pt x="2127" y="20492"/>
                    <a:pt x="4323" y="21419"/>
                    <a:pt x="7864" y="18499"/>
                  </a:cubicBezTo>
                  <a:cubicBezTo>
                    <a:pt x="13104" y="14188"/>
                    <a:pt x="15123" y="7977"/>
                    <a:pt x="17637" y="5937"/>
                  </a:cubicBezTo>
                  <a:cubicBezTo>
                    <a:pt x="18911" y="4918"/>
                    <a:pt x="19974" y="4825"/>
                    <a:pt x="20753" y="5010"/>
                  </a:cubicBezTo>
                  <a:cubicBezTo>
                    <a:pt x="21142" y="5103"/>
                    <a:pt x="21461" y="4547"/>
                    <a:pt x="21249" y="4083"/>
                  </a:cubicBezTo>
                  <a:lnTo>
                    <a:pt x="20328" y="2183"/>
                  </a:lnTo>
                  <a:lnTo>
                    <a:pt x="19407" y="283"/>
                  </a:lnTo>
                  <a:cubicBezTo>
                    <a:pt x="19195" y="-181"/>
                    <a:pt x="18664" y="-42"/>
                    <a:pt x="18557" y="468"/>
                  </a:cubicBezTo>
                  <a:cubicBezTo>
                    <a:pt x="18380" y="1488"/>
                    <a:pt x="17885" y="2739"/>
                    <a:pt x="16610" y="375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F184D46-5563-422A-8ED1-44B63E7C59A7}"/>
                </a:ext>
              </a:extLst>
            </p:cNvPr>
            <p:cNvSpPr/>
            <p:nvPr/>
          </p:nvSpPr>
          <p:spPr>
            <a:xfrm>
              <a:off x="3708398" y="4495797"/>
              <a:ext cx="34671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7248" y="4000"/>
                    <a:pt x="14875" y="6880"/>
                  </a:cubicBezTo>
                  <a:cubicBezTo>
                    <a:pt x="12501" y="9760"/>
                    <a:pt x="7358" y="16560"/>
                    <a:pt x="0" y="21600"/>
                  </a:cubicBezTo>
                  <a:cubicBezTo>
                    <a:pt x="0" y="21600"/>
                    <a:pt x="4193" y="10880"/>
                    <a:pt x="2160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69EFD6FD-41E1-42D5-80A2-C4741D37C2DB}"/>
                </a:ext>
              </a:extLst>
            </p:cNvPr>
            <p:cNvSpPr/>
            <p:nvPr/>
          </p:nvSpPr>
          <p:spPr>
            <a:xfrm>
              <a:off x="4025900" y="4279900"/>
              <a:ext cx="248921" cy="24892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2111983-A338-43BB-B7B5-421E46AF5969}"/>
              </a:ext>
            </a:extLst>
          </p:cNvPr>
          <p:cNvSpPr txBox="1"/>
          <p:nvPr/>
        </p:nvSpPr>
        <p:spPr>
          <a:xfrm>
            <a:off x="7992335" y="120058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480AFB-422B-45DE-9302-5D2C04E2B725}"/>
              </a:ext>
            </a:extLst>
          </p:cNvPr>
          <p:cNvSpPr txBox="1"/>
          <p:nvPr/>
        </p:nvSpPr>
        <p:spPr>
          <a:xfrm>
            <a:off x="10169005" y="512653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72ECBB-CB86-43F8-B2CE-F89CAF6EF763}"/>
              </a:ext>
            </a:extLst>
          </p:cNvPr>
          <p:cNvSpPr txBox="1"/>
          <p:nvPr/>
        </p:nvSpPr>
        <p:spPr>
          <a:xfrm>
            <a:off x="5825605" y="512653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8432F0C6-9021-4D80-949D-31E7F863E9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15025" y="1746832"/>
            <a:ext cx="550151" cy="5501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Gears">
            <a:extLst>
              <a:ext uri="{FF2B5EF4-FFF2-40B4-BE49-F238E27FC236}">
                <a16:creationId xmlns:a16="http://schemas.microsoft.com/office/drawing/2014/main" id="{90DF0720-86D4-425A-AA26-4399D637D2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61127" y="4738033"/>
            <a:ext cx="550151" cy="5501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FFA33964-1F09-48BE-83BE-EA4F7A88350E}"/>
              </a:ext>
            </a:extLst>
          </p:cNvPr>
          <p:cNvGrpSpPr/>
          <p:nvPr/>
        </p:nvGrpSpPr>
        <p:grpSpPr>
          <a:xfrm>
            <a:off x="2352514" y="1395976"/>
            <a:ext cx="4444732" cy="1167042"/>
            <a:chOff x="8921977" y="1466725"/>
            <a:chExt cx="2926080" cy="116704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6ABE4FE-269A-4B88-90E0-C2A92DDE72A1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545D60B-7660-433F-955C-8259FA65848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8" name="Rounded Rectangle 29">
            <a:extLst>
              <a:ext uri="{FF2B5EF4-FFF2-40B4-BE49-F238E27FC236}">
                <a16:creationId xmlns:a16="http://schemas.microsoft.com/office/drawing/2014/main" id="{7DC6F53D-8A43-4E23-91E6-3C28C1F7495E}"/>
              </a:ext>
            </a:extLst>
          </p:cNvPr>
          <p:cNvSpPr/>
          <p:nvPr/>
        </p:nvSpPr>
        <p:spPr>
          <a:xfrm>
            <a:off x="2192506" y="1461092"/>
            <a:ext cx="45719" cy="103681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Graphic 30" descr="Lightbulb">
            <a:extLst>
              <a:ext uri="{FF2B5EF4-FFF2-40B4-BE49-F238E27FC236}">
                <a16:creationId xmlns:a16="http://schemas.microsoft.com/office/drawing/2014/main" id="{7E8B0277-AA86-484A-87F6-DCE6338A74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4949" y="1461093"/>
            <a:ext cx="1036809" cy="1036809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9B6A5304-5361-4FEA-95B1-F15A3C8D779C}"/>
              </a:ext>
            </a:extLst>
          </p:cNvPr>
          <p:cNvGrpSpPr/>
          <p:nvPr/>
        </p:nvGrpSpPr>
        <p:grpSpPr>
          <a:xfrm>
            <a:off x="2352514" y="2942298"/>
            <a:ext cx="3691784" cy="1167042"/>
            <a:chOff x="8921977" y="1466725"/>
            <a:chExt cx="2926080" cy="116704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7427BF8-FCD4-48F1-9A02-F8ECDDC4ECCB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3712626-C509-483C-BDE1-98AC7F2890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9" name="Rounded Rectangle 30">
            <a:extLst>
              <a:ext uri="{FF2B5EF4-FFF2-40B4-BE49-F238E27FC236}">
                <a16:creationId xmlns:a16="http://schemas.microsoft.com/office/drawing/2014/main" id="{1494D1AF-C5E9-4285-B0C2-579DE8DA73CC}"/>
              </a:ext>
            </a:extLst>
          </p:cNvPr>
          <p:cNvSpPr/>
          <p:nvPr/>
        </p:nvSpPr>
        <p:spPr>
          <a:xfrm>
            <a:off x="2192506" y="3007414"/>
            <a:ext cx="45719" cy="103681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Graphic 31" descr="Stopwatch">
            <a:extLst>
              <a:ext uri="{FF2B5EF4-FFF2-40B4-BE49-F238E27FC236}">
                <a16:creationId xmlns:a16="http://schemas.microsoft.com/office/drawing/2014/main" id="{73B0D091-B6DE-44E1-B33C-597BFC3372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54949" y="3007415"/>
            <a:ext cx="1036809" cy="1036809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9B7ACEC5-F5E3-4716-A549-ECD704897441}"/>
              </a:ext>
            </a:extLst>
          </p:cNvPr>
          <p:cNvGrpSpPr/>
          <p:nvPr/>
        </p:nvGrpSpPr>
        <p:grpSpPr>
          <a:xfrm>
            <a:off x="2352514" y="4488620"/>
            <a:ext cx="2779428" cy="1167042"/>
            <a:chOff x="8921977" y="1466725"/>
            <a:chExt cx="2926080" cy="116704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D69F3F9-301A-4A65-B1B4-4E0721E89542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9DD80C5-0471-4185-81E7-79F87B1011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0" name="Rounded Rectangle 31">
            <a:extLst>
              <a:ext uri="{FF2B5EF4-FFF2-40B4-BE49-F238E27FC236}">
                <a16:creationId xmlns:a16="http://schemas.microsoft.com/office/drawing/2014/main" id="{37D58424-51AA-46DA-A9C1-D2328FB178B2}"/>
              </a:ext>
            </a:extLst>
          </p:cNvPr>
          <p:cNvSpPr/>
          <p:nvPr/>
        </p:nvSpPr>
        <p:spPr>
          <a:xfrm>
            <a:off x="2192506" y="4553736"/>
            <a:ext cx="45719" cy="103681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Graphic 32" descr="Gears">
            <a:extLst>
              <a:ext uri="{FF2B5EF4-FFF2-40B4-BE49-F238E27FC236}">
                <a16:creationId xmlns:a16="http://schemas.microsoft.com/office/drawing/2014/main" id="{9C5CF621-A114-4E07-A977-008D8E05DA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54949" y="4553737"/>
            <a:ext cx="1036809" cy="1036809"/>
          </a:xfrm>
          <a:prstGeom prst="rect">
            <a:avLst/>
          </a:prstGeom>
        </p:spPr>
      </p:pic>
      <p:pic>
        <p:nvPicPr>
          <p:cNvPr id="34" name="Graphic 33" descr="Stopwatch">
            <a:extLst>
              <a:ext uri="{FF2B5EF4-FFF2-40B4-BE49-F238E27FC236}">
                <a16:creationId xmlns:a16="http://schemas.microsoft.com/office/drawing/2014/main" id="{8317D090-BEE2-421E-8FAE-C4740F2CA46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695161" y="4813320"/>
            <a:ext cx="585276" cy="585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9" name="Title 38">
            <a:extLst>
              <a:ext uri="{FF2B5EF4-FFF2-40B4-BE49-F238E27FC236}">
                <a16:creationId xmlns:a16="http://schemas.microsoft.com/office/drawing/2014/main" id="{749A0257-EC55-4F6B-8B89-5F181C6D1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3-Blade Propeller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A4AC471-FB98-4D43-AB7A-407D154E5E38}"/>
              </a:ext>
            </a:extLst>
          </p:cNvPr>
          <p:cNvGrpSpPr/>
          <p:nvPr/>
        </p:nvGrpSpPr>
        <p:grpSpPr>
          <a:xfrm>
            <a:off x="5680317" y="1038789"/>
            <a:ext cx="5183777" cy="4780421"/>
            <a:chOff x="3429000" y="3568700"/>
            <a:chExt cx="1450485" cy="1337621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F2822A5C-85F5-46EF-94A6-B9B52000C459}"/>
                </a:ext>
              </a:extLst>
            </p:cNvPr>
            <p:cNvSpPr/>
            <p:nvPr/>
          </p:nvSpPr>
          <p:spPr>
            <a:xfrm>
              <a:off x="3683000" y="3937000"/>
              <a:ext cx="952500" cy="9525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53FBE9C1-7A80-4FA5-9F91-8DAB4E189190}"/>
                </a:ext>
              </a:extLst>
            </p:cNvPr>
            <p:cNvSpPr/>
            <p:nvPr/>
          </p:nvSpPr>
          <p:spPr>
            <a:xfrm>
              <a:off x="3771900" y="4025900"/>
              <a:ext cx="774700" cy="7747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26BF069-8A2C-41E9-B0A7-6D85EB0562E1}"/>
                </a:ext>
              </a:extLst>
            </p:cNvPr>
            <p:cNvSpPr/>
            <p:nvPr/>
          </p:nvSpPr>
          <p:spPr>
            <a:xfrm>
              <a:off x="3771900" y="4025900"/>
              <a:ext cx="762002" cy="76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76" y="14076"/>
                  </a:moveTo>
                  <a:cubicBezTo>
                    <a:pt x="18072" y="13248"/>
                    <a:pt x="18324" y="12348"/>
                    <a:pt x="18396" y="11376"/>
                  </a:cubicBezTo>
                  <a:lnTo>
                    <a:pt x="19584" y="11160"/>
                  </a:lnTo>
                  <a:lnTo>
                    <a:pt x="21600" y="10800"/>
                  </a:lnTo>
                  <a:lnTo>
                    <a:pt x="19584" y="10440"/>
                  </a:lnTo>
                  <a:lnTo>
                    <a:pt x="18396" y="10224"/>
                  </a:lnTo>
                  <a:cubicBezTo>
                    <a:pt x="18324" y="9252"/>
                    <a:pt x="18072" y="8352"/>
                    <a:pt x="17676" y="7524"/>
                  </a:cubicBezTo>
                  <a:lnTo>
                    <a:pt x="18612" y="6732"/>
                  </a:lnTo>
                  <a:lnTo>
                    <a:pt x="20160" y="5400"/>
                  </a:lnTo>
                  <a:lnTo>
                    <a:pt x="18252" y="6084"/>
                  </a:lnTo>
                  <a:lnTo>
                    <a:pt x="17100" y="6480"/>
                  </a:lnTo>
                  <a:cubicBezTo>
                    <a:pt x="16560" y="5724"/>
                    <a:pt x="15912" y="5040"/>
                    <a:pt x="15120" y="4500"/>
                  </a:cubicBezTo>
                  <a:lnTo>
                    <a:pt x="15516" y="3348"/>
                  </a:lnTo>
                  <a:lnTo>
                    <a:pt x="16200" y="1440"/>
                  </a:lnTo>
                  <a:lnTo>
                    <a:pt x="14868" y="2988"/>
                  </a:lnTo>
                  <a:lnTo>
                    <a:pt x="14076" y="3924"/>
                  </a:lnTo>
                  <a:cubicBezTo>
                    <a:pt x="13248" y="3528"/>
                    <a:pt x="12348" y="3276"/>
                    <a:pt x="11376" y="3204"/>
                  </a:cubicBezTo>
                  <a:lnTo>
                    <a:pt x="11160" y="2016"/>
                  </a:lnTo>
                  <a:lnTo>
                    <a:pt x="10800" y="0"/>
                  </a:lnTo>
                  <a:lnTo>
                    <a:pt x="10440" y="2016"/>
                  </a:lnTo>
                  <a:lnTo>
                    <a:pt x="10224" y="3204"/>
                  </a:lnTo>
                  <a:cubicBezTo>
                    <a:pt x="9252" y="3276"/>
                    <a:pt x="8352" y="3528"/>
                    <a:pt x="7524" y="3924"/>
                  </a:cubicBezTo>
                  <a:lnTo>
                    <a:pt x="6732" y="2988"/>
                  </a:lnTo>
                  <a:lnTo>
                    <a:pt x="5400" y="1440"/>
                  </a:lnTo>
                  <a:lnTo>
                    <a:pt x="6084" y="3348"/>
                  </a:lnTo>
                  <a:lnTo>
                    <a:pt x="6480" y="4500"/>
                  </a:lnTo>
                  <a:cubicBezTo>
                    <a:pt x="5724" y="5040"/>
                    <a:pt x="5040" y="5688"/>
                    <a:pt x="4500" y="6480"/>
                  </a:cubicBezTo>
                  <a:lnTo>
                    <a:pt x="3348" y="6084"/>
                  </a:lnTo>
                  <a:lnTo>
                    <a:pt x="1440" y="5400"/>
                  </a:lnTo>
                  <a:lnTo>
                    <a:pt x="2988" y="6732"/>
                  </a:lnTo>
                  <a:lnTo>
                    <a:pt x="3924" y="7524"/>
                  </a:lnTo>
                  <a:cubicBezTo>
                    <a:pt x="3528" y="8352"/>
                    <a:pt x="3276" y="9252"/>
                    <a:pt x="3204" y="10224"/>
                  </a:cubicBezTo>
                  <a:lnTo>
                    <a:pt x="2016" y="10440"/>
                  </a:lnTo>
                  <a:lnTo>
                    <a:pt x="0" y="10800"/>
                  </a:lnTo>
                  <a:lnTo>
                    <a:pt x="2016" y="11160"/>
                  </a:lnTo>
                  <a:lnTo>
                    <a:pt x="3204" y="11376"/>
                  </a:lnTo>
                  <a:cubicBezTo>
                    <a:pt x="3276" y="12348"/>
                    <a:pt x="3528" y="13248"/>
                    <a:pt x="3924" y="14076"/>
                  </a:cubicBezTo>
                  <a:lnTo>
                    <a:pt x="2988" y="14868"/>
                  </a:lnTo>
                  <a:lnTo>
                    <a:pt x="1440" y="16200"/>
                  </a:lnTo>
                  <a:lnTo>
                    <a:pt x="3348" y="15516"/>
                  </a:lnTo>
                  <a:lnTo>
                    <a:pt x="4500" y="15120"/>
                  </a:lnTo>
                  <a:cubicBezTo>
                    <a:pt x="5040" y="15876"/>
                    <a:pt x="5688" y="16560"/>
                    <a:pt x="6480" y="17100"/>
                  </a:cubicBezTo>
                  <a:lnTo>
                    <a:pt x="6084" y="18252"/>
                  </a:lnTo>
                  <a:lnTo>
                    <a:pt x="5400" y="20160"/>
                  </a:lnTo>
                  <a:lnTo>
                    <a:pt x="6732" y="18612"/>
                  </a:lnTo>
                  <a:lnTo>
                    <a:pt x="7524" y="17676"/>
                  </a:lnTo>
                  <a:cubicBezTo>
                    <a:pt x="8352" y="18072"/>
                    <a:pt x="9252" y="18324"/>
                    <a:pt x="10224" y="18396"/>
                  </a:cubicBezTo>
                  <a:lnTo>
                    <a:pt x="10440" y="19584"/>
                  </a:lnTo>
                  <a:lnTo>
                    <a:pt x="10800" y="21600"/>
                  </a:lnTo>
                  <a:lnTo>
                    <a:pt x="11160" y="19584"/>
                  </a:lnTo>
                  <a:lnTo>
                    <a:pt x="11376" y="18396"/>
                  </a:lnTo>
                  <a:cubicBezTo>
                    <a:pt x="12348" y="18324"/>
                    <a:pt x="13248" y="18072"/>
                    <a:pt x="14076" y="17676"/>
                  </a:cubicBezTo>
                  <a:lnTo>
                    <a:pt x="14868" y="18612"/>
                  </a:lnTo>
                  <a:lnTo>
                    <a:pt x="16200" y="20160"/>
                  </a:lnTo>
                  <a:lnTo>
                    <a:pt x="15516" y="18252"/>
                  </a:lnTo>
                  <a:lnTo>
                    <a:pt x="15120" y="17100"/>
                  </a:lnTo>
                  <a:cubicBezTo>
                    <a:pt x="15876" y="16560"/>
                    <a:pt x="16560" y="15912"/>
                    <a:pt x="17100" y="15120"/>
                  </a:cubicBezTo>
                  <a:lnTo>
                    <a:pt x="18252" y="15516"/>
                  </a:lnTo>
                  <a:lnTo>
                    <a:pt x="20160" y="16200"/>
                  </a:lnTo>
                  <a:lnTo>
                    <a:pt x="18612" y="14868"/>
                  </a:lnTo>
                  <a:lnTo>
                    <a:pt x="17676" y="14076"/>
                  </a:lnTo>
                  <a:close/>
                  <a:moveTo>
                    <a:pt x="9684" y="17280"/>
                  </a:moveTo>
                  <a:cubicBezTo>
                    <a:pt x="6948" y="16848"/>
                    <a:pt x="4752" y="14616"/>
                    <a:pt x="4284" y="11880"/>
                  </a:cubicBezTo>
                  <a:cubicBezTo>
                    <a:pt x="3528" y="7380"/>
                    <a:pt x="7380" y="3528"/>
                    <a:pt x="11916" y="4248"/>
                  </a:cubicBezTo>
                  <a:cubicBezTo>
                    <a:pt x="14652" y="4680"/>
                    <a:pt x="16848" y="6912"/>
                    <a:pt x="17316" y="9648"/>
                  </a:cubicBezTo>
                  <a:cubicBezTo>
                    <a:pt x="18072" y="14184"/>
                    <a:pt x="14220" y="18036"/>
                    <a:pt x="9684" y="1728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943A41F-66DC-4D06-BF40-A8FA75A09EBB}"/>
                </a:ext>
              </a:extLst>
            </p:cNvPr>
            <p:cNvSpPr/>
            <p:nvPr/>
          </p:nvSpPr>
          <p:spPr>
            <a:xfrm>
              <a:off x="4013200" y="3568700"/>
              <a:ext cx="280671" cy="84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extrusionOk="0">
                  <a:moveTo>
                    <a:pt x="13488" y="18075"/>
                  </a:moveTo>
                  <a:cubicBezTo>
                    <a:pt x="13488" y="15359"/>
                    <a:pt x="21600" y="11511"/>
                    <a:pt x="21600" y="5852"/>
                  </a:cubicBezTo>
                  <a:cubicBezTo>
                    <a:pt x="21600" y="2037"/>
                    <a:pt x="16713" y="679"/>
                    <a:pt x="13488" y="194"/>
                  </a:cubicBezTo>
                  <a:cubicBezTo>
                    <a:pt x="11729" y="-65"/>
                    <a:pt x="9871" y="-65"/>
                    <a:pt x="8112" y="194"/>
                  </a:cubicBezTo>
                  <a:cubicBezTo>
                    <a:pt x="4887" y="679"/>
                    <a:pt x="0" y="2037"/>
                    <a:pt x="0" y="5852"/>
                  </a:cubicBezTo>
                  <a:cubicBezTo>
                    <a:pt x="0" y="11511"/>
                    <a:pt x="8112" y="15359"/>
                    <a:pt x="8112" y="18075"/>
                  </a:cubicBezTo>
                  <a:cubicBezTo>
                    <a:pt x="8112" y="19433"/>
                    <a:pt x="6646" y="20306"/>
                    <a:pt x="5180" y="20824"/>
                  </a:cubicBezTo>
                  <a:cubicBezTo>
                    <a:pt x="4398" y="21115"/>
                    <a:pt x="4985" y="21535"/>
                    <a:pt x="6060" y="21535"/>
                  </a:cubicBezTo>
                  <a:lnTo>
                    <a:pt x="10751" y="21535"/>
                  </a:lnTo>
                  <a:lnTo>
                    <a:pt x="15443" y="21535"/>
                  </a:lnTo>
                  <a:cubicBezTo>
                    <a:pt x="16615" y="21535"/>
                    <a:pt x="17104" y="21082"/>
                    <a:pt x="16322" y="20824"/>
                  </a:cubicBezTo>
                  <a:cubicBezTo>
                    <a:pt x="14954" y="20274"/>
                    <a:pt x="13488" y="19401"/>
                    <a:pt x="13488" y="1807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06058EF-4F23-4175-AC0A-95994D0CDCD0}"/>
                </a:ext>
              </a:extLst>
            </p:cNvPr>
            <p:cNvSpPr/>
            <p:nvPr/>
          </p:nvSpPr>
          <p:spPr>
            <a:xfrm>
              <a:off x="4025899" y="3797299"/>
              <a:ext cx="105456" cy="47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43" extrusionOk="0">
                  <a:moveTo>
                    <a:pt x="21092" y="21543"/>
                  </a:moveTo>
                  <a:cubicBezTo>
                    <a:pt x="21092" y="21543"/>
                    <a:pt x="17788" y="17338"/>
                    <a:pt x="13976" y="14804"/>
                  </a:cubicBezTo>
                  <a:cubicBezTo>
                    <a:pt x="10165" y="12269"/>
                    <a:pt x="762" y="6452"/>
                    <a:pt x="0" y="1"/>
                  </a:cubicBezTo>
                  <a:cubicBezTo>
                    <a:pt x="0" y="-57"/>
                    <a:pt x="21600" y="6625"/>
                    <a:pt x="21092" y="21543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61C12EC-F10E-4B65-95C6-5775C2B8218A}"/>
                </a:ext>
              </a:extLst>
            </p:cNvPr>
            <p:cNvSpPr/>
            <p:nvPr/>
          </p:nvSpPr>
          <p:spPr>
            <a:xfrm>
              <a:off x="4114800" y="4343400"/>
              <a:ext cx="764685" cy="562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501" extrusionOk="0">
                  <a:moveTo>
                    <a:pt x="3720" y="5924"/>
                  </a:moveTo>
                  <a:cubicBezTo>
                    <a:pt x="6234" y="8006"/>
                    <a:pt x="8217" y="14157"/>
                    <a:pt x="13457" y="18505"/>
                  </a:cubicBezTo>
                  <a:cubicBezTo>
                    <a:pt x="16998" y="21419"/>
                    <a:pt x="19194" y="20540"/>
                    <a:pt x="20256" y="19615"/>
                  </a:cubicBezTo>
                  <a:cubicBezTo>
                    <a:pt x="20823" y="19106"/>
                    <a:pt x="21212" y="18366"/>
                    <a:pt x="21283" y="17488"/>
                  </a:cubicBezTo>
                  <a:cubicBezTo>
                    <a:pt x="21460" y="15869"/>
                    <a:pt x="21141" y="12862"/>
                    <a:pt x="17636" y="9902"/>
                  </a:cubicBezTo>
                  <a:cubicBezTo>
                    <a:pt x="12395" y="5554"/>
                    <a:pt x="7261" y="5832"/>
                    <a:pt x="4747" y="3750"/>
                  </a:cubicBezTo>
                  <a:cubicBezTo>
                    <a:pt x="3507" y="2733"/>
                    <a:pt x="2976" y="1484"/>
                    <a:pt x="2764" y="467"/>
                  </a:cubicBezTo>
                  <a:cubicBezTo>
                    <a:pt x="2657" y="-42"/>
                    <a:pt x="2126" y="-181"/>
                    <a:pt x="1914" y="282"/>
                  </a:cubicBezTo>
                  <a:lnTo>
                    <a:pt x="993" y="2178"/>
                  </a:lnTo>
                  <a:lnTo>
                    <a:pt x="72" y="4074"/>
                  </a:lnTo>
                  <a:cubicBezTo>
                    <a:pt x="-140" y="4537"/>
                    <a:pt x="143" y="5092"/>
                    <a:pt x="568" y="4999"/>
                  </a:cubicBezTo>
                  <a:cubicBezTo>
                    <a:pt x="1383" y="4768"/>
                    <a:pt x="2480" y="4861"/>
                    <a:pt x="3720" y="592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A9AA3B8-216A-44C0-8D3C-47414C171CE8}"/>
                </a:ext>
              </a:extLst>
            </p:cNvPr>
            <p:cNvSpPr/>
            <p:nvPr/>
          </p:nvSpPr>
          <p:spPr>
            <a:xfrm>
              <a:off x="4279900" y="4457700"/>
              <a:ext cx="458470" cy="16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1" extrusionOk="0">
                  <a:moveTo>
                    <a:pt x="0" y="0"/>
                  </a:moveTo>
                  <a:cubicBezTo>
                    <a:pt x="0" y="0"/>
                    <a:pt x="4129" y="4320"/>
                    <a:pt x="6821" y="6017"/>
                  </a:cubicBezTo>
                  <a:cubicBezTo>
                    <a:pt x="9514" y="7714"/>
                    <a:pt x="15796" y="11263"/>
                    <a:pt x="21600" y="20057"/>
                  </a:cubicBezTo>
                  <a:cubicBezTo>
                    <a:pt x="21600" y="20057"/>
                    <a:pt x="13044" y="2160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42FB1D7-8536-4B5C-BA7A-3AC357983582}"/>
                </a:ext>
              </a:extLst>
            </p:cNvPr>
            <p:cNvSpPr/>
            <p:nvPr/>
          </p:nvSpPr>
          <p:spPr>
            <a:xfrm>
              <a:off x="3429000" y="4343399"/>
              <a:ext cx="764530" cy="56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475" extrusionOk="0">
                  <a:moveTo>
                    <a:pt x="16610" y="3759"/>
                  </a:moveTo>
                  <a:cubicBezTo>
                    <a:pt x="14096" y="5845"/>
                    <a:pt x="8961" y="5520"/>
                    <a:pt x="3721" y="9831"/>
                  </a:cubicBezTo>
                  <a:cubicBezTo>
                    <a:pt x="180" y="12751"/>
                    <a:pt x="-139" y="15764"/>
                    <a:pt x="38" y="17386"/>
                  </a:cubicBezTo>
                  <a:cubicBezTo>
                    <a:pt x="144" y="18267"/>
                    <a:pt x="498" y="19055"/>
                    <a:pt x="1065" y="19565"/>
                  </a:cubicBezTo>
                  <a:cubicBezTo>
                    <a:pt x="2127" y="20492"/>
                    <a:pt x="4323" y="21419"/>
                    <a:pt x="7864" y="18499"/>
                  </a:cubicBezTo>
                  <a:cubicBezTo>
                    <a:pt x="13104" y="14188"/>
                    <a:pt x="15123" y="7977"/>
                    <a:pt x="17637" y="5937"/>
                  </a:cubicBezTo>
                  <a:cubicBezTo>
                    <a:pt x="18911" y="4918"/>
                    <a:pt x="19974" y="4825"/>
                    <a:pt x="20753" y="5010"/>
                  </a:cubicBezTo>
                  <a:cubicBezTo>
                    <a:pt x="21142" y="5103"/>
                    <a:pt x="21461" y="4547"/>
                    <a:pt x="21249" y="4083"/>
                  </a:cubicBezTo>
                  <a:lnTo>
                    <a:pt x="20328" y="2183"/>
                  </a:lnTo>
                  <a:lnTo>
                    <a:pt x="19407" y="283"/>
                  </a:lnTo>
                  <a:cubicBezTo>
                    <a:pt x="19195" y="-181"/>
                    <a:pt x="18664" y="-42"/>
                    <a:pt x="18557" y="468"/>
                  </a:cubicBezTo>
                  <a:cubicBezTo>
                    <a:pt x="18380" y="1488"/>
                    <a:pt x="17885" y="2739"/>
                    <a:pt x="16610" y="375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F184D46-5563-422A-8ED1-44B63E7C59A7}"/>
                </a:ext>
              </a:extLst>
            </p:cNvPr>
            <p:cNvSpPr/>
            <p:nvPr/>
          </p:nvSpPr>
          <p:spPr>
            <a:xfrm>
              <a:off x="3708399" y="4495799"/>
              <a:ext cx="34671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17248" y="4000"/>
                    <a:pt x="14875" y="6880"/>
                  </a:cubicBezTo>
                  <a:cubicBezTo>
                    <a:pt x="12501" y="9760"/>
                    <a:pt x="7358" y="16560"/>
                    <a:pt x="0" y="21600"/>
                  </a:cubicBezTo>
                  <a:cubicBezTo>
                    <a:pt x="0" y="21600"/>
                    <a:pt x="4193" y="10880"/>
                    <a:pt x="2160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69EFD6FD-41E1-42D5-80A2-C4741D37C2DB}"/>
                </a:ext>
              </a:extLst>
            </p:cNvPr>
            <p:cNvSpPr/>
            <p:nvPr/>
          </p:nvSpPr>
          <p:spPr>
            <a:xfrm>
              <a:off x="4025900" y="4279900"/>
              <a:ext cx="248921" cy="248921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2111983-A338-43BB-B7B5-421E46AF5969}"/>
              </a:ext>
            </a:extLst>
          </p:cNvPr>
          <p:cNvSpPr txBox="1"/>
          <p:nvPr/>
        </p:nvSpPr>
        <p:spPr>
          <a:xfrm>
            <a:off x="7992335" y="120058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480AFB-422B-45DE-9302-5D2C04E2B725}"/>
              </a:ext>
            </a:extLst>
          </p:cNvPr>
          <p:cNvSpPr txBox="1"/>
          <p:nvPr/>
        </p:nvSpPr>
        <p:spPr>
          <a:xfrm>
            <a:off x="10169005" y="512653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72ECBB-CB86-43F8-B2CE-F89CAF6EF763}"/>
              </a:ext>
            </a:extLst>
          </p:cNvPr>
          <p:cNvSpPr txBox="1"/>
          <p:nvPr/>
        </p:nvSpPr>
        <p:spPr>
          <a:xfrm>
            <a:off x="5825605" y="512653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8432F0C6-9021-4D80-949D-31E7F863E9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15025" y="1746832"/>
            <a:ext cx="550151" cy="5501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Gears">
            <a:extLst>
              <a:ext uri="{FF2B5EF4-FFF2-40B4-BE49-F238E27FC236}">
                <a16:creationId xmlns:a16="http://schemas.microsoft.com/office/drawing/2014/main" id="{90DF0720-86D4-425A-AA26-4399D637D2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61127" y="4738033"/>
            <a:ext cx="550151" cy="5501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FFA33964-1F09-48BE-83BE-EA4F7A88350E}"/>
              </a:ext>
            </a:extLst>
          </p:cNvPr>
          <p:cNvGrpSpPr/>
          <p:nvPr/>
        </p:nvGrpSpPr>
        <p:grpSpPr>
          <a:xfrm>
            <a:off x="2352514" y="1395976"/>
            <a:ext cx="4444732" cy="1013154"/>
            <a:chOff x="8921977" y="1466725"/>
            <a:chExt cx="2926080" cy="101315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6ABE4FE-269A-4B88-90E0-C2A92DDE72A1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545D60B-7660-433F-955C-8259FA65848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8" name="Rounded Rectangle 29">
            <a:extLst>
              <a:ext uri="{FF2B5EF4-FFF2-40B4-BE49-F238E27FC236}">
                <a16:creationId xmlns:a16="http://schemas.microsoft.com/office/drawing/2014/main" id="{7DC6F53D-8A43-4E23-91E6-3C28C1F7495E}"/>
              </a:ext>
            </a:extLst>
          </p:cNvPr>
          <p:cNvSpPr/>
          <p:nvPr/>
        </p:nvSpPr>
        <p:spPr>
          <a:xfrm>
            <a:off x="2192506" y="1461092"/>
            <a:ext cx="45719" cy="103681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Graphic 30" descr="Lightbulb">
            <a:extLst>
              <a:ext uri="{FF2B5EF4-FFF2-40B4-BE49-F238E27FC236}">
                <a16:creationId xmlns:a16="http://schemas.microsoft.com/office/drawing/2014/main" id="{7E8B0277-AA86-484A-87F6-DCE6338A74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54949" y="1461093"/>
            <a:ext cx="1036809" cy="1036809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9B6A5304-5361-4FEA-95B1-F15A3C8D779C}"/>
              </a:ext>
            </a:extLst>
          </p:cNvPr>
          <p:cNvGrpSpPr/>
          <p:nvPr/>
        </p:nvGrpSpPr>
        <p:grpSpPr>
          <a:xfrm>
            <a:off x="2352514" y="2942298"/>
            <a:ext cx="3691784" cy="1013154"/>
            <a:chOff x="8921977" y="1466725"/>
            <a:chExt cx="2926080" cy="101315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7427BF8-FCD4-48F1-9A02-F8ECDDC4ECCB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3712626-C509-483C-BDE1-98AC7F2890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9" name="Rounded Rectangle 30">
            <a:extLst>
              <a:ext uri="{FF2B5EF4-FFF2-40B4-BE49-F238E27FC236}">
                <a16:creationId xmlns:a16="http://schemas.microsoft.com/office/drawing/2014/main" id="{1494D1AF-C5E9-4285-B0C2-579DE8DA73CC}"/>
              </a:ext>
            </a:extLst>
          </p:cNvPr>
          <p:cNvSpPr/>
          <p:nvPr/>
        </p:nvSpPr>
        <p:spPr>
          <a:xfrm>
            <a:off x="2192506" y="3007414"/>
            <a:ext cx="45719" cy="103681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Graphic 31" descr="Stopwatch">
            <a:extLst>
              <a:ext uri="{FF2B5EF4-FFF2-40B4-BE49-F238E27FC236}">
                <a16:creationId xmlns:a16="http://schemas.microsoft.com/office/drawing/2014/main" id="{73B0D091-B6DE-44E1-B33C-597BFC3372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54949" y="3007415"/>
            <a:ext cx="1036809" cy="1036809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9B7ACEC5-F5E3-4716-A549-ECD704897441}"/>
              </a:ext>
            </a:extLst>
          </p:cNvPr>
          <p:cNvGrpSpPr/>
          <p:nvPr/>
        </p:nvGrpSpPr>
        <p:grpSpPr>
          <a:xfrm>
            <a:off x="2352514" y="4488620"/>
            <a:ext cx="2779428" cy="1167042"/>
            <a:chOff x="8921977" y="1466725"/>
            <a:chExt cx="2926080" cy="116704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D69F3F9-301A-4A65-B1B4-4E0721E89542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9DD80C5-0471-4185-81E7-79F87B1011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0" name="Rounded Rectangle 31">
            <a:extLst>
              <a:ext uri="{FF2B5EF4-FFF2-40B4-BE49-F238E27FC236}">
                <a16:creationId xmlns:a16="http://schemas.microsoft.com/office/drawing/2014/main" id="{37D58424-51AA-46DA-A9C1-D2328FB178B2}"/>
              </a:ext>
            </a:extLst>
          </p:cNvPr>
          <p:cNvSpPr/>
          <p:nvPr/>
        </p:nvSpPr>
        <p:spPr>
          <a:xfrm>
            <a:off x="2192506" y="4553736"/>
            <a:ext cx="45719" cy="103681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Graphic 32" descr="Gears">
            <a:extLst>
              <a:ext uri="{FF2B5EF4-FFF2-40B4-BE49-F238E27FC236}">
                <a16:creationId xmlns:a16="http://schemas.microsoft.com/office/drawing/2014/main" id="{9C5CF621-A114-4E07-A977-008D8E05DA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54949" y="4553737"/>
            <a:ext cx="1036809" cy="1036809"/>
          </a:xfrm>
          <a:prstGeom prst="rect">
            <a:avLst/>
          </a:prstGeom>
        </p:spPr>
      </p:pic>
      <p:pic>
        <p:nvPicPr>
          <p:cNvPr id="34" name="Graphic 33" descr="Stopwatch">
            <a:extLst>
              <a:ext uri="{FF2B5EF4-FFF2-40B4-BE49-F238E27FC236}">
                <a16:creationId xmlns:a16="http://schemas.microsoft.com/office/drawing/2014/main" id="{8317D090-BEE2-421E-8FAE-C4740F2CA46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695161" y="4813320"/>
            <a:ext cx="585276" cy="585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9" name="Title 38">
            <a:extLst>
              <a:ext uri="{FF2B5EF4-FFF2-40B4-BE49-F238E27FC236}">
                <a16:creationId xmlns:a16="http://schemas.microsoft.com/office/drawing/2014/main" id="{13FD9D31-8B67-43E6-9838-B85FDFC2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3-Blade Propeller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22117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295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3-Blade Propeller – Slide Template</vt:lpstr>
      <vt:lpstr>3-Blade Propeller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3-Blade Propeller</dc:title>
  <dc:creator>PresentationGO.com</dc:creator>
  <dc:description>© Copyright PresentationGO.com</dc:description>
  <dcterms:created xsi:type="dcterms:W3CDTF">2014-11-26T05:14:11Z</dcterms:created>
  <dcterms:modified xsi:type="dcterms:W3CDTF">2020-12-28T20:51:37Z</dcterms:modified>
  <cp:category>Graphics &amp; Metaphors</cp:category>
</cp:coreProperties>
</file>