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467231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6599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(Three) Circle Relationship – Slide Template</a:t>
            </a:r>
          </a:p>
        </p:txBody>
      </p:sp>
      <p:grpSp>
        <p:nvGrpSpPr>
          <p:cNvPr id="3" name="Group 2">
            <a:extLst>
              <a:ext uri="{FF2B5EF4-FFF2-40B4-BE49-F238E27FC236}">
                <a16:creationId xmlns:a16="http://schemas.microsoft.com/office/drawing/2014/main" id="{2D2C02F9-17A8-4C96-A781-6228E79B9B5A}"/>
              </a:ext>
            </a:extLst>
          </p:cNvPr>
          <p:cNvGrpSpPr/>
          <p:nvPr/>
        </p:nvGrpSpPr>
        <p:grpSpPr>
          <a:xfrm>
            <a:off x="1866181" y="1428413"/>
            <a:ext cx="6800484" cy="4471346"/>
            <a:chOff x="3166515" y="1813217"/>
            <a:chExt cx="4914900" cy="3231567"/>
          </a:xfrm>
        </p:grpSpPr>
        <p:sp>
          <p:nvSpPr>
            <p:cNvPr id="73" name="Shape">
              <a:extLst>
                <a:ext uri="{FF2B5EF4-FFF2-40B4-BE49-F238E27FC236}">
                  <a16:creationId xmlns:a16="http://schemas.microsoft.com/office/drawing/2014/main" id="{E7813D75-AE9B-41CF-BDFB-98D6FC80F91B}"/>
                </a:ext>
              </a:extLst>
            </p:cNvPr>
            <p:cNvSpPr/>
            <p:nvPr/>
          </p:nvSpPr>
          <p:spPr>
            <a:xfrm>
              <a:off x="3166515" y="1813217"/>
              <a:ext cx="4914900" cy="3231567"/>
            </a:xfrm>
            <a:custGeom>
              <a:avLst/>
              <a:gdLst/>
              <a:ahLst/>
              <a:cxnLst>
                <a:cxn ang="0">
                  <a:pos x="wd2" y="hd2"/>
                </a:cxn>
                <a:cxn ang="5400000">
                  <a:pos x="wd2" y="hd2"/>
                </a:cxn>
                <a:cxn ang="10800000">
                  <a:pos x="wd2" y="hd2"/>
                </a:cxn>
                <a:cxn ang="16200000">
                  <a:pos x="wd2" y="hd2"/>
                </a:cxn>
              </a:cxnLst>
              <a:rect l="0" t="0" r="r" b="b"/>
              <a:pathLst>
                <a:path w="21600" h="21600" extrusionOk="0">
                  <a:moveTo>
                    <a:pt x="6056" y="18999"/>
                  </a:moveTo>
                  <a:cubicBezTo>
                    <a:pt x="6056" y="19631"/>
                    <a:pt x="5712" y="20155"/>
                    <a:pt x="5296" y="20155"/>
                  </a:cubicBezTo>
                  <a:cubicBezTo>
                    <a:pt x="4880" y="20155"/>
                    <a:pt x="4536" y="19631"/>
                    <a:pt x="4536" y="18999"/>
                  </a:cubicBezTo>
                  <a:cubicBezTo>
                    <a:pt x="4536" y="18367"/>
                    <a:pt x="4880" y="17843"/>
                    <a:pt x="5296" y="17843"/>
                  </a:cubicBezTo>
                  <a:cubicBezTo>
                    <a:pt x="5712" y="17843"/>
                    <a:pt x="6056" y="18367"/>
                    <a:pt x="6056" y="18999"/>
                  </a:cubicBezTo>
                  <a:close/>
                  <a:moveTo>
                    <a:pt x="7255" y="2835"/>
                  </a:moveTo>
                  <a:cubicBezTo>
                    <a:pt x="7469" y="2835"/>
                    <a:pt x="7647" y="2565"/>
                    <a:pt x="7647" y="2239"/>
                  </a:cubicBezTo>
                  <a:cubicBezTo>
                    <a:pt x="7647" y="1914"/>
                    <a:pt x="7469" y="1643"/>
                    <a:pt x="7255" y="1643"/>
                  </a:cubicBezTo>
                  <a:cubicBezTo>
                    <a:pt x="7042" y="1643"/>
                    <a:pt x="6864" y="1914"/>
                    <a:pt x="6864" y="2239"/>
                  </a:cubicBezTo>
                  <a:cubicBezTo>
                    <a:pt x="6864" y="2565"/>
                    <a:pt x="7030" y="2835"/>
                    <a:pt x="7255" y="2835"/>
                  </a:cubicBezTo>
                  <a:close/>
                  <a:moveTo>
                    <a:pt x="17693" y="13401"/>
                  </a:moveTo>
                  <a:cubicBezTo>
                    <a:pt x="17479" y="13401"/>
                    <a:pt x="17301" y="13672"/>
                    <a:pt x="17301" y="13997"/>
                  </a:cubicBezTo>
                  <a:cubicBezTo>
                    <a:pt x="17301" y="14322"/>
                    <a:pt x="17479" y="14593"/>
                    <a:pt x="17693" y="14593"/>
                  </a:cubicBezTo>
                  <a:cubicBezTo>
                    <a:pt x="17907" y="14593"/>
                    <a:pt x="18085" y="14322"/>
                    <a:pt x="18085" y="13997"/>
                  </a:cubicBezTo>
                  <a:cubicBezTo>
                    <a:pt x="18085" y="13672"/>
                    <a:pt x="17919" y="13401"/>
                    <a:pt x="17693" y="13401"/>
                  </a:cubicBezTo>
                  <a:close/>
                  <a:moveTo>
                    <a:pt x="17693" y="0"/>
                  </a:moveTo>
                  <a:cubicBezTo>
                    <a:pt x="15591" y="0"/>
                    <a:pt x="13858" y="2546"/>
                    <a:pt x="13775" y="5707"/>
                  </a:cubicBezTo>
                  <a:cubicBezTo>
                    <a:pt x="12932" y="4948"/>
                    <a:pt x="11958" y="4515"/>
                    <a:pt x="10913" y="4515"/>
                  </a:cubicBezTo>
                  <a:cubicBezTo>
                    <a:pt x="10343" y="4515"/>
                    <a:pt x="9797" y="4641"/>
                    <a:pt x="9274" y="4894"/>
                  </a:cubicBezTo>
                  <a:cubicBezTo>
                    <a:pt x="9084" y="4118"/>
                    <a:pt x="8585" y="3558"/>
                    <a:pt x="8015" y="3558"/>
                  </a:cubicBezTo>
                  <a:cubicBezTo>
                    <a:pt x="7267" y="3558"/>
                    <a:pt x="6662" y="4479"/>
                    <a:pt x="6662" y="5617"/>
                  </a:cubicBezTo>
                  <a:cubicBezTo>
                    <a:pt x="6662" y="6122"/>
                    <a:pt x="6792" y="6592"/>
                    <a:pt x="6994" y="6953"/>
                  </a:cubicBezTo>
                  <a:cubicBezTo>
                    <a:pt x="6745" y="7332"/>
                    <a:pt x="6507" y="7748"/>
                    <a:pt x="6305" y="8181"/>
                  </a:cubicBezTo>
                  <a:cubicBezTo>
                    <a:pt x="5688" y="6773"/>
                    <a:pt x="4631" y="5833"/>
                    <a:pt x="3432" y="5833"/>
                  </a:cubicBezTo>
                  <a:cubicBezTo>
                    <a:pt x="1544" y="5833"/>
                    <a:pt x="0" y="8181"/>
                    <a:pt x="0" y="11053"/>
                  </a:cubicBezTo>
                  <a:cubicBezTo>
                    <a:pt x="0" y="13924"/>
                    <a:pt x="1544" y="16272"/>
                    <a:pt x="3432" y="16272"/>
                  </a:cubicBezTo>
                  <a:cubicBezTo>
                    <a:pt x="4192" y="16272"/>
                    <a:pt x="4904" y="15893"/>
                    <a:pt x="5474" y="15243"/>
                  </a:cubicBezTo>
                  <a:cubicBezTo>
                    <a:pt x="6115" y="18909"/>
                    <a:pt x="8300" y="21600"/>
                    <a:pt x="10913" y="21600"/>
                  </a:cubicBezTo>
                  <a:cubicBezTo>
                    <a:pt x="13026" y="21600"/>
                    <a:pt x="14879" y="19812"/>
                    <a:pt x="15841" y="17175"/>
                  </a:cubicBezTo>
                  <a:cubicBezTo>
                    <a:pt x="15960" y="17284"/>
                    <a:pt x="16090" y="17338"/>
                    <a:pt x="16221" y="17338"/>
                  </a:cubicBezTo>
                  <a:cubicBezTo>
                    <a:pt x="16636" y="17338"/>
                    <a:pt x="16981" y="16814"/>
                    <a:pt x="16981" y="16182"/>
                  </a:cubicBezTo>
                  <a:cubicBezTo>
                    <a:pt x="16981" y="15622"/>
                    <a:pt x="16720" y="15171"/>
                    <a:pt x="16375" y="15062"/>
                  </a:cubicBezTo>
                  <a:cubicBezTo>
                    <a:pt x="16482" y="14412"/>
                    <a:pt x="16530" y="13744"/>
                    <a:pt x="16530" y="13058"/>
                  </a:cubicBezTo>
                  <a:cubicBezTo>
                    <a:pt x="16530" y="12570"/>
                    <a:pt x="16506" y="12082"/>
                    <a:pt x="16446" y="11613"/>
                  </a:cubicBezTo>
                  <a:cubicBezTo>
                    <a:pt x="16838" y="11811"/>
                    <a:pt x="17254" y="11920"/>
                    <a:pt x="17681" y="11920"/>
                  </a:cubicBezTo>
                  <a:cubicBezTo>
                    <a:pt x="19843" y="11920"/>
                    <a:pt x="21600" y="9247"/>
                    <a:pt x="21600" y="5960"/>
                  </a:cubicBezTo>
                  <a:cubicBezTo>
                    <a:pt x="21600" y="2673"/>
                    <a:pt x="19854" y="0"/>
                    <a:pt x="17693" y="0"/>
                  </a:cubicBezTo>
                  <a:close/>
                </a:path>
              </a:pathLst>
            </a:cu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74" name="Circle">
              <a:extLst>
                <a:ext uri="{FF2B5EF4-FFF2-40B4-BE49-F238E27FC236}">
                  <a16:creationId xmlns:a16="http://schemas.microsoft.com/office/drawing/2014/main" id="{33455899-13AC-4183-859D-51A460CAFBFD}"/>
                </a:ext>
              </a:extLst>
            </p:cNvPr>
            <p:cNvSpPr/>
            <p:nvPr/>
          </p:nvSpPr>
          <p:spPr>
            <a:xfrm>
              <a:off x="4625584" y="2731890"/>
              <a:ext cx="2069716" cy="2069716"/>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75" name="Circle">
              <a:extLst>
                <a:ext uri="{FF2B5EF4-FFF2-40B4-BE49-F238E27FC236}">
                  <a16:creationId xmlns:a16="http://schemas.microsoft.com/office/drawing/2014/main" id="{0E0FBEE3-0A8D-4CC3-89C3-88485F636268}"/>
                </a:ext>
              </a:extLst>
            </p:cNvPr>
            <p:cNvSpPr/>
            <p:nvPr/>
          </p:nvSpPr>
          <p:spPr>
            <a:xfrm>
              <a:off x="6543990" y="2056395"/>
              <a:ext cx="1296950" cy="1296950"/>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76" name="Circle">
              <a:extLst>
                <a:ext uri="{FF2B5EF4-FFF2-40B4-BE49-F238E27FC236}">
                  <a16:creationId xmlns:a16="http://schemas.microsoft.com/office/drawing/2014/main" id="{F2262CBF-AF0F-4DC5-9098-DBA39512A6DC}"/>
                </a:ext>
              </a:extLst>
            </p:cNvPr>
            <p:cNvSpPr/>
            <p:nvPr/>
          </p:nvSpPr>
          <p:spPr>
            <a:xfrm>
              <a:off x="3409693" y="2921028"/>
              <a:ext cx="1075388" cy="1075388"/>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pic>
          <p:nvPicPr>
            <p:cNvPr id="77" name="Graphic 7" descr="Gears">
              <a:extLst>
                <a:ext uri="{FF2B5EF4-FFF2-40B4-BE49-F238E27FC236}">
                  <a16:creationId xmlns:a16="http://schemas.microsoft.com/office/drawing/2014/main" id="{CBA89BD6-5932-4FF1-B6B0-BFF309F841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84716" y="2413201"/>
              <a:ext cx="357437" cy="357437"/>
            </a:xfrm>
            <a:prstGeom prst="rect">
              <a:avLst/>
            </a:prstGeom>
            <a:effectLst>
              <a:outerShdw blurRad="50800" dist="38100" dir="2700000" algn="tl" rotWithShape="0">
                <a:prstClr val="black">
                  <a:alpha val="40000"/>
                </a:prstClr>
              </a:outerShdw>
            </a:effectLst>
          </p:spPr>
        </p:pic>
        <p:pic>
          <p:nvPicPr>
            <p:cNvPr id="78" name="Graphic 8" descr="Hourglass Finished">
              <a:extLst>
                <a:ext uri="{FF2B5EF4-FFF2-40B4-BE49-F238E27FC236}">
                  <a16:creationId xmlns:a16="http://schemas.microsoft.com/office/drawing/2014/main" id="{6E1722D7-77D3-4C26-BFB5-584D400931E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31712" y="2937003"/>
              <a:ext cx="657459" cy="657459"/>
            </a:xfrm>
            <a:prstGeom prst="rect">
              <a:avLst/>
            </a:prstGeom>
          </p:spPr>
        </p:pic>
        <p:pic>
          <p:nvPicPr>
            <p:cNvPr id="79" name="Graphic 9" descr="Lights On">
              <a:extLst>
                <a:ext uri="{FF2B5EF4-FFF2-40B4-BE49-F238E27FC236}">
                  <a16:creationId xmlns:a16="http://schemas.microsoft.com/office/drawing/2014/main" id="{2917C123-9B6A-4FD3-AAE8-AD6FCD8FD1C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9660" y="3080995"/>
              <a:ext cx="755453" cy="755453"/>
            </a:xfrm>
            <a:prstGeom prst="rect">
              <a:avLst/>
            </a:prstGeom>
          </p:spPr>
        </p:pic>
        <p:pic>
          <p:nvPicPr>
            <p:cNvPr id="80" name="Graphic 10" descr="Presentation with bar chart">
              <a:extLst>
                <a:ext uri="{FF2B5EF4-FFF2-40B4-BE49-F238E27FC236}">
                  <a16:creationId xmlns:a16="http://schemas.microsoft.com/office/drawing/2014/main" id="{12B5C282-1D69-468C-9A98-D0CB6BB5E60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50008" y="4536658"/>
              <a:ext cx="244889" cy="244889"/>
            </a:xfrm>
            <a:prstGeom prst="rect">
              <a:avLst/>
            </a:prstGeom>
            <a:effectLst>
              <a:outerShdw blurRad="50800" dist="38100" dir="2700000" algn="tl" rotWithShape="0">
                <a:prstClr val="black">
                  <a:alpha val="40000"/>
                </a:prstClr>
              </a:outerShdw>
            </a:effectLst>
          </p:spPr>
        </p:pic>
        <p:pic>
          <p:nvPicPr>
            <p:cNvPr id="81" name="Graphic 11" descr="Research">
              <a:extLst>
                <a:ext uri="{FF2B5EF4-FFF2-40B4-BE49-F238E27FC236}">
                  <a16:creationId xmlns:a16="http://schemas.microsoft.com/office/drawing/2014/main" id="{DEC91828-0D6B-4F93-A5BE-F72E58F27D0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67293" y="4070727"/>
              <a:ext cx="252805" cy="252805"/>
            </a:xfrm>
            <a:prstGeom prst="rect">
              <a:avLst/>
            </a:prstGeom>
            <a:effectLst>
              <a:outerShdw blurRad="50800" dist="38100" dir="2700000" algn="tl" rotWithShape="0">
                <a:prstClr val="black">
                  <a:alpha val="40000"/>
                </a:prstClr>
              </a:outerShdw>
            </a:effectLst>
          </p:spPr>
        </p:pic>
        <p:grpSp>
          <p:nvGrpSpPr>
            <p:cNvPr id="82" name="Group 81">
              <a:extLst>
                <a:ext uri="{FF2B5EF4-FFF2-40B4-BE49-F238E27FC236}">
                  <a16:creationId xmlns:a16="http://schemas.microsoft.com/office/drawing/2014/main" id="{57D7B0BD-327F-4DAE-814F-AB2AB4BDCC58}"/>
                </a:ext>
              </a:extLst>
            </p:cNvPr>
            <p:cNvGrpSpPr/>
            <p:nvPr/>
          </p:nvGrpSpPr>
          <p:grpSpPr>
            <a:xfrm>
              <a:off x="5077511" y="3683538"/>
              <a:ext cx="1165860" cy="659873"/>
              <a:chOff x="332934" y="2763188"/>
              <a:chExt cx="2999273" cy="879830"/>
            </a:xfrm>
          </p:grpSpPr>
          <p:sp>
            <p:nvSpPr>
              <p:cNvPr id="86" name="TextBox 13">
                <a:extLst>
                  <a:ext uri="{FF2B5EF4-FFF2-40B4-BE49-F238E27FC236}">
                    <a16:creationId xmlns:a16="http://schemas.microsoft.com/office/drawing/2014/main" id="{D5E97693-477A-4A24-9FB2-89CAF95CC9A4}"/>
                  </a:ext>
                </a:extLst>
              </p:cNvPr>
              <p:cNvSpPr txBox="1"/>
              <p:nvPr/>
            </p:nvSpPr>
            <p:spPr>
              <a:xfrm>
                <a:off x="332934" y="2763188"/>
                <a:ext cx="2999273" cy="326243"/>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87" name="TextBox 14">
                <a:extLst>
                  <a:ext uri="{FF2B5EF4-FFF2-40B4-BE49-F238E27FC236}">
                    <a16:creationId xmlns:a16="http://schemas.microsoft.com/office/drawing/2014/main" id="{6A91546F-8020-42BA-B092-214A552F0802}"/>
                  </a:ext>
                </a:extLst>
              </p:cNvPr>
              <p:cNvSpPr txBox="1"/>
              <p:nvPr/>
            </p:nvSpPr>
            <p:spPr>
              <a:xfrm>
                <a:off x="332934" y="3086922"/>
                <a:ext cx="2999273" cy="55609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grpSp>
        <p:grpSp>
          <p:nvGrpSpPr>
            <p:cNvPr id="83" name="Group 82">
              <a:extLst>
                <a:ext uri="{FF2B5EF4-FFF2-40B4-BE49-F238E27FC236}">
                  <a16:creationId xmlns:a16="http://schemas.microsoft.com/office/drawing/2014/main" id="{A2995C03-2376-4F11-BBB9-5CB6079A8E52}"/>
                </a:ext>
              </a:extLst>
            </p:cNvPr>
            <p:cNvGrpSpPr/>
            <p:nvPr/>
          </p:nvGrpSpPr>
          <p:grpSpPr>
            <a:xfrm>
              <a:off x="6609534" y="2357254"/>
              <a:ext cx="1165860" cy="659873"/>
              <a:chOff x="332934" y="2763188"/>
              <a:chExt cx="2999273" cy="879830"/>
            </a:xfrm>
          </p:grpSpPr>
          <p:sp>
            <p:nvSpPr>
              <p:cNvPr id="84" name="TextBox 16">
                <a:extLst>
                  <a:ext uri="{FF2B5EF4-FFF2-40B4-BE49-F238E27FC236}">
                    <a16:creationId xmlns:a16="http://schemas.microsoft.com/office/drawing/2014/main" id="{37F49760-39EA-4A56-809D-C9A21604CF85}"/>
                  </a:ext>
                </a:extLst>
              </p:cNvPr>
              <p:cNvSpPr txBox="1"/>
              <p:nvPr/>
            </p:nvSpPr>
            <p:spPr>
              <a:xfrm>
                <a:off x="332934" y="2763188"/>
                <a:ext cx="2999273" cy="326243"/>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85" name="TextBox 17">
                <a:extLst>
                  <a:ext uri="{FF2B5EF4-FFF2-40B4-BE49-F238E27FC236}">
                    <a16:creationId xmlns:a16="http://schemas.microsoft.com/office/drawing/2014/main" id="{E5C15D39-9192-472D-9824-E234EC1FF5C1}"/>
                  </a:ext>
                </a:extLst>
              </p:cNvPr>
              <p:cNvSpPr txBox="1"/>
              <p:nvPr/>
            </p:nvSpPr>
            <p:spPr>
              <a:xfrm>
                <a:off x="332934" y="3086922"/>
                <a:ext cx="2999273" cy="55609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grpSp>
      </p:grpSp>
      <p:grpSp>
        <p:nvGrpSpPr>
          <p:cNvPr id="22" name="Group 21">
            <a:extLst>
              <a:ext uri="{FF2B5EF4-FFF2-40B4-BE49-F238E27FC236}">
                <a16:creationId xmlns:a16="http://schemas.microsoft.com/office/drawing/2014/main" id="{D57A15F0-5E45-49F9-8904-B2F2E3638CBF}"/>
              </a:ext>
            </a:extLst>
          </p:cNvPr>
          <p:cNvGrpSpPr/>
          <p:nvPr/>
        </p:nvGrpSpPr>
        <p:grpSpPr>
          <a:xfrm>
            <a:off x="561275" y="4841245"/>
            <a:ext cx="2194560" cy="1290780"/>
            <a:chOff x="332936" y="2596988"/>
            <a:chExt cx="2926080" cy="1721041"/>
          </a:xfrm>
        </p:grpSpPr>
        <p:sp>
          <p:nvSpPr>
            <p:cNvPr id="23" name="TextBox 22">
              <a:extLst>
                <a:ext uri="{FF2B5EF4-FFF2-40B4-BE49-F238E27FC236}">
                  <a16:creationId xmlns:a16="http://schemas.microsoft.com/office/drawing/2014/main" id="{449AD298-F57F-4C9A-A8E2-61B2EBD9764E}"/>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t>Lorem Ipsum</a:t>
              </a:r>
            </a:p>
          </p:txBody>
        </p:sp>
        <p:sp>
          <p:nvSpPr>
            <p:cNvPr id="24" name="TextBox 23">
              <a:extLst>
                <a:ext uri="{FF2B5EF4-FFF2-40B4-BE49-F238E27FC236}">
                  <a16:creationId xmlns:a16="http://schemas.microsoft.com/office/drawing/2014/main" id="{BADF0C4E-6053-4149-AD9A-EAE6C9434710}"/>
                </a:ext>
              </a:extLst>
            </p:cNvPr>
            <p:cNvSpPr txBox="1"/>
            <p:nvPr/>
          </p:nvSpPr>
          <p:spPr>
            <a:xfrm>
              <a:off x="332936" y="3086922"/>
              <a:ext cx="2926080" cy="1231107"/>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5" name="Group 24">
            <a:extLst>
              <a:ext uri="{FF2B5EF4-FFF2-40B4-BE49-F238E27FC236}">
                <a16:creationId xmlns:a16="http://schemas.microsoft.com/office/drawing/2014/main" id="{B31903E4-51A8-441B-ADB9-D375618CD436}"/>
              </a:ext>
            </a:extLst>
          </p:cNvPr>
          <p:cNvGrpSpPr/>
          <p:nvPr/>
        </p:nvGrpSpPr>
        <p:grpSpPr>
          <a:xfrm>
            <a:off x="561275" y="1371365"/>
            <a:ext cx="2194560" cy="1290780"/>
            <a:chOff x="332936" y="2596988"/>
            <a:chExt cx="2926080" cy="1721041"/>
          </a:xfrm>
        </p:grpSpPr>
        <p:sp>
          <p:nvSpPr>
            <p:cNvPr id="26" name="TextBox 25">
              <a:extLst>
                <a:ext uri="{FF2B5EF4-FFF2-40B4-BE49-F238E27FC236}">
                  <a16:creationId xmlns:a16="http://schemas.microsoft.com/office/drawing/2014/main" id="{DCEA9AE7-D73E-4560-8734-A6C480FDEF89}"/>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t>Lorem Ipsum</a:t>
              </a:r>
            </a:p>
          </p:txBody>
        </p:sp>
        <p:sp>
          <p:nvSpPr>
            <p:cNvPr id="27" name="TextBox 26">
              <a:extLst>
                <a:ext uri="{FF2B5EF4-FFF2-40B4-BE49-F238E27FC236}">
                  <a16:creationId xmlns:a16="http://schemas.microsoft.com/office/drawing/2014/main" id="{F89B6E5B-BC04-4562-A7D0-BF013BF4E003}"/>
                </a:ext>
              </a:extLst>
            </p:cNvPr>
            <p:cNvSpPr txBox="1"/>
            <p:nvPr/>
          </p:nvSpPr>
          <p:spPr>
            <a:xfrm>
              <a:off x="332936" y="3086922"/>
              <a:ext cx="2926080" cy="1231107"/>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5666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(Three) Circle Relationship – Slide Template</a:t>
            </a:r>
          </a:p>
        </p:txBody>
      </p:sp>
      <p:grpSp>
        <p:nvGrpSpPr>
          <p:cNvPr id="3" name="Group 2">
            <a:extLst>
              <a:ext uri="{FF2B5EF4-FFF2-40B4-BE49-F238E27FC236}">
                <a16:creationId xmlns:a16="http://schemas.microsoft.com/office/drawing/2014/main" id="{2D2C02F9-17A8-4C96-A781-6228E79B9B5A}"/>
              </a:ext>
            </a:extLst>
          </p:cNvPr>
          <p:cNvGrpSpPr/>
          <p:nvPr/>
        </p:nvGrpSpPr>
        <p:grpSpPr>
          <a:xfrm>
            <a:off x="1866181" y="1428413"/>
            <a:ext cx="6800484" cy="4471346"/>
            <a:chOff x="3166515" y="1813217"/>
            <a:chExt cx="4914900" cy="3231567"/>
          </a:xfrm>
        </p:grpSpPr>
        <p:sp>
          <p:nvSpPr>
            <p:cNvPr id="73" name="Shape">
              <a:extLst>
                <a:ext uri="{FF2B5EF4-FFF2-40B4-BE49-F238E27FC236}">
                  <a16:creationId xmlns:a16="http://schemas.microsoft.com/office/drawing/2014/main" id="{E7813D75-AE9B-41CF-BDFB-98D6FC80F91B}"/>
                </a:ext>
              </a:extLst>
            </p:cNvPr>
            <p:cNvSpPr/>
            <p:nvPr/>
          </p:nvSpPr>
          <p:spPr>
            <a:xfrm>
              <a:off x="3166515" y="1813217"/>
              <a:ext cx="4914900" cy="3231567"/>
            </a:xfrm>
            <a:custGeom>
              <a:avLst/>
              <a:gdLst/>
              <a:ahLst/>
              <a:cxnLst>
                <a:cxn ang="0">
                  <a:pos x="wd2" y="hd2"/>
                </a:cxn>
                <a:cxn ang="5400000">
                  <a:pos x="wd2" y="hd2"/>
                </a:cxn>
                <a:cxn ang="10800000">
                  <a:pos x="wd2" y="hd2"/>
                </a:cxn>
                <a:cxn ang="16200000">
                  <a:pos x="wd2" y="hd2"/>
                </a:cxn>
              </a:cxnLst>
              <a:rect l="0" t="0" r="r" b="b"/>
              <a:pathLst>
                <a:path w="21600" h="21600" extrusionOk="0">
                  <a:moveTo>
                    <a:pt x="6056" y="18999"/>
                  </a:moveTo>
                  <a:cubicBezTo>
                    <a:pt x="6056" y="19631"/>
                    <a:pt x="5712" y="20155"/>
                    <a:pt x="5296" y="20155"/>
                  </a:cubicBezTo>
                  <a:cubicBezTo>
                    <a:pt x="4880" y="20155"/>
                    <a:pt x="4536" y="19631"/>
                    <a:pt x="4536" y="18999"/>
                  </a:cubicBezTo>
                  <a:cubicBezTo>
                    <a:pt x="4536" y="18367"/>
                    <a:pt x="4880" y="17843"/>
                    <a:pt x="5296" y="17843"/>
                  </a:cubicBezTo>
                  <a:cubicBezTo>
                    <a:pt x="5712" y="17843"/>
                    <a:pt x="6056" y="18367"/>
                    <a:pt x="6056" y="18999"/>
                  </a:cubicBezTo>
                  <a:close/>
                  <a:moveTo>
                    <a:pt x="7255" y="2835"/>
                  </a:moveTo>
                  <a:cubicBezTo>
                    <a:pt x="7469" y="2835"/>
                    <a:pt x="7647" y="2565"/>
                    <a:pt x="7647" y="2239"/>
                  </a:cubicBezTo>
                  <a:cubicBezTo>
                    <a:pt x="7647" y="1914"/>
                    <a:pt x="7469" y="1643"/>
                    <a:pt x="7255" y="1643"/>
                  </a:cubicBezTo>
                  <a:cubicBezTo>
                    <a:pt x="7042" y="1643"/>
                    <a:pt x="6864" y="1914"/>
                    <a:pt x="6864" y="2239"/>
                  </a:cubicBezTo>
                  <a:cubicBezTo>
                    <a:pt x="6864" y="2565"/>
                    <a:pt x="7030" y="2835"/>
                    <a:pt x="7255" y="2835"/>
                  </a:cubicBezTo>
                  <a:close/>
                  <a:moveTo>
                    <a:pt x="17693" y="13401"/>
                  </a:moveTo>
                  <a:cubicBezTo>
                    <a:pt x="17479" y="13401"/>
                    <a:pt x="17301" y="13672"/>
                    <a:pt x="17301" y="13997"/>
                  </a:cubicBezTo>
                  <a:cubicBezTo>
                    <a:pt x="17301" y="14322"/>
                    <a:pt x="17479" y="14593"/>
                    <a:pt x="17693" y="14593"/>
                  </a:cubicBezTo>
                  <a:cubicBezTo>
                    <a:pt x="17907" y="14593"/>
                    <a:pt x="18085" y="14322"/>
                    <a:pt x="18085" y="13997"/>
                  </a:cubicBezTo>
                  <a:cubicBezTo>
                    <a:pt x="18085" y="13672"/>
                    <a:pt x="17919" y="13401"/>
                    <a:pt x="17693" y="13401"/>
                  </a:cubicBezTo>
                  <a:close/>
                  <a:moveTo>
                    <a:pt x="17693" y="0"/>
                  </a:moveTo>
                  <a:cubicBezTo>
                    <a:pt x="15591" y="0"/>
                    <a:pt x="13858" y="2546"/>
                    <a:pt x="13775" y="5707"/>
                  </a:cubicBezTo>
                  <a:cubicBezTo>
                    <a:pt x="12932" y="4948"/>
                    <a:pt x="11958" y="4515"/>
                    <a:pt x="10913" y="4515"/>
                  </a:cubicBezTo>
                  <a:cubicBezTo>
                    <a:pt x="10343" y="4515"/>
                    <a:pt x="9797" y="4641"/>
                    <a:pt x="9274" y="4894"/>
                  </a:cubicBezTo>
                  <a:cubicBezTo>
                    <a:pt x="9084" y="4118"/>
                    <a:pt x="8585" y="3558"/>
                    <a:pt x="8015" y="3558"/>
                  </a:cubicBezTo>
                  <a:cubicBezTo>
                    <a:pt x="7267" y="3558"/>
                    <a:pt x="6662" y="4479"/>
                    <a:pt x="6662" y="5617"/>
                  </a:cubicBezTo>
                  <a:cubicBezTo>
                    <a:pt x="6662" y="6122"/>
                    <a:pt x="6792" y="6592"/>
                    <a:pt x="6994" y="6953"/>
                  </a:cubicBezTo>
                  <a:cubicBezTo>
                    <a:pt x="6745" y="7332"/>
                    <a:pt x="6507" y="7748"/>
                    <a:pt x="6305" y="8181"/>
                  </a:cubicBezTo>
                  <a:cubicBezTo>
                    <a:pt x="5688" y="6773"/>
                    <a:pt x="4631" y="5833"/>
                    <a:pt x="3432" y="5833"/>
                  </a:cubicBezTo>
                  <a:cubicBezTo>
                    <a:pt x="1544" y="5833"/>
                    <a:pt x="0" y="8181"/>
                    <a:pt x="0" y="11053"/>
                  </a:cubicBezTo>
                  <a:cubicBezTo>
                    <a:pt x="0" y="13924"/>
                    <a:pt x="1544" y="16272"/>
                    <a:pt x="3432" y="16272"/>
                  </a:cubicBezTo>
                  <a:cubicBezTo>
                    <a:pt x="4192" y="16272"/>
                    <a:pt x="4904" y="15893"/>
                    <a:pt x="5474" y="15243"/>
                  </a:cubicBezTo>
                  <a:cubicBezTo>
                    <a:pt x="6115" y="18909"/>
                    <a:pt x="8300" y="21600"/>
                    <a:pt x="10913" y="21600"/>
                  </a:cubicBezTo>
                  <a:cubicBezTo>
                    <a:pt x="13026" y="21600"/>
                    <a:pt x="14879" y="19812"/>
                    <a:pt x="15841" y="17175"/>
                  </a:cubicBezTo>
                  <a:cubicBezTo>
                    <a:pt x="15960" y="17284"/>
                    <a:pt x="16090" y="17338"/>
                    <a:pt x="16221" y="17338"/>
                  </a:cubicBezTo>
                  <a:cubicBezTo>
                    <a:pt x="16636" y="17338"/>
                    <a:pt x="16981" y="16814"/>
                    <a:pt x="16981" y="16182"/>
                  </a:cubicBezTo>
                  <a:cubicBezTo>
                    <a:pt x="16981" y="15622"/>
                    <a:pt x="16720" y="15171"/>
                    <a:pt x="16375" y="15062"/>
                  </a:cubicBezTo>
                  <a:cubicBezTo>
                    <a:pt x="16482" y="14412"/>
                    <a:pt x="16530" y="13744"/>
                    <a:pt x="16530" y="13058"/>
                  </a:cubicBezTo>
                  <a:cubicBezTo>
                    <a:pt x="16530" y="12570"/>
                    <a:pt x="16506" y="12082"/>
                    <a:pt x="16446" y="11613"/>
                  </a:cubicBezTo>
                  <a:cubicBezTo>
                    <a:pt x="16838" y="11811"/>
                    <a:pt x="17254" y="11920"/>
                    <a:pt x="17681" y="11920"/>
                  </a:cubicBezTo>
                  <a:cubicBezTo>
                    <a:pt x="19843" y="11920"/>
                    <a:pt x="21600" y="9247"/>
                    <a:pt x="21600" y="5960"/>
                  </a:cubicBezTo>
                  <a:cubicBezTo>
                    <a:pt x="21600" y="2673"/>
                    <a:pt x="19854" y="0"/>
                    <a:pt x="17693" y="0"/>
                  </a:cubicBezTo>
                  <a:close/>
                </a:path>
              </a:pathLst>
            </a:cu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74" name="Circle">
              <a:extLst>
                <a:ext uri="{FF2B5EF4-FFF2-40B4-BE49-F238E27FC236}">
                  <a16:creationId xmlns:a16="http://schemas.microsoft.com/office/drawing/2014/main" id="{33455899-13AC-4183-859D-51A460CAFBFD}"/>
                </a:ext>
              </a:extLst>
            </p:cNvPr>
            <p:cNvSpPr/>
            <p:nvPr/>
          </p:nvSpPr>
          <p:spPr>
            <a:xfrm>
              <a:off x="4625584" y="2731890"/>
              <a:ext cx="2069716" cy="2069716"/>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75" name="Circle">
              <a:extLst>
                <a:ext uri="{FF2B5EF4-FFF2-40B4-BE49-F238E27FC236}">
                  <a16:creationId xmlns:a16="http://schemas.microsoft.com/office/drawing/2014/main" id="{0E0FBEE3-0A8D-4CC3-89C3-88485F636268}"/>
                </a:ext>
              </a:extLst>
            </p:cNvPr>
            <p:cNvSpPr/>
            <p:nvPr/>
          </p:nvSpPr>
          <p:spPr>
            <a:xfrm>
              <a:off x="6543990" y="2056395"/>
              <a:ext cx="1296950" cy="1296950"/>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sp>
          <p:nvSpPr>
            <p:cNvPr id="76" name="Circle">
              <a:extLst>
                <a:ext uri="{FF2B5EF4-FFF2-40B4-BE49-F238E27FC236}">
                  <a16:creationId xmlns:a16="http://schemas.microsoft.com/office/drawing/2014/main" id="{F2262CBF-AF0F-4DC5-9098-DBA39512A6DC}"/>
                </a:ext>
              </a:extLst>
            </p:cNvPr>
            <p:cNvSpPr/>
            <p:nvPr/>
          </p:nvSpPr>
          <p:spPr>
            <a:xfrm>
              <a:off x="3409693" y="2921028"/>
              <a:ext cx="1075388" cy="1075388"/>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800"/>
            </a:p>
          </p:txBody>
        </p:sp>
        <p:pic>
          <p:nvPicPr>
            <p:cNvPr id="77" name="Graphic 7" descr="Gears">
              <a:extLst>
                <a:ext uri="{FF2B5EF4-FFF2-40B4-BE49-F238E27FC236}">
                  <a16:creationId xmlns:a16="http://schemas.microsoft.com/office/drawing/2014/main" id="{CBA89BD6-5932-4FF1-B6B0-BFF309F841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84716" y="2413201"/>
              <a:ext cx="357437" cy="357437"/>
            </a:xfrm>
            <a:prstGeom prst="rect">
              <a:avLst/>
            </a:prstGeom>
            <a:effectLst>
              <a:outerShdw blurRad="50800" dist="38100" dir="2700000" algn="tl" rotWithShape="0">
                <a:prstClr val="black">
                  <a:alpha val="40000"/>
                </a:prstClr>
              </a:outerShdw>
            </a:effectLst>
          </p:spPr>
        </p:pic>
        <p:pic>
          <p:nvPicPr>
            <p:cNvPr id="78" name="Graphic 8" descr="Hourglass Finished">
              <a:extLst>
                <a:ext uri="{FF2B5EF4-FFF2-40B4-BE49-F238E27FC236}">
                  <a16:creationId xmlns:a16="http://schemas.microsoft.com/office/drawing/2014/main" id="{6E1722D7-77D3-4C26-BFB5-584D400931E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31712" y="2937003"/>
              <a:ext cx="657459" cy="657459"/>
            </a:xfrm>
            <a:prstGeom prst="rect">
              <a:avLst/>
            </a:prstGeom>
          </p:spPr>
        </p:pic>
        <p:pic>
          <p:nvPicPr>
            <p:cNvPr id="79" name="Graphic 9" descr="Lights On">
              <a:extLst>
                <a:ext uri="{FF2B5EF4-FFF2-40B4-BE49-F238E27FC236}">
                  <a16:creationId xmlns:a16="http://schemas.microsoft.com/office/drawing/2014/main" id="{2917C123-9B6A-4FD3-AAE8-AD6FCD8FD1C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9660" y="3080995"/>
              <a:ext cx="755453" cy="755453"/>
            </a:xfrm>
            <a:prstGeom prst="rect">
              <a:avLst/>
            </a:prstGeom>
          </p:spPr>
        </p:pic>
        <p:pic>
          <p:nvPicPr>
            <p:cNvPr id="80" name="Graphic 10" descr="Presentation with bar chart">
              <a:extLst>
                <a:ext uri="{FF2B5EF4-FFF2-40B4-BE49-F238E27FC236}">
                  <a16:creationId xmlns:a16="http://schemas.microsoft.com/office/drawing/2014/main" id="{12B5C282-1D69-468C-9A98-D0CB6BB5E60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50008" y="4536658"/>
              <a:ext cx="244889" cy="244889"/>
            </a:xfrm>
            <a:prstGeom prst="rect">
              <a:avLst/>
            </a:prstGeom>
            <a:effectLst>
              <a:outerShdw blurRad="50800" dist="38100" dir="2700000" algn="tl" rotWithShape="0">
                <a:prstClr val="black">
                  <a:alpha val="40000"/>
                </a:prstClr>
              </a:outerShdw>
            </a:effectLst>
          </p:spPr>
        </p:pic>
        <p:pic>
          <p:nvPicPr>
            <p:cNvPr id="81" name="Graphic 11" descr="Research">
              <a:extLst>
                <a:ext uri="{FF2B5EF4-FFF2-40B4-BE49-F238E27FC236}">
                  <a16:creationId xmlns:a16="http://schemas.microsoft.com/office/drawing/2014/main" id="{DEC91828-0D6B-4F93-A5BE-F72E58F27D0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67293" y="4070727"/>
              <a:ext cx="252805" cy="252805"/>
            </a:xfrm>
            <a:prstGeom prst="rect">
              <a:avLst/>
            </a:prstGeom>
            <a:effectLst>
              <a:outerShdw blurRad="50800" dist="38100" dir="2700000" algn="tl" rotWithShape="0">
                <a:prstClr val="black">
                  <a:alpha val="40000"/>
                </a:prstClr>
              </a:outerShdw>
            </a:effectLst>
          </p:spPr>
        </p:pic>
        <p:grpSp>
          <p:nvGrpSpPr>
            <p:cNvPr id="82" name="Group 81">
              <a:extLst>
                <a:ext uri="{FF2B5EF4-FFF2-40B4-BE49-F238E27FC236}">
                  <a16:creationId xmlns:a16="http://schemas.microsoft.com/office/drawing/2014/main" id="{57D7B0BD-327F-4DAE-814F-AB2AB4BDCC58}"/>
                </a:ext>
              </a:extLst>
            </p:cNvPr>
            <p:cNvGrpSpPr/>
            <p:nvPr/>
          </p:nvGrpSpPr>
          <p:grpSpPr>
            <a:xfrm>
              <a:off x="5077511" y="3683538"/>
              <a:ext cx="1165860" cy="659873"/>
              <a:chOff x="332934" y="2763188"/>
              <a:chExt cx="2999273" cy="879830"/>
            </a:xfrm>
          </p:grpSpPr>
          <p:sp>
            <p:nvSpPr>
              <p:cNvPr id="86" name="TextBox 13">
                <a:extLst>
                  <a:ext uri="{FF2B5EF4-FFF2-40B4-BE49-F238E27FC236}">
                    <a16:creationId xmlns:a16="http://schemas.microsoft.com/office/drawing/2014/main" id="{D5E97693-477A-4A24-9FB2-89CAF95CC9A4}"/>
                  </a:ext>
                </a:extLst>
              </p:cNvPr>
              <p:cNvSpPr txBox="1"/>
              <p:nvPr/>
            </p:nvSpPr>
            <p:spPr>
              <a:xfrm>
                <a:off x="332934" y="2763188"/>
                <a:ext cx="2999273" cy="326243"/>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87" name="TextBox 14">
                <a:extLst>
                  <a:ext uri="{FF2B5EF4-FFF2-40B4-BE49-F238E27FC236}">
                    <a16:creationId xmlns:a16="http://schemas.microsoft.com/office/drawing/2014/main" id="{6A91546F-8020-42BA-B092-214A552F0802}"/>
                  </a:ext>
                </a:extLst>
              </p:cNvPr>
              <p:cNvSpPr txBox="1"/>
              <p:nvPr/>
            </p:nvSpPr>
            <p:spPr>
              <a:xfrm>
                <a:off x="332934" y="3086922"/>
                <a:ext cx="2999273" cy="55609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grpSp>
        <p:grpSp>
          <p:nvGrpSpPr>
            <p:cNvPr id="83" name="Group 82">
              <a:extLst>
                <a:ext uri="{FF2B5EF4-FFF2-40B4-BE49-F238E27FC236}">
                  <a16:creationId xmlns:a16="http://schemas.microsoft.com/office/drawing/2014/main" id="{A2995C03-2376-4F11-BBB9-5CB6079A8E52}"/>
                </a:ext>
              </a:extLst>
            </p:cNvPr>
            <p:cNvGrpSpPr/>
            <p:nvPr/>
          </p:nvGrpSpPr>
          <p:grpSpPr>
            <a:xfrm>
              <a:off x="6609534" y="2357254"/>
              <a:ext cx="1165860" cy="659873"/>
              <a:chOff x="332934" y="2763188"/>
              <a:chExt cx="2999273" cy="879830"/>
            </a:xfrm>
          </p:grpSpPr>
          <p:sp>
            <p:nvSpPr>
              <p:cNvPr id="84" name="TextBox 16">
                <a:extLst>
                  <a:ext uri="{FF2B5EF4-FFF2-40B4-BE49-F238E27FC236}">
                    <a16:creationId xmlns:a16="http://schemas.microsoft.com/office/drawing/2014/main" id="{37F49760-39EA-4A56-809D-C9A21604CF85}"/>
                  </a:ext>
                </a:extLst>
              </p:cNvPr>
              <p:cNvSpPr txBox="1"/>
              <p:nvPr/>
            </p:nvSpPr>
            <p:spPr>
              <a:xfrm>
                <a:off x="332934" y="2763188"/>
                <a:ext cx="2999273" cy="326243"/>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85" name="TextBox 17">
                <a:extLst>
                  <a:ext uri="{FF2B5EF4-FFF2-40B4-BE49-F238E27FC236}">
                    <a16:creationId xmlns:a16="http://schemas.microsoft.com/office/drawing/2014/main" id="{E5C15D39-9192-472D-9824-E234EC1FF5C1}"/>
                  </a:ext>
                </a:extLst>
              </p:cNvPr>
              <p:cNvSpPr txBox="1"/>
              <p:nvPr/>
            </p:nvSpPr>
            <p:spPr>
              <a:xfrm>
                <a:off x="332934" y="3086922"/>
                <a:ext cx="2999273" cy="556096"/>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grpSp>
      </p:grpSp>
      <p:grpSp>
        <p:nvGrpSpPr>
          <p:cNvPr id="22" name="Group 21">
            <a:extLst>
              <a:ext uri="{FF2B5EF4-FFF2-40B4-BE49-F238E27FC236}">
                <a16:creationId xmlns:a16="http://schemas.microsoft.com/office/drawing/2014/main" id="{D57A15F0-5E45-49F9-8904-B2F2E3638CBF}"/>
              </a:ext>
            </a:extLst>
          </p:cNvPr>
          <p:cNvGrpSpPr/>
          <p:nvPr/>
        </p:nvGrpSpPr>
        <p:grpSpPr>
          <a:xfrm>
            <a:off x="561275" y="4841245"/>
            <a:ext cx="2194560" cy="1290780"/>
            <a:chOff x="332936" y="2596988"/>
            <a:chExt cx="2926080" cy="1721041"/>
          </a:xfrm>
        </p:grpSpPr>
        <p:sp>
          <p:nvSpPr>
            <p:cNvPr id="23" name="TextBox 22">
              <a:extLst>
                <a:ext uri="{FF2B5EF4-FFF2-40B4-BE49-F238E27FC236}">
                  <a16:creationId xmlns:a16="http://schemas.microsoft.com/office/drawing/2014/main" id="{449AD298-F57F-4C9A-A8E2-61B2EBD9764E}"/>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24" name="TextBox 23">
              <a:extLst>
                <a:ext uri="{FF2B5EF4-FFF2-40B4-BE49-F238E27FC236}">
                  <a16:creationId xmlns:a16="http://schemas.microsoft.com/office/drawing/2014/main" id="{BADF0C4E-6053-4149-AD9A-EAE6C9434710}"/>
                </a:ext>
              </a:extLst>
            </p:cNvPr>
            <p:cNvSpPr txBox="1"/>
            <p:nvPr/>
          </p:nvSpPr>
          <p:spPr>
            <a:xfrm>
              <a:off x="332936" y="3086922"/>
              <a:ext cx="2926080" cy="1231107"/>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5" name="Group 24">
            <a:extLst>
              <a:ext uri="{FF2B5EF4-FFF2-40B4-BE49-F238E27FC236}">
                <a16:creationId xmlns:a16="http://schemas.microsoft.com/office/drawing/2014/main" id="{B31903E4-51A8-441B-ADB9-D375618CD436}"/>
              </a:ext>
            </a:extLst>
          </p:cNvPr>
          <p:cNvGrpSpPr/>
          <p:nvPr/>
        </p:nvGrpSpPr>
        <p:grpSpPr>
          <a:xfrm>
            <a:off x="561275" y="1371365"/>
            <a:ext cx="2194560" cy="1290780"/>
            <a:chOff x="332936" y="2596988"/>
            <a:chExt cx="2926080" cy="1721041"/>
          </a:xfrm>
        </p:grpSpPr>
        <p:sp>
          <p:nvSpPr>
            <p:cNvPr id="26" name="TextBox 25">
              <a:extLst>
                <a:ext uri="{FF2B5EF4-FFF2-40B4-BE49-F238E27FC236}">
                  <a16:creationId xmlns:a16="http://schemas.microsoft.com/office/drawing/2014/main" id="{DCEA9AE7-D73E-4560-8734-A6C480FDEF89}"/>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27" name="TextBox 26">
              <a:extLst>
                <a:ext uri="{FF2B5EF4-FFF2-40B4-BE49-F238E27FC236}">
                  <a16:creationId xmlns:a16="http://schemas.microsoft.com/office/drawing/2014/main" id="{F89B6E5B-BC04-4562-A7D0-BF013BF4E003}"/>
                </a:ext>
              </a:extLst>
            </p:cNvPr>
            <p:cNvSpPr txBox="1"/>
            <p:nvPr/>
          </p:nvSpPr>
          <p:spPr>
            <a:xfrm>
              <a:off x="332936" y="3086922"/>
              <a:ext cx="2926080" cy="1231107"/>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259294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10287</TotalTime>
  <Words>299</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(Three) Circle Relationship – Slide Template</vt:lpstr>
      <vt:lpstr>(Three) Circle Relationship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Circle Relationship</dc:title>
  <dc:creator>PresentationGO.com</dc:creator>
  <dc:description>© Copyright PresentationGO.com - Do not distribute or sale without written permission.</dc:description>
  <dcterms:created xsi:type="dcterms:W3CDTF">2014-11-26T05:14:11Z</dcterms:created>
  <dcterms:modified xsi:type="dcterms:W3CDTF">2022-01-17T22:04:42Z</dcterms:modified>
  <cp:category>Charts &amp; Diagrams</cp:category>
</cp:coreProperties>
</file>