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6" r:id="rId4"/>
    <p:sldId id="357"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348"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3467231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352938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1/17/2022</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(Three) Circle Relationship – Slide Template</a:t>
            </a:r>
          </a:p>
        </p:txBody>
      </p:sp>
      <p:grpSp>
        <p:nvGrpSpPr>
          <p:cNvPr id="18" name="Group 17">
            <a:extLst>
              <a:ext uri="{FF2B5EF4-FFF2-40B4-BE49-F238E27FC236}">
                <a16:creationId xmlns:a16="http://schemas.microsoft.com/office/drawing/2014/main" id="{2327716E-8552-4AC8-878B-E97E91C59669}"/>
              </a:ext>
            </a:extLst>
          </p:cNvPr>
          <p:cNvGrpSpPr/>
          <p:nvPr/>
        </p:nvGrpSpPr>
        <p:grpSpPr>
          <a:xfrm>
            <a:off x="636447" y="2060648"/>
            <a:ext cx="2926080" cy="2736703"/>
            <a:chOff x="332936" y="2627766"/>
            <a:chExt cx="2926080" cy="2736703"/>
          </a:xfrm>
        </p:grpSpPr>
        <p:sp>
          <p:nvSpPr>
            <p:cNvPr id="19" name="TextBox 18">
              <a:extLst>
                <a:ext uri="{FF2B5EF4-FFF2-40B4-BE49-F238E27FC236}">
                  <a16:creationId xmlns:a16="http://schemas.microsoft.com/office/drawing/2014/main" id="{BB968C90-1694-4A3C-BB34-EF80C40D770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0" name="TextBox 19">
              <a:extLst>
                <a:ext uri="{FF2B5EF4-FFF2-40B4-BE49-F238E27FC236}">
                  <a16:creationId xmlns:a16="http://schemas.microsoft.com/office/drawing/2014/main" id="{4EB697CC-43FD-4FE2-A178-56707A07A27C}"/>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73" name="Shape">
            <a:extLst>
              <a:ext uri="{FF2B5EF4-FFF2-40B4-BE49-F238E27FC236}">
                <a16:creationId xmlns:a16="http://schemas.microsoft.com/office/drawing/2014/main" id="{E7813D75-AE9B-41CF-BDFB-98D6FC80F91B}"/>
              </a:ext>
            </a:extLst>
          </p:cNvPr>
          <p:cNvSpPr/>
          <p:nvPr/>
        </p:nvSpPr>
        <p:spPr>
          <a:xfrm>
            <a:off x="4222020" y="1274622"/>
            <a:ext cx="6553200" cy="4308756"/>
          </a:xfrm>
          <a:custGeom>
            <a:avLst/>
            <a:gdLst/>
            <a:ahLst/>
            <a:cxnLst>
              <a:cxn ang="0">
                <a:pos x="wd2" y="hd2"/>
              </a:cxn>
              <a:cxn ang="5400000">
                <a:pos x="wd2" y="hd2"/>
              </a:cxn>
              <a:cxn ang="10800000">
                <a:pos x="wd2" y="hd2"/>
              </a:cxn>
              <a:cxn ang="16200000">
                <a:pos x="wd2" y="hd2"/>
              </a:cxn>
            </a:cxnLst>
            <a:rect l="0" t="0" r="r" b="b"/>
            <a:pathLst>
              <a:path w="21600" h="21600" extrusionOk="0">
                <a:moveTo>
                  <a:pt x="6056" y="18999"/>
                </a:moveTo>
                <a:cubicBezTo>
                  <a:pt x="6056" y="19631"/>
                  <a:pt x="5712" y="20155"/>
                  <a:pt x="5296" y="20155"/>
                </a:cubicBezTo>
                <a:cubicBezTo>
                  <a:pt x="4880" y="20155"/>
                  <a:pt x="4536" y="19631"/>
                  <a:pt x="4536" y="18999"/>
                </a:cubicBezTo>
                <a:cubicBezTo>
                  <a:pt x="4536" y="18367"/>
                  <a:pt x="4880" y="17843"/>
                  <a:pt x="5296" y="17843"/>
                </a:cubicBezTo>
                <a:cubicBezTo>
                  <a:pt x="5712" y="17843"/>
                  <a:pt x="6056" y="18367"/>
                  <a:pt x="6056" y="18999"/>
                </a:cubicBezTo>
                <a:close/>
                <a:moveTo>
                  <a:pt x="7255" y="2835"/>
                </a:moveTo>
                <a:cubicBezTo>
                  <a:pt x="7469" y="2835"/>
                  <a:pt x="7647" y="2565"/>
                  <a:pt x="7647" y="2239"/>
                </a:cubicBezTo>
                <a:cubicBezTo>
                  <a:pt x="7647" y="1914"/>
                  <a:pt x="7469" y="1643"/>
                  <a:pt x="7255" y="1643"/>
                </a:cubicBezTo>
                <a:cubicBezTo>
                  <a:pt x="7042" y="1643"/>
                  <a:pt x="6864" y="1914"/>
                  <a:pt x="6864" y="2239"/>
                </a:cubicBezTo>
                <a:cubicBezTo>
                  <a:pt x="6864" y="2565"/>
                  <a:pt x="7030" y="2835"/>
                  <a:pt x="7255" y="2835"/>
                </a:cubicBezTo>
                <a:close/>
                <a:moveTo>
                  <a:pt x="17693" y="13401"/>
                </a:moveTo>
                <a:cubicBezTo>
                  <a:pt x="17479" y="13401"/>
                  <a:pt x="17301" y="13672"/>
                  <a:pt x="17301" y="13997"/>
                </a:cubicBezTo>
                <a:cubicBezTo>
                  <a:pt x="17301" y="14322"/>
                  <a:pt x="17479" y="14593"/>
                  <a:pt x="17693" y="14593"/>
                </a:cubicBezTo>
                <a:cubicBezTo>
                  <a:pt x="17907" y="14593"/>
                  <a:pt x="18085" y="14322"/>
                  <a:pt x="18085" y="13997"/>
                </a:cubicBezTo>
                <a:cubicBezTo>
                  <a:pt x="18085" y="13672"/>
                  <a:pt x="17919" y="13401"/>
                  <a:pt x="17693" y="13401"/>
                </a:cubicBezTo>
                <a:close/>
                <a:moveTo>
                  <a:pt x="17693" y="0"/>
                </a:moveTo>
                <a:cubicBezTo>
                  <a:pt x="15591" y="0"/>
                  <a:pt x="13858" y="2546"/>
                  <a:pt x="13775" y="5707"/>
                </a:cubicBezTo>
                <a:cubicBezTo>
                  <a:pt x="12932" y="4948"/>
                  <a:pt x="11958" y="4515"/>
                  <a:pt x="10913" y="4515"/>
                </a:cubicBezTo>
                <a:cubicBezTo>
                  <a:pt x="10343" y="4515"/>
                  <a:pt x="9797" y="4641"/>
                  <a:pt x="9274" y="4894"/>
                </a:cubicBezTo>
                <a:cubicBezTo>
                  <a:pt x="9084" y="4118"/>
                  <a:pt x="8585" y="3558"/>
                  <a:pt x="8015" y="3558"/>
                </a:cubicBezTo>
                <a:cubicBezTo>
                  <a:pt x="7267" y="3558"/>
                  <a:pt x="6662" y="4479"/>
                  <a:pt x="6662" y="5617"/>
                </a:cubicBezTo>
                <a:cubicBezTo>
                  <a:pt x="6662" y="6122"/>
                  <a:pt x="6792" y="6592"/>
                  <a:pt x="6994" y="6953"/>
                </a:cubicBezTo>
                <a:cubicBezTo>
                  <a:pt x="6745" y="7332"/>
                  <a:pt x="6507" y="7748"/>
                  <a:pt x="6305" y="8181"/>
                </a:cubicBezTo>
                <a:cubicBezTo>
                  <a:pt x="5688" y="6773"/>
                  <a:pt x="4631" y="5833"/>
                  <a:pt x="3432" y="5833"/>
                </a:cubicBezTo>
                <a:cubicBezTo>
                  <a:pt x="1544" y="5833"/>
                  <a:pt x="0" y="8181"/>
                  <a:pt x="0" y="11053"/>
                </a:cubicBezTo>
                <a:cubicBezTo>
                  <a:pt x="0" y="13924"/>
                  <a:pt x="1544" y="16272"/>
                  <a:pt x="3432" y="16272"/>
                </a:cubicBezTo>
                <a:cubicBezTo>
                  <a:pt x="4192" y="16272"/>
                  <a:pt x="4904" y="15893"/>
                  <a:pt x="5474" y="15243"/>
                </a:cubicBezTo>
                <a:cubicBezTo>
                  <a:pt x="6115" y="18909"/>
                  <a:pt x="8300" y="21600"/>
                  <a:pt x="10913" y="21600"/>
                </a:cubicBezTo>
                <a:cubicBezTo>
                  <a:pt x="13026" y="21600"/>
                  <a:pt x="14879" y="19812"/>
                  <a:pt x="15841" y="17175"/>
                </a:cubicBezTo>
                <a:cubicBezTo>
                  <a:pt x="15960" y="17284"/>
                  <a:pt x="16090" y="17338"/>
                  <a:pt x="16221" y="17338"/>
                </a:cubicBezTo>
                <a:cubicBezTo>
                  <a:pt x="16636" y="17338"/>
                  <a:pt x="16981" y="16814"/>
                  <a:pt x="16981" y="16182"/>
                </a:cubicBezTo>
                <a:cubicBezTo>
                  <a:pt x="16981" y="15622"/>
                  <a:pt x="16720" y="15171"/>
                  <a:pt x="16375" y="15062"/>
                </a:cubicBezTo>
                <a:cubicBezTo>
                  <a:pt x="16482" y="14412"/>
                  <a:pt x="16530" y="13744"/>
                  <a:pt x="16530" y="13058"/>
                </a:cubicBezTo>
                <a:cubicBezTo>
                  <a:pt x="16530" y="12570"/>
                  <a:pt x="16506" y="12082"/>
                  <a:pt x="16446" y="11613"/>
                </a:cubicBezTo>
                <a:cubicBezTo>
                  <a:pt x="16838" y="11811"/>
                  <a:pt x="17254" y="11920"/>
                  <a:pt x="17681" y="11920"/>
                </a:cubicBezTo>
                <a:cubicBezTo>
                  <a:pt x="19843" y="11920"/>
                  <a:pt x="21600" y="9247"/>
                  <a:pt x="21600" y="5960"/>
                </a:cubicBezTo>
                <a:cubicBezTo>
                  <a:pt x="21600" y="2673"/>
                  <a:pt x="19854" y="0"/>
                  <a:pt x="17693" y="0"/>
                </a:cubicBezTo>
                <a:close/>
              </a:path>
            </a:pathLst>
          </a:cu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4" name="Circle">
            <a:extLst>
              <a:ext uri="{FF2B5EF4-FFF2-40B4-BE49-F238E27FC236}">
                <a16:creationId xmlns:a16="http://schemas.microsoft.com/office/drawing/2014/main" id="{33455899-13AC-4183-859D-51A460CAFBFD}"/>
              </a:ext>
            </a:extLst>
          </p:cNvPr>
          <p:cNvSpPr/>
          <p:nvPr/>
        </p:nvSpPr>
        <p:spPr>
          <a:xfrm>
            <a:off x="6167445" y="2499519"/>
            <a:ext cx="2759621" cy="2759621"/>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5" name="Circle">
            <a:extLst>
              <a:ext uri="{FF2B5EF4-FFF2-40B4-BE49-F238E27FC236}">
                <a16:creationId xmlns:a16="http://schemas.microsoft.com/office/drawing/2014/main" id="{0E0FBEE3-0A8D-4CC3-89C3-88485F636268}"/>
              </a:ext>
            </a:extLst>
          </p:cNvPr>
          <p:cNvSpPr/>
          <p:nvPr/>
        </p:nvSpPr>
        <p:spPr>
          <a:xfrm>
            <a:off x="8725319" y="1598859"/>
            <a:ext cx="1729267" cy="1729267"/>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76" name="Circle">
            <a:extLst>
              <a:ext uri="{FF2B5EF4-FFF2-40B4-BE49-F238E27FC236}">
                <a16:creationId xmlns:a16="http://schemas.microsoft.com/office/drawing/2014/main" id="{F2262CBF-AF0F-4DC5-9098-DBA39512A6DC}"/>
              </a:ext>
            </a:extLst>
          </p:cNvPr>
          <p:cNvSpPr/>
          <p:nvPr/>
        </p:nvSpPr>
        <p:spPr>
          <a:xfrm>
            <a:off x="4546257" y="2751704"/>
            <a:ext cx="1433850" cy="143385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77" name="Graphic 7" descr="Gears">
            <a:extLst>
              <a:ext uri="{FF2B5EF4-FFF2-40B4-BE49-F238E27FC236}">
                <a16:creationId xmlns:a16="http://schemas.microsoft.com/office/drawing/2014/main" id="{CBA89BD6-5932-4FF1-B6B0-BFF309F841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9621" y="2074601"/>
            <a:ext cx="476583" cy="476583"/>
          </a:xfrm>
          <a:prstGeom prst="rect">
            <a:avLst/>
          </a:prstGeom>
          <a:effectLst>
            <a:outerShdw blurRad="50800" dist="38100" dir="2700000" algn="tl" rotWithShape="0">
              <a:prstClr val="black">
                <a:alpha val="40000"/>
              </a:prstClr>
            </a:outerShdw>
          </a:effectLst>
        </p:spPr>
      </p:pic>
      <p:pic>
        <p:nvPicPr>
          <p:cNvPr id="78" name="Graphic 8" descr="Hourglass Finished">
            <a:extLst>
              <a:ext uri="{FF2B5EF4-FFF2-40B4-BE49-F238E27FC236}">
                <a16:creationId xmlns:a16="http://schemas.microsoft.com/office/drawing/2014/main" id="{6E1722D7-77D3-4C26-BFB5-584D400931E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08949" y="2773004"/>
            <a:ext cx="876612" cy="876612"/>
          </a:xfrm>
          <a:prstGeom prst="rect">
            <a:avLst/>
          </a:prstGeom>
        </p:spPr>
      </p:pic>
      <p:pic>
        <p:nvPicPr>
          <p:cNvPr id="79" name="Graphic 9" descr="Lights On">
            <a:extLst>
              <a:ext uri="{FF2B5EF4-FFF2-40B4-BE49-F238E27FC236}">
                <a16:creationId xmlns:a16="http://schemas.microsoft.com/office/drawing/2014/main" id="{2917C123-9B6A-4FD3-AAE8-AD6FCD8FD1C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59547" y="2964994"/>
            <a:ext cx="1007270" cy="1007270"/>
          </a:xfrm>
          <a:prstGeom prst="rect">
            <a:avLst/>
          </a:prstGeom>
        </p:spPr>
      </p:pic>
      <p:pic>
        <p:nvPicPr>
          <p:cNvPr id="80" name="Graphic 10" descr="Presentation with bar chart">
            <a:extLst>
              <a:ext uri="{FF2B5EF4-FFF2-40B4-BE49-F238E27FC236}">
                <a16:creationId xmlns:a16="http://schemas.microsoft.com/office/drawing/2014/main" id="{12B5C282-1D69-468C-9A98-D0CB6BB5E601}"/>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66676" y="4905877"/>
            <a:ext cx="326519" cy="326519"/>
          </a:xfrm>
          <a:prstGeom prst="rect">
            <a:avLst/>
          </a:prstGeom>
          <a:effectLst>
            <a:outerShdw blurRad="50800" dist="38100" dir="2700000" algn="tl" rotWithShape="0">
              <a:prstClr val="black">
                <a:alpha val="40000"/>
              </a:prstClr>
            </a:outerShdw>
          </a:effectLst>
        </p:spPr>
      </p:pic>
      <p:pic>
        <p:nvPicPr>
          <p:cNvPr id="81" name="Graphic 11" descr="Research">
            <a:extLst>
              <a:ext uri="{FF2B5EF4-FFF2-40B4-BE49-F238E27FC236}">
                <a16:creationId xmlns:a16="http://schemas.microsoft.com/office/drawing/2014/main" id="{DEC91828-0D6B-4F93-A5BE-F72E58F27D0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89723" y="4284635"/>
            <a:ext cx="337073" cy="337073"/>
          </a:xfrm>
          <a:prstGeom prst="rect">
            <a:avLst/>
          </a:prstGeom>
          <a:effectLst>
            <a:outerShdw blurRad="50800" dist="38100" dir="2700000" algn="tl" rotWithShape="0">
              <a:prstClr val="black">
                <a:alpha val="40000"/>
              </a:prstClr>
            </a:outerShdw>
          </a:effectLst>
        </p:spPr>
      </p:pic>
      <p:grpSp>
        <p:nvGrpSpPr>
          <p:cNvPr id="82" name="Group 81">
            <a:extLst>
              <a:ext uri="{FF2B5EF4-FFF2-40B4-BE49-F238E27FC236}">
                <a16:creationId xmlns:a16="http://schemas.microsoft.com/office/drawing/2014/main" id="{57D7B0BD-327F-4DAE-814F-AB2AB4BDCC58}"/>
              </a:ext>
            </a:extLst>
          </p:cNvPr>
          <p:cNvGrpSpPr/>
          <p:nvPr/>
        </p:nvGrpSpPr>
        <p:grpSpPr>
          <a:xfrm>
            <a:off x="6770015" y="3725294"/>
            <a:ext cx="1554480" cy="1013154"/>
            <a:chOff x="332934" y="2720099"/>
            <a:chExt cx="2999273" cy="1013154"/>
          </a:xfrm>
        </p:grpSpPr>
        <p:sp>
          <p:nvSpPr>
            <p:cNvPr id="86" name="TextBox 13">
              <a:extLst>
                <a:ext uri="{FF2B5EF4-FFF2-40B4-BE49-F238E27FC236}">
                  <a16:creationId xmlns:a16="http://schemas.microsoft.com/office/drawing/2014/main" id="{D5E97693-477A-4A24-9FB2-89CAF95CC9A4}"/>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87" name="TextBox 14">
              <a:extLst>
                <a:ext uri="{FF2B5EF4-FFF2-40B4-BE49-F238E27FC236}">
                  <a16:creationId xmlns:a16="http://schemas.microsoft.com/office/drawing/2014/main" id="{6A91546F-8020-42BA-B092-214A552F0802}"/>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83" name="Group 82">
            <a:extLst>
              <a:ext uri="{FF2B5EF4-FFF2-40B4-BE49-F238E27FC236}">
                <a16:creationId xmlns:a16="http://schemas.microsoft.com/office/drawing/2014/main" id="{A2995C03-2376-4F11-BBB9-5CB6079A8E52}"/>
              </a:ext>
            </a:extLst>
          </p:cNvPr>
          <p:cNvGrpSpPr/>
          <p:nvPr/>
        </p:nvGrpSpPr>
        <p:grpSpPr>
          <a:xfrm>
            <a:off x="8812712" y="1956915"/>
            <a:ext cx="1554480" cy="1013154"/>
            <a:chOff x="332934" y="2720099"/>
            <a:chExt cx="2999273" cy="1013154"/>
          </a:xfrm>
        </p:grpSpPr>
        <p:sp>
          <p:nvSpPr>
            <p:cNvPr id="84" name="TextBox 16">
              <a:extLst>
                <a:ext uri="{FF2B5EF4-FFF2-40B4-BE49-F238E27FC236}">
                  <a16:creationId xmlns:a16="http://schemas.microsoft.com/office/drawing/2014/main" id="{37F49760-39EA-4A56-809D-C9A21604CF85}"/>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85" name="TextBox 17">
              <a:extLst>
                <a:ext uri="{FF2B5EF4-FFF2-40B4-BE49-F238E27FC236}">
                  <a16:creationId xmlns:a16="http://schemas.microsoft.com/office/drawing/2014/main" id="{E5C15D39-9192-472D-9824-E234EC1FF5C1}"/>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Tree>
    <p:extLst>
      <p:ext uri="{BB962C8B-B14F-4D97-AF65-F5344CB8AC3E}">
        <p14:creationId xmlns:p14="http://schemas.microsoft.com/office/powerpoint/2010/main" val="56664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(Three) Circle Relationship – Slide Template</a:t>
            </a:r>
          </a:p>
        </p:txBody>
      </p:sp>
      <p:grpSp>
        <p:nvGrpSpPr>
          <p:cNvPr id="23" name="Group 22">
            <a:extLst>
              <a:ext uri="{FF2B5EF4-FFF2-40B4-BE49-F238E27FC236}">
                <a16:creationId xmlns:a16="http://schemas.microsoft.com/office/drawing/2014/main" id="{4B07C64F-6E9A-403D-A6F9-C9F7F93237A8}"/>
              </a:ext>
            </a:extLst>
          </p:cNvPr>
          <p:cNvGrpSpPr/>
          <p:nvPr/>
        </p:nvGrpSpPr>
        <p:grpSpPr>
          <a:xfrm>
            <a:off x="636447" y="2060648"/>
            <a:ext cx="2926080" cy="2736703"/>
            <a:chOff x="332936" y="2627766"/>
            <a:chExt cx="2926080" cy="2736703"/>
          </a:xfrm>
        </p:grpSpPr>
        <p:sp>
          <p:nvSpPr>
            <p:cNvPr id="24" name="TextBox 23">
              <a:extLst>
                <a:ext uri="{FF2B5EF4-FFF2-40B4-BE49-F238E27FC236}">
                  <a16:creationId xmlns:a16="http://schemas.microsoft.com/office/drawing/2014/main" id="{577B4324-C99C-448B-B58B-90A59A848F6A}"/>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5" name="TextBox 24">
              <a:extLst>
                <a:ext uri="{FF2B5EF4-FFF2-40B4-BE49-F238E27FC236}">
                  <a16:creationId xmlns:a16="http://schemas.microsoft.com/office/drawing/2014/main" id="{EBDC1DA5-63E1-48BA-AB6C-396393635714}"/>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
        <p:nvSpPr>
          <p:cNvPr id="58" name="Shape">
            <a:extLst>
              <a:ext uri="{FF2B5EF4-FFF2-40B4-BE49-F238E27FC236}">
                <a16:creationId xmlns:a16="http://schemas.microsoft.com/office/drawing/2014/main" id="{510AA4C7-14E9-4216-A3B2-60394B27E19B}"/>
              </a:ext>
            </a:extLst>
          </p:cNvPr>
          <p:cNvSpPr/>
          <p:nvPr/>
        </p:nvSpPr>
        <p:spPr>
          <a:xfrm>
            <a:off x="4222020" y="1274622"/>
            <a:ext cx="6553200" cy="4308756"/>
          </a:xfrm>
          <a:custGeom>
            <a:avLst/>
            <a:gdLst/>
            <a:ahLst/>
            <a:cxnLst>
              <a:cxn ang="0">
                <a:pos x="wd2" y="hd2"/>
              </a:cxn>
              <a:cxn ang="5400000">
                <a:pos x="wd2" y="hd2"/>
              </a:cxn>
              <a:cxn ang="10800000">
                <a:pos x="wd2" y="hd2"/>
              </a:cxn>
              <a:cxn ang="16200000">
                <a:pos x="wd2" y="hd2"/>
              </a:cxn>
            </a:cxnLst>
            <a:rect l="0" t="0" r="r" b="b"/>
            <a:pathLst>
              <a:path w="21600" h="21600" extrusionOk="0">
                <a:moveTo>
                  <a:pt x="6056" y="18999"/>
                </a:moveTo>
                <a:cubicBezTo>
                  <a:pt x="6056" y="19631"/>
                  <a:pt x="5712" y="20155"/>
                  <a:pt x="5296" y="20155"/>
                </a:cubicBezTo>
                <a:cubicBezTo>
                  <a:pt x="4880" y="20155"/>
                  <a:pt x="4536" y="19631"/>
                  <a:pt x="4536" y="18999"/>
                </a:cubicBezTo>
                <a:cubicBezTo>
                  <a:pt x="4536" y="18367"/>
                  <a:pt x="4880" y="17843"/>
                  <a:pt x="5296" y="17843"/>
                </a:cubicBezTo>
                <a:cubicBezTo>
                  <a:pt x="5712" y="17843"/>
                  <a:pt x="6056" y="18367"/>
                  <a:pt x="6056" y="18999"/>
                </a:cubicBezTo>
                <a:close/>
                <a:moveTo>
                  <a:pt x="7255" y="2835"/>
                </a:moveTo>
                <a:cubicBezTo>
                  <a:pt x="7469" y="2835"/>
                  <a:pt x="7647" y="2565"/>
                  <a:pt x="7647" y="2239"/>
                </a:cubicBezTo>
                <a:cubicBezTo>
                  <a:pt x="7647" y="1914"/>
                  <a:pt x="7469" y="1643"/>
                  <a:pt x="7255" y="1643"/>
                </a:cubicBezTo>
                <a:cubicBezTo>
                  <a:pt x="7042" y="1643"/>
                  <a:pt x="6864" y="1914"/>
                  <a:pt x="6864" y="2239"/>
                </a:cubicBezTo>
                <a:cubicBezTo>
                  <a:pt x="6864" y="2565"/>
                  <a:pt x="7030" y="2835"/>
                  <a:pt x="7255" y="2835"/>
                </a:cubicBezTo>
                <a:close/>
                <a:moveTo>
                  <a:pt x="17693" y="13401"/>
                </a:moveTo>
                <a:cubicBezTo>
                  <a:pt x="17479" y="13401"/>
                  <a:pt x="17301" y="13672"/>
                  <a:pt x="17301" y="13997"/>
                </a:cubicBezTo>
                <a:cubicBezTo>
                  <a:pt x="17301" y="14322"/>
                  <a:pt x="17479" y="14593"/>
                  <a:pt x="17693" y="14593"/>
                </a:cubicBezTo>
                <a:cubicBezTo>
                  <a:pt x="17907" y="14593"/>
                  <a:pt x="18085" y="14322"/>
                  <a:pt x="18085" y="13997"/>
                </a:cubicBezTo>
                <a:cubicBezTo>
                  <a:pt x="18085" y="13672"/>
                  <a:pt x="17919" y="13401"/>
                  <a:pt x="17693" y="13401"/>
                </a:cubicBezTo>
                <a:close/>
                <a:moveTo>
                  <a:pt x="17693" y="0"/>
                </a:moveTo>
                <a:cubicBezTo>
                  <a:pt x="15591" y="0"/>
                  <a:pt x="13858" y="2546"/>
                  <a:pt x="13775" y="5707"/>
                </a:cubicBezTo>
                <a:cubicBezTo>
                  <a:pt x="12932" y="4948"/>
                  <a:pt x="11958" y="4515"/>
                  <a:pt x="10913" y="4515"/>
                </a:cubicBezTo>
                <a:cubicBezTo>
                  <a:pt x="10343" y="4515"/>
                  <a:pt x="9797" y="4641"/>
                  <a:pt x="9274" y="4894"/>
                </a:cubicBezTo>
                <a:cubicBezTo>
                  <a:pt x="9084" y="4118"/>
                  <a:pt x="8585" y="3558"/>
                  <a:pt x="8015" y="3558"/>
                </a:cubicBezTo>
                <a:cubicBezTo>
                  <a:pt x="7267" y="3558"/>
                  <a:pt x="6662" y="4479"/>
                  <a:pt x="6662" y="5617"/>
                </a:cubicBezTo>
                <a:cubicBezTo>
                  <a:pt x="6662" y="6122"/>
                  <a:pt x="6792" y="6592"/>
                  <a:pt x="6994" y="6953"/>
                </a:cubicBezTo>
                <a:cubicBezTo>
                  <a:pt x="6745" y="7332"/>
                  <a:pt x="6507" y="7748"/>
                  <a:pt x="6305" y="8181"/>
                </a:cubicBezTo>
                <a:cubicBezTo>
                  <a:pt x="5688" y="6773"/>
                  <a:pt x="4631" y="5833"/>
                  <a:pt x="3432" y="5833"/>
                </a:cubicBezTo>
                <a:cubicBezTo>
                  <a:pt x="1544" y="5833"/>
                  <a:pt x="0" y="8181"/>
                  <a:pt x="0" y="11053"/>
                </a:cubicBezTo>
                <a:cubicBezTo>
                  <a:pt x="0" y="13924"/>
                  <a:pt x="1544" y="16272"/>
                  <a:pt x="3432" y="16272"/>
                </a:cubicBezTo>
                <a:cubicBezTo>
                  <a:pt x="4192" y="16272"/>
                  <a:pt x="4904" y="15893"/>
                  <a:pt x="5474" y="15243"/>
                </a:cubicBezTo>
                <a:cubicBezTo>
                  <a:pt x="6115" y="18909"/>
                  <a:pt x="8300" y="21600"/>
                  <a:pt x="10913" y="21600"/>
                </a:cubicBezTo>
                <a:cubicBezTo>
                  <a:pt x="13026" y="21600"/>
                  <a:pt x="14879" y="19812"/>
                  <a:pt x="15841" y="17175"/>
                </a:cubicBezTo>
                <a:cubicBezTo>
                  <a:pt x="15960" y="17284"/>
                  <a:pt x="16090" y="17338"/>
                  <a:pt x="16221" y="17338"/>
                </a:cubicBezTo>
                <a:cubicBezTo>
                  <a:pt x="16636" y="17338"/>
                  <a:pt x="16981" y="16814"/>
                  <a:pt x="16981" y="16182"/>
                </a:cubicBezTo>
                <a:cubicBezTo>
                  <a:pt x="16981" y="15622"/>
                  <a:pt x="16720" y="15171"/>
                  <a:pt x="16375" y="15062"/>
                </a:cubicBezTo>
                <a:cubicBezTo>
                  <a:pt x="16482" y="14412"/>
                  <a:pt x="16530" y="13744"/>
                  <a:pt x="16530" y="13058"/>
                </a:cubicBezTo>
                <a:cubicBezTo>
                  <a:pt x="16530" y="12570"/>
                  <a:pt x="16506" y="12082"/>
                  <a:pt x="16446" y="11613"/>
                </a:cubicBezTo>
                <a:cubicBezTo>
                  <a:pt x="16838" y="11811"/>
                  <a:pt x="17254" y="11920"/>
                  <a:pt x="17681" y="11920"/>
                </a:cubicBezTo>
                <a:cubicBezTo>
                  <a:pt x="19843" y="11920"/>
                  <a:pt x="21600" y="9247"/>
                  <a:pt x="21600" y="5960"/>
                </a:cubicBezTo>
                <a:cubicBezTo>
                  <a:pt x="21600" y="2673"/>
                  <a:pt x="19854" y="0"/>
                  <a:pt x="17693" y="0"/>
                </a:cubicBezTo>
                <a:close/>
              </a:path>
            </a:pathLst>
          </a:custGeom>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59" name="Circle">
            <a:extLst>
              <a:ext uri="{FF2B5EF4-FFF2-40B4-BE49-F238E27FC236}">
                <a16:creationId xmlns:a16="http://schemas.microsoft.com/office/drawing/2014/main" id="{812DEE24-EB25-45D0-BA33-2DA4271E0C3C}"/>
              </a:ext>
            </a:extLst>
          </p:cNvPr>
          <p:cNvSpPr/>
          <p:nvPr/>
        </p:nvSpPr>
        <p:spPr>
          <a:xfrm>
            <a:off x="6167445" y="2499519"/>
            <a:ext cx="2759621" cy="2759621"/>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0" name="Circle">
            <a:extLst>
              <a:ext uri="{FF2B5EF4-FFF2-40B4-BE49-F238E27FC236}">
                <a16:creationId xmlns:a16="http://schemas.microsoft.com/office/drawing/2014/main" id="{26220ED9-5527-4E22-8494-EFE37FADCDB2}"/>
              </a:ext>
            </a:extLst>
          </p:cNvPr>
          <p:cNvSpPr/>
          <p:nvPr/>
        </p:nvSpPr>
        <p:spPr>
          <a:xfrm>
            <a:off x="8725319" y="1598859"/>
            <a:ext cx="1729267" cy="1729267"/>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sp>
        <p:nvSpPr>
          <p:cNvPr id="61" name="Circle">
            <a:extLst>
              <a:ext uri="{FF2B5EF4-FFF2-40B4-BE49-F238E27FC236}">
                <a16:creationId xmlns:a16="http://schemas.microsoft.com/office/drawing/2014/main" id="{F6EF1CD6-8D00-4A8B-905A-A917097DD36C}"/>
              </a:ext>
            </a:extLst>
          </p:cNvPr>
          <p:cNvSpPr/>
          <p:nvPr/>
        </p:nvSpPr>
        <p:spPr>
          <a:xfrm>
            <a:off x="4546257" y="2751704"/>
            <a:ext cx="1433850" cy="1433850"/>
          </a:xfrm>
          <a:prstGeom prst="ellipse">
            <a:avLst/>
          </a:prstGeom>
          <a:solidFill>
            <a:schemeClr val="bg1"/>
          </a:solidFill>
          <a:ln w="12700">
            <a:miter lim="400000"/>
          </a:ln>
        </p:spPr>
        <p:txBody>
          <a:bodyPr lIns="38100" tIns="38100" rIns="38100" bIns="3810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effectLst>
                  <a:outerShdw blurRad="38100" dist="12700" dir="5400000" rotWithShape="0">
                    <a:srgbClr val="000000">
                      <a:alpha val="50000"/>
                    </a:srgbClr>
                  </a:outerShdw>
                </a:effectLst>
              </a:defRPr>
            </a:pPr>
            <a:endParaRPr/>
          </a:p>
        </p:txBody>
      </p:sp>
      <p:pic>
        <p:nvPicPr>
          <p:cNvPr id="62" name="Graphic 7" descr="Gears">
            <a:extLst>
              <a:ext uri="{FF2B5EF4-FFF2-40B4-BE49-F238E27FC236}">
                <a16:creationId xmlns:a16="http://schemas.microsoft.com/office/drawing/2014/main" id="{2EEDC320-0537-4A5B-B4CE-D279F26D5CA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379621" y="2074601"/>
            <a:ext cx="476583" cy="476583"/>
          </a:xfrm>
          <a:prstGeom prst="rect">
            <a:avLst/>
          </a:prstGeom>
          <a:effectLst>
            <a:outerShdw blurRad="50800" dist="38100" dir="2700000" algn="tl" rotWithShape="0">
              <a:prstClr val="black">
                <a:alpha val="40000"/>
              </a:prstClr>
            </a:outerShdw>
          </a:effectLst>
        </p:spPr>
      </p:pic>
      <p:pic>
        <p:nvPicPr>
          <p:cNvPr id="63" name="Graphic 8" descr="Hourglass Finished">
            <a:extLst>
              <a:ext uri="{FF2B5EF4-FFF2-40B4-BE49-F238E27FC236}">
                <a16:creationId xmlns:a16="http://schemas.microsoft.com/office/drawing/2014/main" id="{3BDD3E76-415D-4FD9-914C-91020E588FF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08949" y="2773004"/>
            <a:ext cx="876612" cy="876612"/>
          </a:xfrm>
          <a:prstGeom prst="rect">
            <a:avLst/>
          </a:prstGeom>
        </p:spPr>
      </p:pic>
      <p:pic>
        <p:nvPicPr>
          <p:cNvPr id="64" name="Graphic 9" descr="Lights On">
            <a:extLst>
              <a:ext uri="{FF2B5EF4-FFF2-40B4-BE49-F238E27FC236}">
                <a16:creationId xmlns:a16="http://schemas.microsoft.com/office/drawing/2014/main" id="{3D92F50E-6694-4039-8043-10C3C7FF45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59547" y="2964994"/>
            <a:ext cx="1007270" cy="1007270"/>
          </a:xfrm>
          <a:prstGeom prst="rect">
            <a:avLst/>
          </a:prstGeom>
        </p:spPr>
      </p:pic>
      <p:pic>
        <p:nvPicPr>
          <p:cNvPr id="65" name="Graphic 10" descr="Presentation with bar chart">
            <a:extLst>
              <a:ext uri="{FF2B5EF4-FFF2-40B4-BE49-F238E27FC236}">
                <a16:creationId xmlns:a16="http://schemas.microsoft.com/office/drawing/2014/main" id="{5FB2CAF9-68A6-45C0-9ED7-25C29AFC7582}"/>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666676" y="4905877"/>
            <a:ext cx="326519" cy="326519"/>
          </a:xfrm>
          <a:prstGeom prst="rect">
            <a:avLst/>
          </a:prstGeom>
          <a:effectLst>
            <a:outerShdw blurRad="50800" dist="38100" dir="2700000" algn="tl" rotWithShape="0">
              <a:prstClr val="black">
                <a:alpha val="40000"/>
              </a:prstClr>
            </a:outerShdw>
          </a:effectLst>
        </p:spPr>
      </p:pic>
      <p:pic>
        <p:nvPicPr>
          <p:cNvPr id="66" name="Graphic 11" descr="Research">
            <a:extLst>
              <a:ext uri="{FF2B5EF4-FFF2-40B4-BE49-F238E27FC236}">
                <a16:creationId xmlns:a16="http://schemas.microsoft.com/office/drawing/2014/main" id="{071B0B05-FD1D-4F82-AD8C-4D53235DDF0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89723" y="4284635"/>
            <a:ext cx="337073" cy="337073"/>
          </a:xfrm>
          <a:prstGeom prst="rect">
            <a:avLst/>
          </a:prstGeom>
          <a:effectLst>
            <a:outerShdw blurRad="50800" dist="38100" dir="2700000" algn="tl" rotWithShape="0">
              <a:prstClr val="black">
                <a:alpha val="40000"/>
              </a:prstClr>
            </a:outerShdw>
          </a:effectLst>
        </p:spPr>
      </p:pic>
      <p:grpSp>
        <p:nvGrpSpPr>
          <p:cNvPr id="67" name="Group 66">
            <a:extLst>
              <a:ext uri="{FF2B5EF4-FFF2-40B4-BE49-F238E27FC236}">
                <a16:creationId xmlns:a16="http://schemas.microsoft.com/office/drawing/2014/main" id="{C4064E40-4A11-445B-9B53-0582D7D8B74C}"/>
              </a:ext>
            </a:extLst>
          </p:cNvPr>
          <p:cNvGrpSpPr/>
          <p:nvPr/>
        </p:nvGrpSpPr>
        <p:grpSpPr>
          <a:xfrm>
            <a:off x="6770015" y="3725294"/>
            <a:ext cx="1554480" cy="1013154"/>
            <a:chOff x="332934" y="2720099"/>
            <a:chExt cx="2999273" cy="1013154"/>
          </a:xfrm>
        </p:grpSpPr>
        <p:sp>
          <p:nvSpPr>
            <p:cNvPr id="68" name="TextBox 13">
              <a:extLst>
                <a:ext uri="{FF2B5EF4-FFF2-40B4-BE49-F238E27FC236}">
                  <a16:creationId xmlns:a16="http://schemas.microsoft.com/office/drawing/2014/main" id="{1699F7A0-4126-4AB9-9DE7-1020AE5DCECB}"/>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69" name="TextBox 14">
              <a:extLst>
                <a:ext uri="{FF2B5EF4-FFF2-40B4-BE49-F238E27FC236}">
                  <a16:creationId xmlns:a16="http://schemas.microsoft.com/office/drawing/2014/main" id="{1D302F43-8CB9-4F1B-8579-392AD1889D5B}"/>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grpSp>
        <p:nvGrpSpPr>
          <p:cNvPr id="70" name="Group 69">
            <a:extLst>
              <a:ext uri="{FF2B5EF4-FFF2-40B4-BE49-F238E27FC236}">
                <a16:creationId xmlns:a16="http://schemas.microsoft.com/office/drawing/2014/main" id="{4DAF8E66-6667-4EE7-9605-38460F92BD93}"/>
              </a:ext>
            </a:extLst>
          </p:cNvPr>
          <p:cNvGrpSpPr/>
          <p:nvPr/>
        </p:nvGrpSpPr>
        <p:grpSpPr>
          <a:xfrm>
            <a:off x="8812712" y="1956915"/>
            <a:ext cx="1554480" cy="1013154"/>
            <a:chOff x="332934" y="2720099"/>
            <a:chExt cx="2999273" cy="1013154"/>
          </a:xfrm>
        </p:grpSpPr>
        <p:sp>
          <p:nvSpPr>
            <p:cNvPr id="71" name="TextBox 16">
              <a:extLst>
                <a:ext uri="{FF2B5EF4-FFF2-40B4-BE49-F238E27FC236}">
                  <a16:creationId xmlns:a16="http://schemas.microsoft.com/office/drawing/2014/main" id="{5AB466AF-F9BA-47B2-A22C-7542BBE9DEF8}"/>
                </a:ext>
              </a:extLst>
            </p:cNvPr>
            <p:cNvSpPr txBox="1"/>
            <p:nvPr/>
          </p:nvSpPr>
          <p:spPr>
            <a:xfrm>
              <a:off x="332934" y="2720099"/>
              <a:ext cx="2999273" cy="369332"/>
            </a:xfrm>
            <a:prstGeom prst="rect">
              <a:avLst/>
            </a:prstGeom>
            <a:noFill/>
          </p:spPr>
          <p:txBody>
            <a:bodyPr wrap="square" lIns="0" rIns="0" rtlCol="0" anchor="b">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noProof="1"/>
                <a:t>Lorem Ipsum</a:t>
              </a:r>
            </a:p>
          </p:txBody>
        </p:sp>
        <p:sp>
          <p:nvSpPr>
            <p:cNvPr id="72" name="TextBox 17">
              <a:extLst>
                <a:ext uri="{FF2B5EF4-FFF2-40B4-BE49-F238E27FC236}">
                  <a16:creationId xmlns:a16="http://schemas.microsoft.com/office/drawing/2014/main" id="{53000072-8089-43C7-83C8-E5E6D2C87DC4}"/>
                </a:ext>
              </a:extLst>
            </p:cNvPr>
            <p:cNvSpPr txBox="1"/>
            <p:nvPr/>
          </p:nvSpPr>
          <p:spPr>
            <a:xfrm>
              <a:off x="332934" y="3086922"/>
              <a:ext cx="2999273" cy="646331"/>
            </a:xfrm>
            <a:prstGeom prst="rect">
              <a:avLst/>
            </a:prstGeom>
            <a:noFill/>
          </p:spPr>
          <p:txBody>
            <a:bodyPr wrap="square" lIns="0" r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200" noProof="1">
                  <a:solidFill>
                    <a:schemeClr val="tx1">
                      <a:lumMod val="65000"/>
                      <a:lumOff val="35000"/>
                    </a:schemeClr>
                  </a:solidFill>
                </a:rPr>
                <a:t>Lorem ipsum dolor sit amet, nibh est. A magna maecenas, quam. </a:t>
              </a:r>
            </a:p>
          </p:txBody>
        </p:sp>
      </p:grpSp>
    </p:spTree>
    <p:extLst>
      <p:ext uri="{BB962C8B-B14F-4D97-AF65-F5344CB8AC3E}">
        <p14:creationId xmlns:p14="http://schemas.microsoft.com/office/powerpoint/2010/main" val="230974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8600</TotalTime>
  <Words>287</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(Three) Circle Relationship – Slide Template</vt:lpstr>
      <vt:lpstr>(Three) Circle Relationship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Circle Relationship</dc:title>
  <dc:creator>PresentationGO.com</dc:creator>
  <dc:description>© Copyright PresentationGO.com - Do not distribute or sale without written permission.</dc:description>
  <dcterms:created xsi:type="dcterms:W3CDTF">2014-11-26T05:14:11Z</dcterms:created>
  <dcterms:modified xsi:type="dcterms:W3CDTF">2022-01-17T22:04:30Z</dcterms:modified>
  <cp:category>Charts &amp; Diagrams</cp:category>
</cp:coreProperties>
</file>