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6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Circles Diagram for PowerPoint</a:t>
            </a:r>
          </a:p>
        </p:txBody>
      </p:sp>
      <p:sp>
        <p:nvSpPr>
          <p:cNvPr id="36" name="Freeform: Shape 35"/>
          <p:cNvSpPr/>
          <p:nvPr/>
        </p:nvSpPr>
        <p:spPr>
          <a:xfrm>
            <a:off x="4661377" y="1201585"/>
            <a:ext cx="2869246" cy="2850641"/>
          </a:xfrm>
          <a:custGeom>
            <a:avLst/>
            <a:gdLst>
              <a:gd name="connsiteX0" fmla="*/ 1008992 w 2017986"/>
              <a:gd name="connsiteY0" fmla="*/ 451848 h 2004901"/>
              <a:gd name="connsiteX1" fmla="*/ 451847 w 2017986"/>
              <a:gd name="connsiteY1" fmla="*/ 1008993 h 2004901"/>
              <a:gd name="connsiteX2" fmla="*/ 1008992 w 2017986"/>
              <a:gd name="connsiteY2" fmla="*/ 1566138 h 2004901"/>
              <a:gd name="connsiteX3" fmla="*/ 1566137 w 2017986"/>
              <a:gd name="connsiteY3" fmla="*/ 1008993 h 2004901"/>
              <a:gd name="connsiteX4" fmla="*/ 1008992 w 2017986"/>
              <a:gd name="connsiteY4" fmla="*/ 451848 h 2004901"/>
              <a:gd name="connsiteX5" fmla="*/ 1008993 w 2017986"/>
              <a:gd name="connsiteY5" fmla="*/ 0 h 2004901"/>
              <a:gd name="connsiteX6" fmla="*/ 2017986 w 2017986"/>
              <a:gd name="connsiteY6" fmla="*/ 1008993 h 2004901"/>
              <a:gd name="connsiteX7" fmla="*/ 1212340 w 2017986"/>
              <a:gd name="connsiteY7" fmla="*/ 1997487 h 2004901"/>
              <a:gd name="connsiteX8" fmla="*/ 1163759 w 2017986"/>
              <a:gd name="connsiteY8" fmla="*/ 2004901 h 2004901"/>
              <a:gd name="connsiteX9" fmla="*/ 1150665 w 2017986"/>
              <a:gd name="connsiteY9" fmla="*/ 1969126 h 2004901"/>
              <a:gd name="connsiteX10" fmla="*/ 220963 w 2017986"/>
              <a:gd name="connsiteY10" fmla="*/ 1352878 h 2004901"/>
              <a:gd name="connsiteX11" fmla="*/ 117800 w 2017986"/>
              <a:gd name="connsiteY11" fmla="*/ 1358087 h 2004901"/>
              <a:gd name="connsiteX12" fmla="*/ 66198 w 2017986"/>
              <a:gd name="connsiteY12" fmla="*/ 1365963 h 2004901"/>
              <a:gd name="connsiteX13" fmla="*/ 45363 w 2017986"/>
              <a:gd name="connsiteY13" fmla="*/ 1309037 h 2004901"/>
              <a:gd name="connsiteX14" fmla="*/ 0 w 2017986"/>
              <a:gd name="connsiteY14" fmla="*/ 1008993 h 2004901"/>
              <a:gd name="connsiteX15" fmla="*/ 1008993 w 2017986"/>
              <a:gd name="connsiteY15" fmla="*/ 0 h 20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7986" h="2004901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566244" y="0"/>
                  <a:pt x="2017986" y="451742"/>
                  <a:pt x="2017986" y="1008993"/>
                </a:cubicBezTo>
                <a:cubicBezTo>
                  <a:pt x="2017986" y="1496588"/>
                  <a:pt x="1672121" y="1903402"/>
                  <a:pt x="1212340" y="1997487"/>
                </a:cubicBezTo>
                <a:lnTo>
                  <a:pt x="1163759" y="2004901"/>
                </a:lnTo>
                <a:lnTo>
                  <a:pt x="1150665" y="1969126"/>
                </a:lnTo>
                <a:cubicBezTo>
                  <a:pt x="997491" y="1606983"/>
                  <a:pt x="638902" y="1352878"/>
                  <a:pt x="220963" y="1352878"/>
                </a:cubicBezTo>
                <a:cubicBezTo>
                  <a:pt x="186135" y="1352878"/>
                  <a:pt x="151719" y="1354643"/>
                  <a:pt x="117800" y="1358087"/>
                </a:cubicBezTo>
                <a:lnTo>
                  <a:pt x="66198" y="1365963"/>
                </a:lnTo>
                <a:lnTo>
                  <a:pt x="45363" y="1309037"/>
                </a:lnTo>
                <a:cubicBezTo>
                  <a:pt x="15882" y="1214253"/>
                  <a:pt x="0" y="1113478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eeform: Shape 34"/>
          <p:cNvSpPr/>
          <p:nvPr/>
        </p:nvSpPr>
        <p:spPr>
          <a:xfrm>
            <a:off x="3540929" y="3125154"/>
            <a:ext cx="2555072" cy="2869246"/>
          </a:xfrm>
          <a:custGeom>
            <a:avLst/>
            <a:gdLst>
              <a:gd name="connsiteX0" fmla="*/ 1008992 w 1797023"/>
              <a:gd name="connsiteY0" fmla="*/ 451848 h 2017986"/>
              <a:gd name="connsiteX1" fmla="*/ 451847 w 1797023"/>
              <a:gd name="connsiteY1" fmla="*/ 1008993 h 2017986"/>
              <a:gd name="connsiteX2" fmla="*/ 1008992 w 1797023"/>
              <a:gd name="connsiteY2" fmla="*/ 1566138 h 2017986"/>
              <a:gd name="connsiteX3" fmla="*/ 1566137 w 1797023"/>
              <a:gd name="connsiteY3" fmla="*/ 1008993 h 2017986"/>
              <a:gd name="connsiteX4" fmla="*/ 1008992 w 1797023"/>
              <a:gd name="connsiteY4" fmla="*/ 451848 h 2017986"/>
              <a:gd name="connsiteX5" fmla="*/ 1008993 w 1797023"/>
              <a:gd name="connsiteY5" fmla="*/ 0 h 2017986"/>
              <a:gd name="connsiteX6" fmla="*/ 1722459 w 1797023"/>
              <a:gd name="connsiteY6" fmla="*/ 295528 h 2017986"/>
              <a:gd name="connsiteX7" fmla="*/ 1797023 w 1797023"/>
              <a:gd name="connsiteY7" fmla="*/ 385900 h 2017986"/>
              <a:gd name="connsiteX8" fmla="*/ 1748380 w 1797023"/>
              <a:gd name="connsiteY8" fmla="*/ 444856 h 2017986"/>
              <a:gd name="connsiteX9" fmla="*/ 1576059 w 1797023"/>
              <a:gd name="connsiteY9" fmla="*/ 1008993 h 2017986"/>
              <a:gd name="connsiteX10" fmla="*/ 1748380 w 1797023"/>
              <a:gd name="connsiteY10" fmla="*/ 1573131 h 2017986"/>
              <a:gd name="connsiteX11" fmla="*/ 1797023 w 1797023"/>
              <a:gd name="connsiteY11" fmla="*/ 1632087 h 2017986"/>
              <a:gd name="connsiteX12" fmla="*/ 1722459 w 1797023"/>
              <a:gd name="connsiteY12" fmla="*/ 1722459 h 2017986"/>
              <a:gd name="connsiteX13" fmla="*/ 1008993 w 1797023"/>
              <a:gd name="connsiteY13" fmla="*/ 2017986 h 2017986"/>
              <a:gd name="connsiteX14" fmla="*/ 0 w 1797023"/>
              <a:gd name="connsiteY14" fmla="*/ 1008993 h 2017986"/>
              <a:gd name="connsiteX15" fmla="*/ 1008993 w 1797023"/>
              <a:gd name="connsiteY15" fmla="*/ 0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7023" h="2017986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287619" y="0"/>
                  <a:pt x="1539867" y="112936"/>
                  <a:pt x="1722459" y="295528"/>
                </a:cubicBezTo>
                <a:lnTo>
                  <a:pt x="1797023" y="385900"/>
                </a:lnTo>
                <a:lnTo>
                  <a:pt x="1748380" y="444856"/>
                </a:lnTo>
                <a:cubicBezTo>
                  <a:pt x="1639585" y="605892"/>
                  <a:pt x="1576059" y="800024"/>
                  <a:pt x="1576059" y="1008993"/>
                </a:cubicBezTo>
                <a:cubicBezTo>
                  <a:pt x="1576059" y="1217962"/>
                  <a:pt x="1639585" y="1412094"/>
                  <a:pt x="1748380" y="1573131"/>
                </a:cubicBezTo>
                <a:lnTo>
                  <a:pt x="1797023" y="1632087"/>
                </a:lnTo>
                <a:lnTo>
                  <a:pt x="1722459" y="1722459"/>
                </a:lnTo>
                <a:cubicBezTo>
                  <a:pt x="1539867" y="1905051"/>
                  <a:pt x="1287619" y="2017986"/>
                  <a:pt x="1008993" y="2017986"/>
                </a:cubicBezTo>
                <a:cubicBezTo>
                  <a:pt x="451742" y="2017986"/>
                  <a:pt x="0" y="1566244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ircle: Hollow 33"/>
          <p:cNvSpPr/>
          <p:nvPr/>
        </p:nvSpPr>
        <p:spPr>
          <a:xfrm>
            <a:off x="5781827" y="3125156"/>
            <a:ext cx="2869244" cy="2869244"/>
          </a:xfrm>
          <a:prstGeom prst="donut">
            <a:avLst>
              <a:gd name="adj" fmla="val 22391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/>
          <p:cNvSpPr/>
          <p:nvPr/>
        </p:nvSpPr>
        <p:spPr>
          <a:xfrm>
            <a:off x="5232763" y="3227124"/>
            <a:ext cx="1726472" cy="1332653"/>
          </a:xfrm>
          <a:custGeom>
            <a:avLst/>
            <a:gdLst>
              <a:gd name="connsiteX0" fmla="*/ 239396 w 1214255"/>
              <a:gd name="connsiteY0" fmla="*/ 0 h 937276"/>
              <a:gd name="connsiteX1" fmla="*/ 295623 w 1214255"/>
              <a:gd name="connsiteY1" fmla="*/ 46392 h 937276"/>
              <a:gd name="connsiteX2" fmla="*/ 607128 w 1214255"/>
              <a:gd name="connsiteY2" fmla="*/ 141543 h 937276"/>
              <a:gd name="connsiteX3" fmla="*/ 918633 w 1214255"/>
              <a:gd name="connsiteY3" fmla="*/ 46392 h 937276"/>
              <a:gd name="connsiteX4" fmla="*/ 974860 w 1214255"/>
              <a:gd name="connsiteY4" fmla="*/ 0 h 937276"/>
              <a:gd name="connsiteX5" fmla="*/ 1214255 w 1214255"/>
              <a:gd name="connsiteY5" fmla="*/ 412750 h 937276"/>
              <a:gd name="connsiteX6" fmla="*/ 1178291 w 1214255"/>
              <a:gd name="connsiteY6" fmla="*/ 423914 h 937276"/>
              <a:gd name="connsiteX7" fmla="*/ 838012 w 1214255"/>
              <a:gd name="connsiteY7" fmla="*/ 937276 h 937276"/>
              <a:gd name="connsiteX8" fmla="*/ 376243 w 1214255"/>
              <a:gd name="connsiteY8" fmla="*/ 937276 h 937276"/>
              <a:gd name="connsiteX9" fmla="*/ 35964 w 1214255"/>
              <a:gd name="connsiteY9" fmla="*/ 423914 h 937276"/>
              <a:gd name="connsiteX10" fmla="*/ 0 w 1214255"/>
              <a:gd name="connsiteY10" fmla="*/ 412750 h 93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255" h="937276">
                <a:moveTo>
                  <a:pt x="239396" y="0"/>
                </a:moveTo>
                <a:lnTo>
                  <a:pt x="295623" y="46392"/>
                </a:lnTo>
                <a:cubicBezTo>
                  <a:pt x="384544" y="106465"/>
                  <a:pt x="491740" y="141543"/>
                  <a:pt x="607128" y="141543"/>
                </a:cubicBezTo>
                <a:cubicBezTo>
                  <a:pt x="722517" y="141543"/>
                  <a:pt x="829713" y="106465"/>
                  <a:pt x="918633" y="46392"/>
                </a:cubicBezTo>
                <a:lnTo>
                  <a:pt x="974860" y="0"/>
                </a:lnTo>
                <a:lnTo>
                  <a:pt x="1214255" y="412750"/>
                </a:lnTo>
                <a:lnTo>
                  <a:pt x="1178291" y="423914"/>
                </a:lnTo>
                <a:cubicBezTo>
                  <a:pt x="978323" y="508493"/>
                  <a:pt x="838012" y="706499"/>
                  <a:pt x="838012" y="937276"/>
                </a:cubicBezTo>
                <a:lnTo>
                  <a:pt x="376243" y="937276"/>
                </a:lnTo>
                <a:cubicBezTo>
                  <a:pt x="376243" y="706499"/>
                  <a:pt x="235932" y="508493"/>
                  <a:pt x="35964" y="423914"/>
                </a:cubicBezTo>
                <a:lnTo>
                  <a:pt x="0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8223477" y="1312017"/>
            <a:ext cx="2937088" cy="1702708"/>
            <a:chOff x="7881041" y="1262648"/>
            <a:chExt cx="2937088" cy="1702708"/>
          </a:xfrm>
        </p:grpSpPr>
        <p:sp>
          <p:nvSpPr>
            <p:cNvPr id="42" name="TextBox 4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972777" y="3708423"/>
            <a:ext cx="2937088" cy="1702708"/>
            <a:chOff x="7881041" y="1262648"/>
            <a:chExt cx="2937088" cy="1702708"/>
          </a:xfrm>
        </p:grpSpPr>
        <p:sp>
          <p:nvSpPr>
            <p:cNvPr id="47" name="TextBox 46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5746" y="3708423"/>
            <a:ext cx="2937088" cy="1702708"/>
            <a:chOff x="7881041" y="1262648"/>
            <a:chExt cx="2937088" cy="1702708"/>
          </a:xfrm>
        </p:grpSpPr>
        <p:sp>
          <p:nvSpPr>
            <p:cNvPr id="50" name="TextBox 49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31435" y="1454126"/>
            <a:ext cx="2937088" cy="1702708"/>
            <a:chOff x="7881041" y="1262648"/>
            <a:chExt cx="2937088" cy="1702708"/>
          </a:xfrm>
        </p:grpSpPr>
        <p:sp>
          <p:nvSpPr>
            <p:cNvPr id="54" name="TextBox 5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Freeform 304"/>
          <p:cNvSpPr/>
          <p:nvPr/>
        </p:nvSpPr>
        <p:spPr>
          <a:xfrm>
            <a:off x="5735183" y="3606257"/>
            <a:ext cx="727923" cy="727551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 309"/>
          <p:cNvSpPr/>
          <p:nvPr/>
        </p:nvSpPr>
        <p:spPr>
          <a:xfrm>
            <a:off x="5678876" y="2363461"/>
            <a:ext cx="834245" cy="70647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 457"/>
          <p:cNvSpPr/>
          <p:nvPr/>
        </p:nvSpPr>
        <p:spPr>
          <a:xfrm>
            <a:off x="6970847" y="4174425"/>
            <a:ext cx="513382" cy="770703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458"/>
          <p:cNvSpPr/>
          <p:nvPr/>
        </p:nvSpPr>
        <p:spPr>
          <a:xfrm>
            <a:off x="4497861" y="4208863"/>
            <a:ext cx="898418" cy="706535"/>
          </a:xfrm>
          <a:custGeom>
            <a:avLst/>
            <a:gdLst>
              <a:gd name="connsiteX0" fmla="*/ 426227 w 504825"/>
              <a:gd name="connsiteY0" fmla="*/ 101417 h 396680"/>
              <a:gd name="connsiteX1" fmla="*/ 483696 w 504825"/>
              <a:gd name="connsiteY1" fmla="*/ 151561 h 396680"/>
              <a:gd name="connsiteX2" fmla="*/ 504825 w 504825"/>
              <a:gd name="connsiteY2" fmla="*/ 216354 h 396680"/>
              <a:gd name="connsiteX3" fmla="*/ 484823 w 504825"/>
              <a:gd name="connsiteY3" fmla="*/ 279598 h 396680"/>
              <a:gd name="connsiteX4" fmla="*/ 429890 w 504825"/>
              <a:gd name="connsiteY4" fmla="*/ 329320 h 396680"/>
              <a:gd name="connsiteX5" fmla="*/ 435665 w 504825"/>
              <a:gd name="connsiteY5" fmla="*/ 341716 h 396680"/>
              <a:gd name="connsiteX6" fmla="*/ 442707 w 504825"/>
              <a:gd name="connsiteY6" fmla="*/ 352561 h 396680"/>
              <a:gd name="connsiteX7" fmla="*/ 449046 w 504825"/>
              <a:gd name="connsiteY7" fmla="*/ 360731 h 396680"/>
              <a:gd name="connsiteX8" fmla="*/ 456370 w 504825"/>
              <a:gd name="connsiteY8" fmla="*/ 369042 h 396680"/>
              <a:gd name="connsiteX9" fmla="*/ 462850 w 504825"/>
              <a:gd name="connsiteY9" fmla="*/ 376084 h 396680"/>
              <a:gd name="connsiteX10" fmla="*/ 463976 w 504825"/>
              <a:gd name="connsiteY10" fmla="*/ 377352 h 396680"/>
              <a:gd name="connsiteX11" fmla="*/ 465244 w 504825"/>
              <a:gd name="connsiteY11" fmla="*/ 378760 h 396680"/>
              <a:gd name="connsiteX12" fmla="*/ 466371 w 504825"/>
              <a:gd name="connsiteY12" fmla="*/ 380169 h 396680"/>
              <a:gd name="connsiteX13" fmla="*/ 467357 w 504825"/>
              <a:gd name="connsiteY13" fmla="*/ 381718 h 396680"/>
              <a:gd name="connsiteX14" fmla="*/ 468061 w 504825"/>
              <a:gd name="connsiteY14" fmla="*/ 383127 h 396680"/>
              <a:gd name="connsiteX15" fmla="*/ 468625 w 504825"/>
              <a:gd name="connsiteY15" fmla="*/ 384817 h 396680"/>
              <a:gd name="connsiteX16" fmla="*/ 468765 w 504825"/>
              <a:gd name="connsiteY16" fmla="*/ 386648 h 396680"/>
              <a:gd name="connsiteX17" fmla="*/ 468484 w 504825"/>
              <a:gd name="connsiteY17" fmla="*/ 388480 h 396680"/>
              <a:gd name="connsiteX18" fmla="*/ 464821 w 504825"/>
              <a:gd name="connsiteY18" fmla="*/ 394677 h 396680"/>
              <a:gd name="connsiteX19" fmla="*/ 458624 w 504825"/>
              <a:gd name="connsiteY19" fmla="*/ 396649 h 396680"/>
              <a:gd name="connsiteX20" fmla="*/ 434397 w 504825"/>
              <a:gd name="connsiteY20" fmla="*/ 392142 h 396680"/>
              <a:gd name="connsiteX21" fmla="*/ 356081 w 504825"/>
              <a:gd name="connsiteY21" fmla="*/ 356083 h 396680"/>
              <a:gd name="connsiteX22" fmla="*/ 306500 w 504825"/>
              <a:gd name="connsiteY22" fmla="*/ 360590 h 396680"/>
              <a:gd name="connsiteX23" fmla="*/ 173533 w 504825"/>
              <a:gd name="connsiteY23" fmla="*/ 323404 h 396680"/>
              <a:gd name="connsiteX24" fmla="*/ 198323 w 504825"/>
              <a:gd name="connsiteY24" fmla="*/ 324531 h 396680"/>
              <a:gd name="connsiteX25" fmla="*/ 285372 w 504825"/>
              <a:gd name="connsiteY25" fmla="*/ 311854 h 396680"/>
              <a:gd name="connsiteX26" fmla="*/ 359743 w 504825"/>
              <a:gd name="connsiteY26" fmla="*/ 275514 h 396680"/>
              <a:gd name="connsiteX27" fmla="*/ 413832 w 504825"/>
              <a:gd name="connsiteY27" fmla="*/ 215791 h 396680"/>
              <a:gd name="connsiteX28" fmla="*/ 432706 w 504825"/>
              <a:gd name="connsiteY28" fmla="*/ 144237 h 396680"/>
              <a:gd name="connsiteX29" fmla="*/ 426227 w 504825"/>
              <a:gd name="connsiteY29" fmla="*/ 101417 h 396680"/>
              <a:gd name="connsiteX30" fmla="*/ 198324 w 504825"/>
              <a:gd name="connsiteY30" fmla="*/ 36059 h 396680"/>
              <a:gd name="connsiteX31" fmla="*/ 117755 w 504825"/>
              <a:gd name="connsiteY31" fmla="*/ 50708 h 396680"/>
              <a:gd name="connsiteX32" fmla="*/ 58173 w 504825"/>
              <a:gd name="connsiteY32" fmla="*/ 90429 h 396680"/>
              <a:gd name="connsiteX33" fmla="*/ 36059 w 504825"/>
              <a:gd name="connsiteY33" fmla="*/ 144236 h 396680"/>
              <a:gd name="connsiteX34" fmla="*/ 50990 w 504825"/>
              <a:gd name="connsiteY34" fmla="*/ 188746 h 396680"/>
              <a:gd name="connsiteX35" fmla="*/ 92965 w 504825"/>
              <a:gd name="connsiteY35" fmla="*/ 225932 h 396680"/>
              <a:gd name="connsiteX36" fmla="*/ 120291 w 504825"/>
              <a:gd name="connsiteY36" fmla="*/ 241707 h 396680"/>
              <a:gd name="connsiteX37" fmla="*/ 110431 w 504825"/>
              <a:gd name="connsiteY37" fmla="*/ 265371 h 396680"/>
              <a:gd name="connsiteX38" fmla="*/ 127897 w 504825"/>
              <a:gd name="connsiteY38" fmla="*/ 254384 h 396680"/>
              <a:gd name="connsiteX39" fmla="*/ 140292 w 504825"/>
              <a:gd name="connsiteY39" fmla="*/ 245651 h 396680"/>
              <a:gd name="connsiteX40" fmla="*/ 155223 w 504825"/>
              <a:gd name="connsiteY40" fmla="*/ 248469 h 396680"/>
              <a:gd name="connsiteX41" fmla="*/ 198324 w 504825"/>
              <a:gd name="connsiteY41" fmla="*/ 252412 h 396680"/>
              <a:gd name="connsiteX42" fmla="*/ 278893 w 504825"/>
              <a:gd name="connsiteY42" fmla="*/ 237763 h 396680"/>
              <a:gd name="connsiteX43" fmla="*/ 338475 w 504825"/>
              <a:gd name="connsiteY43" fmla="*/ 198042 h 396680"/>
              <a:gd name="connsiteX44" fmla="*/ 360589 w 504825"/>
              <a:gd name="connsiteY44" fmla="*/ 144236 h 396680"/>
              <a:gd name="connsiteX45" fmla="*/ 338475 w 504825"/>
              <a:gd name="connsiteY45" fmla="*/ 90429 h 396680"/>
              <a:gd name="connsiteX46" fmla="*/ 278893 w 504825"/>
              <a:gd name="connsiteY46" fmla="*/ 50708 h 396680"/>
              <a:gd name="connsiteX47" fmla="*/ 198324 w 504825"/>
              <a:gd name="connsiteY47" fmla="*/ 36059 h 396680"/>
              <a:gd name="connsiteX48" fmla="*/ 198324 w 504825"/>
              <a:gd name="connsiteY48" fmla="*/ 0 h 396680"/>
              <a:gd name="connsiteX49" fmla="*/ 297909 w 504825"/>
              <a:gd name="connsiteY49" fmla="*/ 19297 h 396680"/>
              <a:gd name="connsiteX50" fmla="*/ 370168 w 504825"/>
              <a:gd name="connsiteY50" fmla="*/ 71836 h 396680"/>
              <a:gd name="connsiteX51" fmla="*/ 396649 w 504825"/>
              <a:gd name="connsiteY51" fmla="*/ 144236 h 396680"/>
              <a:gd name="connsiteX52" fmla="*/ 370168 w 504825"/>
              <a:gd name="connsiteY52" fmla="*/ 216635 h 396680"/>
              <a:gd name="connsiteX53" fmla="*/ 297909 w 504825"/>
              <a:gd name="connsiteY53" fmla="*/ 269174 h 396680"/>
              <a:gd name="connsiteX54" fmla="*/ 198324 w 504825"/>
              <a:gd name="connsiteY54" fmla="*/ 288471 h 396680"/>
              <a:gd name="connsiteX55" fmla="*/ 148744 w 504825"/>
              <a:gd name="connsiteY55" fmla="*/ 283964 h 396680"/>
              <a:gd name="connsiteX56" fmla="*/ 70428 w 504825"/>
              <a:gd name="connsiteY56" fmla="*/ 320023 h 396680"/>
              <a:gd name="connsiteX57" fmla="*/ 46201 w 504825"/>
              <a:gd name="connsiteY57" fmla="*/ 324530 h 396680"/>
              <a:gd name="connsiteX58" fmla="*/ 45356 w 504825"/>
              <a:gd name="connsiteY58" fmla="*/ 324530 h 396680"/>
              <a:gd name="connsiteX59" fmla="*/ 39580 w 504825"/>
              <a:gd name="connsiteY59" fmla="*/ 322277 h 396680"/>
              <a:gd name="connsiteX60" fmla="*/ 36341 w 504825"/>
              <a:gd name="connsiteY60" fmla="*/ 316361 h 396680"/>
              <a:gd name="connsiteX61" fmla="*/ 36059 w 504825"/>
              <a:gd name="connsiteY61" fmla="*/ 314530 h 396680"/>
              <a:gd name="connsiteX62" fmla="*/ 36200 w 504825"/>
              <a:gd name="connsiteY62" fmla="*/ 312698 h 396680"/>
              <a:gd name="connsiteX63" fmla="*/ 36764 w 504825"/>
              <a:gd name="connsiteY63" fmla="*/ 311008 h 396680"/>
              <a:gd name="connsiteX64" fmla="*/ 37468 w 504825"/>
              <a:gd name="connsiteY64" fmla="*/ 309600 h 396680"/>
              <a:gd name="connsiteX65" fmla="*/ 38454 w 504825"/>
              <a:gd name="connsiteY65" fmla="*/ 308050 h 396680"/>
              <a:gd name="connsiteX66" fmla="*/ 39580 w 504825"/>
              <a:gd name="connsiteY66" fmla="*/ 306642 h 396680"/>
              <a:gd name="connsiteX67" fmla="*/ 40848 w 504825"/>
              <a:gd name="connsiteY67" fmla="*/ 305233 h 396680"/>
              <a:gd name="connsiteX68" fmla="*/ 41975 w 504825"/>
              <a:gd name="connsiteY68" fmla="*/ 303965 h 396680"/>
              <a:gd name="connsiteX69" fmla="*/ 48454 w 504825"/>
              <a:gd name="connsiteY69" fmla="*/ 296923 h 396680"/>
              <a:gd name="connsiteX70" fmla="*/ 55779 w 504825"/>
              <a:gd name="connsiteY70" fmla="*/ 288612 h 396680"/>
              <a:gd name="connsiteX71" fmla="*/ 62118 w 504825"/>
              <a:gd name="connsiteY71" fmla="*/ 280442 h 396680"/>
              <a:gd name="connsiteX72" fmla="*/ 69160 w 504825"/>
              <a:gd name="connsiteY72" fmla="*/ 269597 h 396680"/>
              <a:gd name="connsiteX73" fmla="*/ 74935 w 504825"/>
              <a:gd name="connsiteY73" fmla="*/ 257201 h 396680"/>
              <a:gd name="connsiteX74" fmla="*/ 20002 w 504825"/>
              <a:gd name="connsiteY74" fmla="*/ 207339 h 396680"/>
              <a:gd name="connsiteX75" fmla="*/ 0 w 504825"/>
              <a:gd name="connsiteY75" fmla="*/ 144236 h 396680"/>
              <a:gd name="connsiteX76" fmla="*/ 26481 w 504825"/>
              <a:gd name="connsiteY76" fmla="*/ 71836 h 396680"/>
              <a:gd name="connsiteX77" fmla="*/ 98740 w 504825"/>
              <a:gd name="connsiteY77" fmla="*/ 19297 h 396680"/>
              <a:gd name="connsiteX78" fmla="*/ 198324 w 504825"/>
              <a:gd name="connsiteY78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04825" h="396680">
                <a:moveTo>
                  <a:pt x="426227" y="101417"/>
                </a:moveTo>
                <a:cubicBezTo>
                  <a:pt x="450454" y="114751"/>
                  <a:pt x="469610" y="131466"/>
                  <a:pt x="483696" y="151561"/>
                </a:cubicBezTo>
                <a:cubicBezTo>
                  <a:pt x="497781" y="171656"/>
                  <a:pt x="504825" y="193254"/>
                  <a:pt x="504825" y="216354"/>
                </a:cubicBezTo>
                <a:cubicBezTo>
                  <a:pt x="504825" y="238891"/>
                  <a:pt x="498157" y="259973"/>
                  <a:pt x="484823" y="279598"/>
                </a:cubicBezTo>
                <a:cubicBezTo>
                  <a:pt x="471489" y="299224"/>
                  <a:pt x="453178" y="315798"/>
                  <a:pt x="429890" y="329320"/>
                </a:cubicBezTo>
                <a:cubicBezTo>
                  <a:pt x="431767" y="333828"/>
                  <a:pt x="433692" y="337959"/>
                  <a:pt x="435665" y="341716"/>
                </a:cubicBezTo>
                <a:cubicBezTo>
                  <a:pt x="437637" y="345472"/>
                  <a:pt x="439984" y="349087"/>
                  <a:pt x="442707" y="352561"/>
                </a:cubicBezTo>
                <a:cubicBezTo>
                  <a:pt x="445431" y="356036"/>
                  <a:pt x="447544" y="358759"/>
                  <a:pt x="449046" y="360731"/>
                </a:cubicBezTo>
                <a:cubicBezTo>
                  <a:pt x="450548" y="362703"/>
                  <a:pt x="452990" y="365473"/>
                  <a:pt x="456370" y="369042"/>
                </a:cubicBezTo>
                <a:cubicBezTo>
                  <a:pt x="459751" y="372610"/>
                  <a:pt x="461911" y="374957"/>
                  <a:pt x="462850" y="376084"/>
                </a:cubicBezTo>
                <a:cubicBezTo>
                  <a:pt x="463038" y="376272"/>
                  <a:pt x="463413" y="376695"/>
                  <a:pt x="463976" y="377352"/>
                </a:cubicBezTo>
                <a:cubicBezTo>
                  <a:pt x="464540" y="378009"/>
                  <a:pt x="464962" y="378479"/>
                  <a:pt x="465244" y="378760"/>
                </a:cubicBezTo>
                <a:cubicBezTo>
                  <a:pt x="465526" y="379042"/>
                  <a:pt x="465902" y="379512"/>
                  <a:pt x="466371" y="380169"/>
                </a:cubicBezTo>
                <a:cubicBezTo>
                  <a:pt x="466840" y="380826"/>
                  <a:pt x="467169" y="381343"/>
                  <a:pt x="467357" y="381718"/>
                </a:cubicBezTo>
                <a:cubicBezTo>
                  <a:pt x="467545" y="382094"/>
                  <a:pt x="467779" y="382564"/>
                  <a:pt x="468061" y="383127"/>
                </a:cubicBezTo>
                <a:cubicBezTo>
                  <a:pt x="468343" y="383690"/>
                  <a:pt x="468531" y="384254"/>
                  <a:pt x="468625" y="384817"/>
                </a:cubicBezTo>
                <a:cubicBezTo>
                  <a:pt x="468719" y="385381"/>
                  <a:pt x="468765" y="385991"/>
                  <a:pt x="468765" y="386648"/>
                </a:cubicBezTo>
                <a:cubicBezTo>
                  <a:pt x="468765" y="387306"/>
                  <a:pt x="468672" y="387916"/>
                  <a:pt x="468484" y="388480"/>
                </a:cubicBezTo>
                <a:cubicBezTo>
                  <a:pt x="467920" y="391109"/>
                  <a:pt x="466700" y="393175"/>
                  <a:pt x="464821" y="394677"/>
                </a:cubicBezTo>
                <a:cubicBezTo>
                  <a:pt x="462944" y="396179"/>
                  <a:pt x="460877" y="396837"/>
                  <a:pt x="458624" y="396649"/>
                </a:cubicBezTo>
                <a:cubicBezTo>
                  <a:pt x="449234" y="395334"/>
                  <a:pt x="441158" y="393832"/>
                  <a:pt x="434397" y="392142"/>
                </a:cubicBezTo>
                <a:cubicBezTo>
                  <a:pt x="405475" y="384630"/>
                  <a:pt x="379369" y="372610"/>
                  <a:pt x="356081" y="356083"/>
                </a:cubicBezTo>
                <a:cubicBezTo>
                  <a:pt x="339179" y="359088"/>
                  <a:pt x="322652" y="360590"/>
                  <a:pt x="306500" y="360590"/>
                </a:cubicBezTo>
                <a:cubicBezTo>
                  <a:pt x="255605" y="360590"/>
                  <a:pt x="211282" y="348195"/>
                  <a:pt x="173533" y="323404"/>
                </a:cubicBezTo>
                <a:cubicBezTo>
                  <a:pt x="184426" y="324156"/>
                  <a:pt x="192689" y="324531"/>
                  <a:pt x="198323" y="324531"/>
                </a:cubicBezTo>
                <a:cubicBezTo>
                  <a:pt x="228561" y="324531"/>
                  <a:pt x="257577" y="320306"/>
                  <a:pt x="285372" y="311854"/>
                </a:cubicBezTo>
                <a:cubicBezTo>
                  <a:pt x="313167" y="303403"/>
                  <a:pt x="337958" y="291289"/>
                  <a:pt x="359743" y="275514"/>
                </a:cubicBezTo>
                <a:cubicBezTo>
                  <a:pt x="383220" y="258235"/>
                  <a:pt x="401249" y="238328"/>
                  <a:pt x="413832" y="215791"/>
                </a:cubicBezTo>
                <a:cubicBezTo>
                  <a:pt x="426415" y="193254"/>
                  <a:pt x="432706" y="169403"/>
                  <a:pt x="432706" y="144237"/>
                </a:cubicBezTo>
                <a:cubicBezTo>
                  <a:pt x="432706" y="129775"/>
                  <a:pt x="430547" y="115502"/>
                  <a:pt x="426227" y="101417"/>
                </a:cubicBezTo>
                <a:close/>
                <a:moveTo>
                  <a:pt x="198324" y="36059"/>
                </a:moveTo>
                <a:cubicBezTo>
                  <a:pt x="169590" y="36059"/>
                  <a:pt x="142733" y="40942"/>
                  <a:pt x="117755" y="50708"/>
                </a:cubicBezTo>
                <a:cubicBezTo>
                  <a:pt x="92777" y="60474"/>
                  <a:pt x="72916" y="73714"/>
                  <a:pt x="58173" y="90429"/>
                </a:cubicBezTo>
                <a:cubicBezTo>
                  <a:pt x="43431" y="107144"/>
                  <a:pt x="36059" y="125079"/>
                  <a:pt x="36059" y="144236"/>
                </a:cubicBezTo>
                <a:cubicBezTo>
                  <a:pt x="36059" y="159636"/>
                  <a:pt x="41036" y="174472"/>
                  <a:pt x="50990" y="188746"/>
                </a:cubicBezTo>
                <a:cubicBezTo>
                  <a:pt x="60944" y="203019"/>
                  <a:pt x="74935" y="215414"/>
                  <a:pt x="92965" y="225932"/>
                </a:cubicBezTo>
                <a:lnTo>
                  <a:pt x="120291" y="241707"/>
                </a:lnTo>
                <a:lnTo>
                  <a:pt x="110431" y="265371"/>
                </a:lnTo>
                <a:cubicBezTo>
                  <a:pt x="116816" y="261615"/>
                  <a:pt x="122638" y="257953"/>
                  <a:pt x="127897" y="254384"/>
                </a:cubicBezTo>
                <a:lnTo>
                  <a:pt x="140292" y="245651"/>
                </a:lnTo>
                <a:lnTo>
                  <a:pt x="155223" y="248469"/>
                </a:lnTo>
                <a:cubicBezTo>
                  <a:pt x="169872" y="251098"/>
                  <a:pt x="184239" y="252412"/>
                  <a:pt x="198324" y="252412"/>
                </a:cubicBezTo>
                <a:cubicBezTo>
                  <a:pt x="227059" y="252412"/>
                  <a:pt x="253916" y="247529"/>
                  <a:pt x="278893" y="237763"/>
                </a:cubicBezTo>
                <a:cubicBezTo>
                  <a:pt x="303872" y="227997"/>
                  <a:pt x="323733" y="214757"/>
                  <a:pt x="338475" y="198042"/>
                </a:cubicBezTo>
                <a:cubicBezTo>
                  <a:pt x="353218" y="181328"/>
                  <a:pt x="360589" y="163392"/>
                  <a:pt x="360589" y="144236"/>
                </a:cubicBezTo>
                <a:cubicBezTo>
                  <a:pt x="360589" y="125079"/>
                  <a:pt x="353218" y="107144"/>
                  <a:pt x="338475" y="90429"/>
                </a:cubicBezTo>
                <a:cubicBezTo>
                  <a:pt x="323733" y="73714"/>
                  <a:pt x="303872" y="60474"/>
                  <a:pt x="278893" y="50708"/>
                </a:cubicBezTo>
                <a:cubicBezTo>
                  <a:pt x="253916" y="40942"/>
                  <a:pt x="227059" y="36059"/>
                  <a:pt x="198324" y="36059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9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2" y="93997"/>
                  <a:pt x="396649" y="118130"/>
                  <a:pt x="396649" y="144236"/>
                </a:cubicBezTo>
                <a:cubicBezTo>
                  <a:pt x="396649" y="170341"/>
                  <a:pt x="387822" y="194474"/>
                  <a:pt x="370168" y="216635"/>
                </a:cubicBezTo>
                <a:cubicBezTo>
                  <a:pt x="352514" y="238796"/>
                  <a:pt x="328428" y="256309"/>
                  <a:pt x="297909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4" y="283964"/>
                </a:cubicBezTo>
                <a:cubicBezTo>
                  <a:pt x="125456" y="300491"/>
                  <a:pt x="99350" y="312511"/>
                  <a:pt x="70428" y="320023"/>
                </a:cubicBezTo>
                <a:cubicBezTo>
                  <a:pt x="63667" y="321713"/>
                  <a:pt x="55591" y="323215"/>
                  <a:pt x="46201" y="324530"/>
                </a:cubicBezTo>
                <a:lnTo>
                  <a:pt x="45356" y="324530"/>
                </a:lnTo>
                <a:cubicBezTo>
                  <a:pt x="43290" y="324530"/>
                  <a:pt x="41365" y="323779"/>
                  <a:pt x="39580" y="322277"/>
                </a:cubicBezTo>
                <a:cubicBezTo>
                  <a:pt x="37797" y="320774"/>
                  <a:pt x="36717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6" y="313262"/>
                  <a:pt x="36200" y="312698"/>
                </a:cubicBezTo>
                <a:cubicBezTo>
                  <a:pt x="36294" y="312135"/>
                  <a:pt x="36482" y="311572"/>
                  <a:pt x="36764" y="311008"/>
                </a:cubicBezTo>
                <a:cubicBezTo>
                  <a:pt x="37045" y="310445"/>
                  <a:pt x="37280" y="309975"/>
                  <a:pt x="37468" y="309600"/>
                </a:cubicBezTo>
                <a:cubicBezTo>
                  <a:pt x="37655" y="309224"/>
                  <a:pt x="37984" y="308708"/>
                  <a:pt x="38454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2" y="304576"/>
                  <a:pt x="41787" y="304153"/>
                  <a:pt x="41975" y="303965"/>
                </a:cubicBezTo>
                <a:cubicBezTo>
                  <a:pt x="42914" y="302838"/>
                  <a:pt x="45074" y="300491"/>
                  <a:pt x="48454" y="296923"/>
                </a:cubicBezTo>
                <a:cubicBezTo>
                  <a:pt x="51835" y="293354"/>
                  <a:pt x="54277" y="290584"/>
                  <a:pt x="55779" y="288612"/>
                </a:cubicBezTo>
                <a:cubicBezTo>
                  <a:pt x="57281" y="286640"/>
                  <a:pt x="59394" y="283917"/>
                  <a:pt x="62118" y="280442"/>
                </a:cubicBezTo>
                <a:cubicBezTo>
                  <a:pt x="64841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1"/>
                </a:cubicBezTo>
                <a:cubicBezTo>
                  <a:pt x="51647" y="243679"/>
                  <a:pt x="33336" y="227058"/>
                  <a:pt x="20002" y="207339"/>
                </a:cubicBezTo>
                <a:cubicBezTo>
                  <a:pt x="6668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40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6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Circles Diagram for PowerPoint</a:t>
            </a:r>
          </a:p>
        </p:txBody>
      </p:sp>
      <p:sp>
        <p:nvSpPr>
          <p:cNvPr id="36" name="Freeform: Shape 35"/>
          <p:cNvSpPr/>
          <p:nvPr/>
        </p:nvSpPr>
        <p:spPr>
          <a:xfrm>
            <a:off x="4661377" y="1201585"/>
            <a:ext cx="2869246" cy="2850641"/>
          </a:xfrm>
          <a:custGeom>
            <a:avLst/>
            <a:gdLst>
              <a:gd name="connsiteX0" fmla="*/ 1008992 w 2017986"/>
              <a:gd name="connsiteY0" fmla="*/ 451848 h 2004901"/>
              <a:gd name="connsiteX1" fmla="*/ 451847 w 2017986"/>
              <a:gd name="connsiteY1" fmla="*/ 1008993 h 2004901"/>
              <a:gd name="connsiteX2" fmla="*/ 1008992 w 2017986"/>
              <a:gd name="connsiteY2" fmla="*/ 1566138 h 2004901"/>
              <a:gd name="connsiteX3" fmla="*/ 1566137 w 2017986"/>
              <a:gd name="connsiteY3" fmla="*/ 1008993 h 2004901"/>
              <a:gd name="connsiteX4" fmla="*/ 1008992 w 2017986"/>
              <a:gd name="connsiteY4" fmla="*/ 451848 h 2004901"/>
              <a:gd name="connsiteX5" fmla="*/ 1008993 w 2017986"/>
              <a:gd name="connsiteY5" fmla="*/ 0 h 2004901"/>
              <a:gd name="connsiteX6" fmla="*/ 2017986 w 2017986"/>
              <a:gd name="connsiteY6" fmla="*/ 1008993 h 2004901"/>
              <a:gd name="connsiteX7" fmla="*/ 1212340 w 2017986"/>
              <a:gd name="connsiteY7" fmla="*/ 1997487 h 2004901"/>
              <a:gd name="connsiteX8" fmla="*/ 1163759 w 2017986"/>
              <a:gd name="connsiteY8" fmla="*/ 2004901 h 2004901"/>
              <a:gd name="connsiteX9" fmla="*/ 1150665 w 2017986"/>
              <a:gd name="connsiteY9" fmla="*/ 1969126 h 2004901"/>
              <a:gd name="connsiteX10" fmla="*/ 220963 w 2017986"/>
              <a:gd name="connsiteY10" fmla="*/ 1352878 h 2004901"/>
              <a:gd name="connsiteX11" fmla="*/ 117800 w 2017986"/>
              <a:gd name="connsiteY11" fmla="*/ 1358087 h 2004901"/>
              <a:gd name="connsiteX12" fmla="*/ 66198 w 2017986"/>
              <a:gd name="connsiteY12" fmla="*/ 1365963 h 2004901"/>
              <a:gd name="connsiteX13" fmla="*/ 45363 w 2017986"/>
              <a:gd name="connsiteY13" fmla="*/ 1309037 h 2004901"/>
              <a:gd name="connsiteX14" fmla="*/ 0 w 2017986"/>
              <a:gd name="connsiteY14" fmla="*/ 1008993 h 2004901"/>
              <a:gd name="connsiteX15" fmla="*/ 1008993 w 2017986"/>
              <a:gd name="connsiteY15" fmla="*/ 0 h 20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7986" h="2004901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566244" y="0"/>
                  <a:pt x="2017986" y="451742"/>
                  <a:pt x="2017986" y="1008993"/>
                </a:cubicBezTo>
                <a:cubicBezTo>
                  <a:pt x="2017986" y="1496588"/>
                  <a:pt x="1672121" y="1903402"/>
                  <a:pt x="1212340" y="1997487"/>
                </a:cubicBezTo>
                <a:lnTo>
                  <a:pt x="1163759" y="2004901"/>
                </a:lnTo>
                <a:lnTo>
                  <a:pt x="1150665" y="1969126"/>
                </a:lnTo>
                <a:cubicBezTo>
                  <a:pt x="997491" y="1606983"/>
                  <a:pt x="638902" y="1352878"/>
                  <a:pt x="220963" y="1352878"/>
                </a:cubicBezTo>
                <a:cubicBezTo>
                  <a:pt x="186135" y="1352878"/>
                  <a:pt x="151719" y="1354643"/>
                  <a:pt x="117800" y="1358087"/>
                </a:cubicBezTo>
                <a:lnTo>
                  <a:pt x="66198" y="1365963"/>
                </a:lnTo>
                <a:lnTo>
                  <a:pt x="45363" y="1309037"/>
                </a:lnTo>
                <a:cubicBezTo>
                  <a:pt x="15882" y="1214253"/>
                  <a:pt x="0" y="1113478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eeform: Shape 34"/>
          <p:cNvSpPr/>
          <p:nvPr/>
        </p:nvSpPr>
        <p:spPr>
          <a:xfrm>
            <a:off x="3540929" y="3125154"/>
            <a:ext cx="2555072" cy="2869246"/>
          </a:xfrm>
          <a:custGeom>
            <a:avLst/>
            <a:gdLst>
              <a:gd name="connsiteX0" fmla="*/ 1008992 w 1797023"/>
              <a:gd name="connsiteY0" fmla="*/ 451848 h 2017986"/>
              <a:gd name="connsiteX1" fmla="*/ 451847 w 1797023"/>
              <a:gd name="connsiteY1" fmla="*/ 1008993 h 2017986"/>
              <a:gd name="connsiteX2" fmla="*/ 1008992 w 1797023"/>
              <a:gd name="connsiteY2" fmla="*/ 1566138 h 2017986"/>
              <a:gd name="connsiteX3" fmla="*/ 1566137 w 1797023"/>
              <a:gd name="connsiteY3" fmla="*/ 1008993 h 2017986"/>
              <a:gd name="connsiteX4" fmla="*/ 1008992 w 1797023"/>
              <a:gd name="connsiteY4" fmla="*/ 451848 h 2017986"/>
              <a:gd name="connsiteX5" fmla="*/ 1008993 w 1797023"/>
              <a:gd name="connsiteY5" fmla="*/ 0 h 2017986"/>
              <a:gd name="connsiteX6" fmla="*/ 1722459 w 1797023"/>
              <a:gd name="connsiteY6" fmla="*/ 295528 h 2017986"/>
              <a:gd name="connsiteX7" fmla="*/ 1797023 w 1797023"/>
              <a:gd name="connsiteY7" fmla="*/ 385900 h 2017986"/>
              <a:gd name="connsiteX8" fmla="*/ 1748380 w 1797023"/>
              <a:gd name="connsiteY8" fmla="*/ 444856 h 2017986"/>
              <a:gd name="connsiteX9" fmla="*/ 1576059 w 1797023"/>
              <a:gd name="connsiteY9" fmla="*/ 1008993 h 2017986"/>
              <a:gd name="connsiteX10" fmla="*/ 1748380 w 1797023"/>
              <a:gd name="connsiteY10" fmla="*/ 1573131 h 2017986"/>
              <a:gd name="connsiteX11" fmla="*/ 1797023 w 1797023"/>
              <a:gd name="connsiteY11" fmla="*/ 1632087 h 2017986"/>
              <a:gd name="connsiteX12" fmla="*/ 1722459 w 1797023"/>
              <a:gd name="connsiteY12" fmla="*/ 1722459 h 2017986"/>
              <a:gd name="connsiteX13" fmla="*/ 1008993 w 1797023"/>
              <a:gd name="connsiteY13" fmla="*/ 2017986 h 2017986"/>
              <a:gd name="connsiteX14" fmla="*/ 0 w 1797023"/>
              <a:gd name="connsiteY14" fmla="*/ 1008993 h 2017986"/>
              <a:gd name="connsiteX15" fmla="*/ 1008993 w 1797023"/>
              <a:gd name="connsiteY15" fmla="*/ 0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7023" h="2017986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287619" y="0"/>
                  <a:pt x="1539867" y="112936"/>
                  <a:pt x="1722459" y="295528"/>
                </a:cubicBezTo>
                <a:lnTo>
                  <a:pt x="1797023" y="385900"/>
                </a:lnTo>
                <a:lnTo>
                  <a:pt x="1748380" y="444856"/>
                </a:lnTo>
                <a:cubicBezTo>
                  <a:pt x="1639585" y="605892"/>
                  <a:pt x="1576059" y="800024"/>
                  <a:pt x="1576059" y="1008993"/>
                </a:cubicBezTo>
                <a:cubicBezTo>
                  <a:pt x="1576059" y="1217962"/>
                  <a:pt x="1639585" y="1412094"/>
                  <a:pt x="1748380" y="1573131"/>
                </a:cubicBezTo>
                <a:lnTo>
                  <a:pt x="1797023" y="1632087"/>
                </a:lnTo>
                <a:lnTo>
                  <a:pt x="1722459" y="1722459"/>
                </a:lnTo>
                <a:cubicBezTo>
                  <a:pt x="1539867" y="1905051"/>
                  <a:pt x="1287619" y="2017986"/>
                  <a:pt x="1008993" y="2017986"/>
                </a:cubicBezTo>
                <a:cubicBezTo>
                  <a:pt x="451742" y="2017986"/>
                  <a:pt x="0" y="1566244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ircle: Hollow 33"/>
          <p:cNvSpPr/>
          <p:nvPr/>
        </p:nvSpPr>
        <p:spPr>
          <a:xfrm>
            <a:off x="5781827" y="3125156"/>
            <a:ext cx="2869244" cy="2869244"/>
          </a:xfrm>
          <a:prstGeom prst="donut">
            <a:avLst>
              <a:gd name="adj" fmla="val 22391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/>
          <p:cNvSpPr/>
          <p:nvPr/>
        </p:nvSpPr>
        <p:spPr>
          <a:xfrm>
            <a:off x="5232763" y="3227124"/>
            <a:ext cx="1726472" cy="1332653"/>
          </a:xfrm>
          <a:custGeom>
            <a:avLst/>
            <a:gdLst>
              <a:gd name="connsiteX0" fmla="*/ 239396 w 1214255"/>
              <a:gd name="connsiteY0" fmla="*/ 0 h 937276"/>
              <a:gd name="connsiteX1" fmla="*/ 295623 w 1214255"/>
              <a:gd name="connsiteY1" fmla="*/ 46392 h 937276"/>
              <a:gd name="connsiteX2" fmla="*/ 607128 w 1214255"/>
              <a:gd name="connsiteY2" fmla="*/ 141543 h 937276"/>
              <a:gd name="connsiteX3" fmla="*/ 918633 w 1214255"/>
              <a:gd name="connsiteY3" fmla="*/ 46392 h 937276"/>
              <a:gd name="connsiteX4" fmla="*/ 974860 w 1214255"/>
              <a:gd name="connsiteY4" fmla="*/ 0 h 937276"/>
              <a:gd name="connsiteX5" fmla="*/ 1214255 w 1214255"/>
              <a:gd name="connsiteY5" fmla="*/ 412750 h 937276"/>
              <a:gd name="connsiteX6" fmla="*/ 1178291 w 1214255"/>
              <a:gd name="connsiteY6" fmla="*/ 423914 h 937276"/>
              <a:gd name="connsiteX7" fmla="*/ 838012 w 1214255"/>
              <a:gd name="connsiteY7" fmla="*/ 937276 h 937276"/>
              <a:gd name="connsiteX8" fmla="*/ 376243 w 1214255"/>
              <a:gd name="connsiteY8" fmla="*/ 937276 h 937276"/>
              <a:gd name="connsiteX9" fmla="*/ 35964 w 1214255"/>
              <a:gd name="connsiteY9" fmla="*/ 423914 h 937276"/>
              <a:gd name="connsiteX10" fmla="*/ 0 w 1214255"/>
              <a:gd name="connsiteY10" fmla="*/ 412750 h 93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255" h="937276">
                <a:moveTo>
                  <a:pt x="239396" y="0"/>
                </a:moveTo>
                <a:lnTo>
                  <a:pt x="295623" y="46392"/>
                </a:lnTo>
                <a:cubicBezTo>
                  <a:pt x="384544" y="106465"/>
                  <a:pt x="491740" y="141543"/>
                  <a:pt x="607128" y="141543"/>
                </a:cubicBezTo>
                <a:cubicBezTo>
                  <a:pt x="722517" y="141543"/>
                  <a:pt x="829713" y="106465"/>
                  <a:pt x="918633" y="46392"/>
                </a:cubicBezTo>
                <a:lnTo>
                  <a:pt x="974860" y="0"/>
                </a:lnTo>
                <a:lnTo>
                  <a:pt x="1214255" y="412750"/>
                </a:lnTo>
                <a:lnTo>
                  <a:pt x="1178291" y="423914"/>
                </a:lnTo>
                <a:cubicBezTo>
                  <a:pt x="978323" y="508493"/>
                  <a:pt x="838012" y="706499"/>
                  <a:pt x="838012" y="937276"/>
                </a:cubicBezTo>
                <a:lnTo>
                  <a:pt x="376243" y="937276"/>
                </a:lnTo>
                <a:cubicBezTo>
                  <a:pt x="376243" y="706499"/>
                  <a:pt x="235932" y="508493"/>
                  <a:pt x="35964" y="423914"/>
                </a:cubicBezTo>
                <a:lnTo>
                  <a:pt x="0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8223477" y="1312017"/>
            <a:ext cx="2937088" cy="1702708"/>
            <a:chOff x="7881041" y="1262648"/>
            <a:chExt cx="2937088" cy="1702708"/>
          </a:xfrm>
        </p:grpSpPr>
        <p:sp>
          <p:nvSpPr>
            <p:cNvPr id="42" name="TextBox 4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972777" y="3708423"/>
            <a:ext cx="2937088" cy="1702708"/>
            <a:chOff x="7881041" y="1262648"/>
            <a:chExt cx="2937088" cy="1702708"/>
          </a:xfrm>
        </p:grpSpPr>
        <p:sp>
          <p:nvSpPr>
            <p:cNvPr id="47" name="TextBox 46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5746" y="3708423"/>
            <a:ext cx="2937088" cy="1702708"/>
            <a:chOff x="7881041" y="1262648"/>
            <a:chExt cx="2937088" cy="1702708"/>
          </a:xfrm>
        </p:grpSpPr>
        <p:sp>
          <p:nvSpPr>
            <p:cNvPr id="50" name="TextBox 49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31435" y="1454126"/>
            <a:ext cx="2937088" cy="1702708"/>
            <a:chOff x="7881041" y="1262648"/>
            <a:chExt cx="2937088" cy="1702708"/>
          </a:xfrm>
        </p:grpSpPr>
        <p:sp>
          <p:nvSpPr>
            <p:cNvPr id="54" name="TextBox 5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9" name="Freeform 304"/>
          <p:cNvSpPr/>
          <p:nvPr/>
        </p:nvSpPr>
        <p:spPr>
          <a:xfrm>
            <a:off x="5735183" y="3606257"/>
            <a:ext cx="727923" cy="727551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 309"/>
          <p:cNvSpPr/>
          <p:nvPr/>
        </p:nvSpPr>
        <p:spPr>
          <a:xfrm>
            <a:off x="5678876" y="2363461"/>
            <a:ext cx="834245" cy="70647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 457"/>
          <p:cNvSpPr/>
          <p:nvPr/>
        </p:nvSpPr>
        <p:spPr>
          <a:xfrm>
            <a:off x="6970847" y="4174425"/>
            <a:ext cx="513382" cy="770703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458"/>
          <p:cNvSpPr/>
          <p:nvPr/>
        </p:nvSpPr>
        <p:spPr>
          <a:xfrm>
            <a:off x="4497861" y="4208863"/>
            <a:ext cx="898418" cy="706535"/>
          </a:xfrm>
          <a:custGeom>
            <a:avLst/>
            <a:gdLst>
              <a:gd name="connsiteX0" fmla="*/ 426227 w 504825"/>
              <a:gd name="connsiteY0" fmla="*/ 101417 h 396680"/>
              <a:gd name="connsiteX1" fmla="*/ 483696 w 504825"/>
              <a:gd name="connsiteY1" fmla="*/ 151561 h 396680"/>
              <a:gd name="connsiteX2" fmla="*/ 504825 w 504825"/>
              <a:gd name="connsiteY2" fmla="*/ 216354 h 396680"/>
              <a:gd name="connsiteX3" fmla="*/ 484823 w 504825"/>
              <a:gd name="connsiteY3" fmla="*/ 279598 h 396680"/>
              <a:gd name="connsiteX4" fmla="*/ 429890 w 504825"/>
              <a:gd name="connsiteY4" fmla="*/ 329320 h 396680"/>
              <a:gd name="connsiteX5" fmla="*/ 435665 w 504825"/>
              <a:gd name="connsiteY5" fmla="*/ 341716 h 396680"/>
              <a:gd name="connsiteX6" fmla="*/ 442707 w 504825"/>
              <a:gd name="connsiteY6" fmla="*/ 352561 h 396680"/>
              <a:gd name="connsiteX7" fmla="*/ 449046 w 504825"/>
              <a:gd name="connsiteY7" fmla="*/ 360731 h 396680"/>
              <a:gd name="connsiteX8" fmla="*/ 456370 w 504825"/>
              <a:gd name="connsiteY8" fmla="*/ 369042 h 396680"/>
              <a:gd name="connsiteX9" fmla="*/ 462850 w 504825"/>
              <a:gd name="connsiteY9" fmla="*/ 376084 h 396680"/>
              <a:gd name="connsiteX10" fmla="*/ 463976 w 504825"/>
              <a:gd name="connsiteY10" fmla="*/ 377352 h 396680"/>
              <a:gd name="connsiteX11" fmla="*/ 465244 w 504825"/>
              <a:gd name="connsiteY11" fmla="*/ 378760 h 396680"/>
              <a:gd name="connsiteX12" fmla="*/ 466371 w 504825"/>
              <a:gd name="connsiteY12" fmla="*/ 380169 h 396680"/>
              <a:gd name="connsiteX13" fmla="*/ 467357 w 504825"/>
              <a:gd name="connsiteY13" fmla="*/ 381718 h 396680"/>
              <a:gd name="connsiteX14" fmla="*/ 468061 w 504825"/>
              <a:gd name="connsiteY14" fmla="*/ 383127 h 396680"/>
              <a:gd name="connsiteX15" fmla="*/ 468625 w 504825"/>
              <a:gd name="connsiteY15" fmla="*/ 384817 h 396680"/>
              <a:gd name="connsiteX16" fmla="*/ 468765 w 504825"/>
              <a:gd name="connsiteY16" fmla="*/ 386648 h 396680"/>
              <a:gd name="connsiteX17" fmla="*/ 468484 w 504825"/>
              <a:gd name="connsiteY17" fmla="*/ 388480 h 396680"/>
              <a:gd name="connsiteX18" fmla="*/ 464821 w 504825"/>
              <a:gd name="connsiteY18" fmla="*/ 394677 h 396680"/>
              <a:gd name="connsiteX19" fmla="*/ 458624 w 504825"/>
              <a:gd name="connsiteY19" fmla="*/ 396649 h 396680"/>
              <a:gd name="connsiteX20" fmla="*/ 434397 w 504825"/>
              <a:gd name="connsiteY20" fmla="*/ 392142 h 396680"/>
              <a:gd name="connsiteX21" fmla="*/ 356081 w 504825"/>
              <a:gd name="connsiteY21" fmla="*/ 356083 h 396680"/>
              <a:gd name="connsiteX22" fmla="*/ 306500 w 504825"/>
              <a:gd name="connsiteY22" fmla="*/ 360590 h 396680"/>
              <a:gd name="connsiteX23" fmla="*/ 173533 w 504825"/>
              <a:gd name="connsiteY23" fmla="*/ 323404 h 396680"/>
              <a:gd name="connsiteX24" fmla="*/ 198323 w 504825"/>
              <a:gd name="connsiteY24" fmla="*/ 324531 h 396680"/>
              <a:gd name="connsiteX25" fmla="*/ 285372 w 504825"/>
              <a:gd name="connsiteY25" fmla="*/ 311854 h 396680"/>
              <a:gd name="connsiteX26" fmla="*/ 359743 w 504825"/>
              <a:gd name="connsiteY26" fmla="*/ 275514 h 396680"/>
              <a:gd name="connsiteX27" fmla="*/ 413832 w 504825"/>
              <a:gd name="connsiteY27" fmla="*/ 215791 h 396680"/>
              <a:gd name="connsiteX28" fmla="*/ 432706 w 504825"/>
              <a:gd name="connsiteY28" fmla="*/ 144237 h 396680"/>
              <a:gd name="connsiteX29" fmla="*/ 426227 w 504825"/>
              <a:gd name="connsiteY29" fmla="*/ 101417 h 396680"/>
              <a:gd name="connsiteX30" fmla="*/ 198324 w 504825"/>
              <a:gd name="connsiteY30" fmla="*/ 36059 h 396680"/>
              <a:gd name="connsiteX31" fmla="*/ 117755 w 504825"/>
              <a:gd name="connsiteY31" fmla="*/ 50708 h 396680"/>
              <a:gd name="connsiteX32" fmla="*/ 58173 w 504825"/>
              <a:gd name="connsiteY32" fmla="*/ 90429 h 396680"/>
              <a:gd name="connsiteX33" fmla="*/ 36059 w 504825"/>
              <a:gd name="connsiteY33" fmla="*/ 144236 h 396680"/>
              <a:gd name="connsiteX34" fmla="*/ 50990 w 504825"/>
              <a:gd name="connsiteY34" fmla="*/ 188746 h 396680"/>
              <a:gd name="connsiteX35" fmla="*/ 92965 w 504825"/>
              <a:gd name="connsiteY35" fmla="*/ 225932 h 396680"/>
              <a:gd name="connsiteX36" fmla="*/ 120291 w 504825"/>
              <a:gd name="connsiteY36" fmla="*/ 241707 h 396680"/>
              <a:gd name="connsiteX37" fmla="*/ 110431 w 504825"/>
              <a:gd name="connsiteY37" fmla="*/ 265371 h 396680"/>
              <a:gd name="connsiteX38" fmla="*/ 127897 w 504825"/>
              <a:gd name="connsiteY38" fmla="*/ 254384 h 396680"/>
              <a:gd name="connsiteX39" fmla="*/ 140292 w 504825"/>
              <a:gd name="connsiteY39" fmla="*/ 245651 h 396680"/>
              <a:gd name="connsiteX40" fmla="*/ 155223 w 504825"/>
              <a:gd name="connsiteY40" fmla="*/ 248469 h 396680"/>
              <a:gd name="connsiteX41" fmla="*/ 198324 w 504825"/>
              <a:gd name="connsiteY41" fmla="*/ 252412 h 396680"/>
              <a:gd name="connsiteX42" fmla="*/ 278893 w 504825"/>
              <a:gd name="connsiteY42" fmla="*/ 237763 h 396680"/>
              <a:gd name="connsiteX43" fmla="*/ 338475 w 504825"/>
              <a:gd name="connsiteY43" fmla="*/ 198042 h 396680"/>
              <a:gd name="connsiteX44" fmla="*/ 360589 w 504825"/>
              <a:gd name="connsiteY44" fmla="*/ 144236 h 396680"/>
              <a:gd name="connsiteX45" fmla="*/ 338475 w 504825"/>
              <a:gd name="connsiteY45" fmla="*/ 90429 h 396680"/>
              <a:gd name="connsiteX46" fmla="*/ 278893 w 504825"/>
              <a:gd name="connsiteY46" fmla="*/ 50708 h 396680"/>
              <a:gd name="connsiteX47" fmla="*/ 198324 w 504825"/>
              <a:gd name="connsiteY47" fmla="*/ 36059 h 396680"/>
              <a:gd name="connsiteX48" fmla="*/ 198324 w 504825"/>
              <a:gd name="connsiteY48" fmla="*/ 0 h 396680"/>
              <a:gd name="connsiteX49" fmla="*/ 297909 w 504825"/>
              <a:gd name="connsiteY49" fmla="*/ 19297 h 396680"/>
              <a:gd name="connsiteX50" fmla="*/ 370168 w 504825"/>
              <a:gd name="connsiteY50" fmla="*/ 71836 h 396680"/>
              <a:gd name="connsiteX51" fmla="*/ 396649 w 504825"/>
              <a:gd name="connsiteY51" fmla="*/ 144236 h 396680"/>
              <a:gd name="connsiteX52" fmla="*/ 370168 w 504825"/>
              <a:gd name="connsiteY52" fmla="*/ 216635 h 396680"/>
              <a:gd name="connsiteX53" fmla="*/ 297909 w 504825"/>
              <a:gd name="connsiteY53" fmla="*/ 269174 h 396680"/>
              <a:gd name="connsiteX54" fmla="*/ 198324 w 504825"/>
              <a:gd name="connsiteY54" fmla="*/ 288471 h 396680"/>
              <a:gd name="connsiteX55" fmla="*/ 148744 w 504825"/>
              <a:gd name="connsiteY55" fmla="*/ 283964 h 396680"/>
              <a:gd name="connsiteX56" fmla="*/ 70428 w 504825"/>
              <a:gd name="connsiteY56" fmla="*/ 320023 h 396680"/>
              <a:gd name="connsiteX57" fmla="*/ 46201 w 504825"/>
              <a:gd name="connsiteY57" fmla="*/ 324530 h 396680"/>
              <a:gd name="connsiteX58" fmla="*/ 45356 w 504825"/>
              <a:gd name="connsiteY58" fmla="*/ 324530 h 396680"/>
              <a:gd name="connsiteX59" fmla="*/ 39580 w 504825"/>
              <a:gd name="connsiteY59" fmla="*/ 322277 h 396680"/>
              <a:gd name="connsiteX60" fmla="*/ 36341 w 504825"/>
              <a:gd name="connsiteY60" fmla="*/ 316361 h 396680"/>
              <a:gd name="connsiteX61" fmla="*/ 36059 w 504825"/>
              <a:gd name="connsiteY61" fmla="*/ 314530 h 396680"/>
              <a:gd name="connsiteX62" fmla="*/ 36200 w 504825"/>
              <a:gd name="connsiteY62" fmla="*/ 312698 h 396680"/>
              <a:gd name="connsiteX63" fmla="*/ 36764 w 504825"/>
              <a:gd name="connsiteY63" fmla="*/ 311008 h 396680"/>
              <a:gd name="connsiteX64" fmla="*/ 37468 w 504825"/>
              <a:gd name="connsiteY64" fmla="*/ 309600 h 396680"/>
              <a:gd name="connsiteX65" fmla="*/ 38454 w 504825"/>
              <a:gd name="connsiteY65" fmla="*/ 308050 h 396680"/>
              <a:gd name="connsiteX66" fmla="*/ 39580 w 504825"/>
              <a:gd name="connsiteY66" fmla="*/ 306642 h 396680"/>
              <a:gd name="connsiteX67" fmla="*/ 40848 w 504825"/>
              <a:gd name="connsiteY67" fmla="*/ 305233 h 396680"/>
              <a:gd name="connsiteX68" fmla="*/ 41975 w 504825"/>
              <a:gd name="connsiteY68" fmla="*/ 303965 h 396680"/>
              <a:gd name="connsiteX69" fmla="*/ 48454 w 504825"/>
              <a:gd name="connsiteY69" fmla="*/ 296923 h 396680"/>
              <a:gd name="connsiteX70" fmla="*/ 55779 w 504825"/>
              <a:gd name="connsiteY70" fmla="*/ 288612 h 396680"/>
              <a:gd name="connsiteX71" fmla="*/ 62118 w 504825"/>
              <a:gd name="connsiteY71" fmla="*/ 280442 h 396680"/>
              <a:gd name="connsiteX72" fmla="*/ 69160 w 504825"/>
              <a:gd name="connsiteY72" fmla="*/ 269597 h 396680"/>
              <a:gd name="connsiteX73" fmla="*/ 74935 w 504825"/>
              <a:gd name="connsiteY73" fmla="*/ 257201 h 396680"/>
              <a:gd name="connsiteX74" fmla="*/ 20002 w 504825"/>
              <a:gd name="connsiteY74" fmla="*/ 207339 h 396680"/>
              <a:gd name="connsiteX75" fmla="*/ 0 w 504825"/>
              <a:gd name="connsiteY75" fmla="*/ 144236 h 396680"/>
              <a:gd name="connsiteX76" fmla="*/ 26481 w 504825"/>
              <a:gd name="connsiteY76" fmla="*/ 71836 h 396680"/>
              <a:gd name="connsiteX77" fmla="*/ 98740 w 504825"/>
              <a:gd name="connsiteY77" fmla="*/ 19297 h 396680"/>
              <a:gd name="connsiteX78" fmla="*/ 198324 w 504825"/>
              <a:gd name="connsiteY78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04825" h="396680">
                <a:moveTo>
                  <a:pt x="426227" y="101417"/>
                </a:moveTo>
                <a:cubicBezTo>
                  <a:pt x="450454" y="114751"/>
                  <a:pt x="469610" y="131466"/>
                  <a:pt x="483696" y="151561"/>
                </a:cubicBezTo>
                <a:cubicBezTo>
                  <a:pt x="497781" y="171656"/>
                  <a:pt x="504825" y="193254"/>
                  <a:pt x="504825" y="216354"/>
                </a:cubicBezTo>
                <a:cubicBezTo>
                  <a:pt x="504825" y="238891"/>
                  <a:pt x="498157" y="259973"/>
                  <a:pt x="484823" y="279598"/>
                </a:cubicBezTo>
                <a:cubicBezTo>
                  <a:pt x="471489" y="299224"/>
                  <a:pt x="453178" y="315798"/>
                  <a:pt x="429890" y="329320"/>
                </a:cubicBezTo>
                <a:cubicBezTo>
                  <a:pt x="431767" y="333828"/>
                  <a:pt x="433692" y="337959"/>
                  <a:pt x="435665" y="341716"/>
                </a:cubicBezTo>
                <a:cubicBezTo>
                  <a:pt x="437637" y="345472"/>
                  <a:pt x="439984" y="349087"/>
                  <a:pt x="442707" y="352561"/>
                </a:cubicBezTo>
                <a:cubicBezTo>
                  <a:pt x="445431" y="356036"/>
                  <a:pt x="447544" y="358759"/>
                  <a:pt x="449046" y="360731"/>
                </a:cubicBezTo>
                <a:cubicBezTo>
                  <a:pt x="450548" y="362703"/>
                  <a:pt x="452990" y="365473"/>
                  <a:pt x="456370" y="369042"/>
                </a:cubicBezTo>
                <a:cubicBezTo>
                  <a:pt x="459751" y="372610"/>
                  <a:pt x="461911" y="374957"/>
                  <a:pt x="462850" y="376084"/>
                </a:cubicBezTo>
                <a:cubicBezTo>
                  <a:pt x="463038" y="376272"/>
                  <a:pt x="463413" y="376695"/>
                  <a:pt x="463976" y="377352"/>
                </a:cubicBezTo>
                <a:cubicBezTo>
                  <a:pt x="464540" y="378009"/>
                  <a:pt x="464962" y="378479"/>
                  <a:pt x="465244" y="378760"/>
                </a:cubicBezTo>
                <a:cubicBezTo>
                  <a:pt x="465526" y="379042"/>
                  <a:pt x="465902" y="379512"/>
                  <a:pt x="466371" y="380169"/>
                </a:cubicBezTo>
                <a:cubicBezTo>
                  <a:pt x="466840" y="380826"/>
                  <a:pt x="467169" y="381343"/>
                  <a:pt x="467357" y="381718"/>
                </a:cubicBezTo>
                <a:cubicBezTo>
                  <a:pt x="467545" y="382094"/>
                  <a:pt x="467779" y="382564"/>
                  <a:pt x="468061" y="383127"/>
                </a:cubicBezTo>
                <a:cubicBezTo>
                  <a:pt x="468343" y="383690"/>
                  <a:pt x="468531" y="384254"/>
                  <a:pt x="468625" y="384817"/>
                </a:cubicBezTo>
                <a:cubicBezTo>
                  <a:pt x="468719" y="385381"/>
                  <a:pt x="468765" y="385991"/>
                  <a:pt x="468765" y="386648"/>
                </a:cubicBezTo>
                <a:cubicBezTo>
                  <a:pt x="468765" y="387306"/>
                  <a:pt x="468672" y="387916"/>
                  <a:pt x="468484" y="388480"/>
                </a:cubicBezTo>
                <a:cubicBezTo>
                  <a:pt x="467920" y="391109"/>
                  <a:pt x="466700" y="393175"/>
                  <a:pt x="464821" y="394677"/>
                </a:cubicBezTo>
                <a:cubicBezTo>
                  <a:pt x="462944" y="396179"/>
                  <a:pt x="460877" y="396837"/>
                  <a:pt x="458624" y="396649"/>
                </a:cubicBezTo>
                <a:cubicBezTo>
                  <a:pt x="449234" y="395334"/>
                  <a:pt x="441158" y="393832"/>
                  <a:pt x="434397" y="392142"/>
                </a:cubicBezTo>
                <a:cubicBezTo>
                  <a:pt x="405475" y="384630"/>
                  <a:pt x="379369" y="372610"/>
                  <a:pt x="356081" y="356083"/>
                </a:cubicBezTo>
                <a:cubicBezTo>
                  <a:pt x="339179" y="359088"/>
                  <a:pt x="322652" y="360590"/>
                  <a:pt x="306500" y="360590"/>
                </a:cubicBezTo>
                <a:cubicBezTo>
                  <a:pt x="255605" y="360590"/>
                  <a:pt x="211282" y="348195"/>
                  <a:pt x="173533" y="323404"/>
                </a:cubicBezTo>
                <a:cubicBezTo>
                  <a:pt x="184426" y="324156"/>
                  <a:pt x="192689" y="324531"/>
                  <a:pt x="198323" y="324531"/>
                </a:cubicBezTo>
                <a:cubicBezTo>
                  <a:pt x="228561" y="324531"/>
                  <a:pt x="257577" y="320306"/>
                  <a:pt x="285372" y="311854"/>
                </a:cubicBezTo>
                <a:cubicBezTo>
                  <a:pt x="313167" y="303403"/>
                  <a:pt x="337958" y="291289"/>
                  <a:pt x="359743" y="275514"/>
                </a:cubicBezTo>
                <a:cubicBezTo>
                  <a:pt x="383220" y="258235"/>
                  <a:pt x="401249" y="238328"/>
                  <a:pt x="413832" y="215791"/>
                </a:cubicBezTo>
                <a:cubicBezTo>
                  <a:pt x="426415" y="193254"/>
                  <a:pt x="432706" y="169403"/>
                  <a:pt x="432706" y="144237"/>
                </a:cubicBezTo>
                <a:cubicBezTo>
                  <a:pt x="432706" y="129775"/>
                  <a:pt x="430547" y="115502"/>
                  <a:pt x="426227" y="101417"/>
                </a:cubicBezTo>
                <a:close/>
                <a:moveTo>
                  <a:pt x="198324" y="36059"/>
                </a:moveTo>
                <a:cubicBezTo>
                  <a:pt x="169590" y="36059"/>
                  <a:pt x="142733" y="40942"/>
                  <a:pt x="117755" y="50708"/>
                </a:cubicBezTo>
                <a:cubicBezTo>
                  <a:pt x="92777" y="60474"/>
                  <a:pt x="72916" y="73714"/>
                  <a:pt x="58173" y="90429"/>
                </a:cubicBezTo>
                <a:cubicBezTo>
                  <a:pt x="43431" y="107144"/>
                  <a:pt x="36059" y="125079"/>
                  <a:pt x="36059" y="144236"/>
                </a:cubicBezTo>
                <a:cubicBezTo>
                  <a:pt x="36059" y="159636"/>
                  <a:pt x="41036" y="174472"/>
                  <a:pt x="50990" y="188746"/>
                </a:cubicBezTo>
                <a:cubicBezTo>
                  <a:pt x="60944" y="203019"/>
                  <a:pt x="74935" y="215414"/>
                  <a:pt x="92965" y="225932"/>
                </a:cubicBezTo>
                <a:lnTo>
                  <a:pt x="120291" y="241707"/>
                </a:lnTo>
                <a:lnTo>
                  <a:pt x="110431" y="265371"/>
                </a:lnTo>
                <a:cubicBezTo>
                  <a:pt x="116816" y="261615"/>
                  <a:pt x="122638" y="257953"/>
                  <a:pt x="127897" y="254384"/>
                </a:cubicBezTo>
                <a:lnTo>
                  <a:pt x="140292" y="245651"/>
                </a:lnTo>
                <a:lnTo>
                  <a:pt x="155223" y="248469"/>
                </a:lnTo>
                <a:cubicBezTo>
                  <a:pt x="169872" y="251098"/>
                  <a:pt x="184239" y="252412"/>
                  <a:pt x="198324" y="252412"/>
                </a:cubicBezTo>
                <a:cubicBezTo>
                  <a:pt x="227059" y="252412"/>
                  <a:pt x="253916" y="247529"/>
                  <a:pt x="278893" y="237763"/>
                </a:cubicBezTo>
                <a:cubicBezTo>
                  <a:pt x="303872" y="227997"/>
                  <a:pt x="323733" y="214757"/>
                  <a:pt x="338475" y="198042"/>
                </a:cubicBezTo>
                <a:cubicBezTo>
                  <a:pt x="353218" y="181328"/>
                  <a:pt x="360589" y="163392"/>
                  <a:pt x="360589" y="144236"/>
                </a:cubicBezTo>
                <a:cubicBezTo>
                  <a:pt x="360589" y="125079"/>
                  <a:pt x="353218" y="107144"/>
                  <a:pt x="338475" y="90429"/>
                </a:cubicBezTo>
                <a:cubicBezTo>
                  <a:pt x="323733" y="73714"/>
                  <a:pt x="303872" y="60474"/>
                  <a:pt x="278893" y="50708"/>
                </a:cubicBezTo>
                <a:cubicBezTo>
                  <a:pt x="253916" y="40942"/>
                  <a:pt x="227059" y="36059"/>
                  <a:pt x="198324" y="36059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9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2" y="93997"/>
                  <a:pt x="396649" y="118130"/>
                  <a:pt x="396649" y="144236"/>
                </a:cubicBezTo>
                <a:cubicBezTo>
                  <a:pt x="396649" y="170341"/>
                  <a:pt x="387822" y="194474"/>
                  <a:pt x="370168" y="216635"/>
                </a:cubicBezTo>
                <a:cubicBezTo>
                  <a:pt x="352514" y="238796"/>
                  <a:pt x="328428" y="256309"/>
                  <a:pt x="297909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4" y="283964"/>
                </a:cubicBezTo>
                <a:cubicBezTo>
                  <a:pt x="125456" y="300491"/>
                  <a:pt x="99350" y="312511"/>
                  <a:pt x="70428" y="320023"/>
                </a:cubicBezTo>
                <a:cubicBezTo>
                  <a:pt x="63667" y="321713"/>
                  <a:pt x="55591" y="323215"/>
                  <a:pt x="46201" y="324530"/>
                </a:cubicBezTo>
                <a:lnTo>
                  <a:pt x="45356" y="324530"/>
                </a:lnTo>
                <a:cubicBezTo>
                  <a:pt x="43290" y="324530"/>
                  <a:pt x="41365" y="323779"/>
                  <a:pt x="39580" y="322277"/>
                </a:cubicBezTo>
                <a:cubicBezTo>
                  <a:pt x="37797" y="320774"/>
                  <a:pt x="36717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6" y="313262"/>
                  <a:pt x="36200" y="312698"/>
                </a:cubicBezTo>
                <a:cubicBezTo>
                  <a:pt x="36294" y="312135"/>
                  <a:pt x="36482" y="311572"/>
                  <a:pt x="36764" y="311008"/>
                </a:cubicBezTo>
                <a:cubicBezTo>
                  <a:pt x="37045" y="310445"/>
                  <a:pt x="37280" y="309975"/>
                  <a:pt x="37468" y="309600"/>
                </a:cubicBezTo>
                <a:cubicBezTo>
                  <a:pt x="37655" y="309224"/>
                  <a:pt x="37984" y="308708"/>
                  <a:pt x="38454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2" y="304576"/>
                  <a:pt x="41787" y="304153"/>
                  <a:pt x="41975" y="303965"/>
                </a:cubicBezTo>
                <a:cubicBezTo>
                  <a:pt x="42914" y="302838"/>
                  <a:pt x="45074" y="300491"/>
                  <a:pt x="48454" y="296923"/>
                </a:cubicBezTo>
                <a:cubicBezTo>
                  <a:pt x="51835" y="293354"/>
                  <a:pt x="54277" y="290584"/>
                  <a:pt x="55779" y="288612"/>
                </a:cubicBezTo>
                <a:cubicBezTo>
                  <a:pt x="57281" y="286640"/>
                  <a:pt x="59394" y="283917"/>
                  <a:pt x="62118" y="280442"/>
                </a:cubicBezTo>
                <a:cubicBezTo>
                  <a:pt x="64841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1"/>
                </a:cubicBezTo>
                <a:cubicBezTo>
                  <a:pt x="51647" y="243679"/>
                  <a:pt x="33336" y="227058"/>
                  <a:pt x="20002" y="207339"/>
                </a:cubicBezTo>
                <a:cubicBezTo>
                  <a:pt x="6668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40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28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7618</TotalTime>
  <Words>358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Circles Diagram for PowerPoint</vt:lpstr>
      <vt:lpstr>3 Circles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Circles Diagram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2017-05-17T02:53:52Z</dcterms:modified>
  <cp:category>Charts &amp; Diagrams</cp:category>
</cp:coreProperties>
</file>