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5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Cylinders In Semi-Circle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B82A6C8-AFF1-AC4A-99A5-156A63E625D6}"/>
              </a:ext>
            </a:extLst>
          </p:cNvPr>
          <p:cNvSpPr/>
          <p:nvPr/>
        </p:nvSpPr>
        <p:spPr>
          <a:xfrm>
            <a:off x="2953337" y="2925979"/>
            <a:ext cx="6285327" cy="165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74" extrusionOk="0">
                <a:moveTo>
                  <a:pt x="21516" y="20935"/>
                </a:moveTo>
                <a:cubicBezTo>
                  <a:pt x="20945" y="18780"/>
                  <a:pt x="20348" y="16821"/>
                  <a:pt x="19712" y="15107"/>
                </a:cubicBezTo>
                <a:cubicBezTo>
                  <a:pt x="19634" y="14911"/>
                  <a:pt x="19608" y="14519"/>
                  <a:pt x="19634" y="14176"/>
                </a:cubicBezTo>
                <a:cubicBezTo>
                  <a:pt x="19634" y="14176"/>
                  <a:pt x="19634" y="14176"/>
                  <a:pt x="19634" y="14176"/>
                </a:cubicBezTo>
                <a:cubicBezTo>
                  <a:pt x="19673" y="13490"/>
                  <a:pt x="19673" y="12805"/>
                  <a:pt x="19621" y="12070"/>
                </a:cubicBezTo>
                <a:cubicBezTo>
                  <a:pt x="19569" y="11384"/>
                  <a:pt x="19478" y="10747"/>
                  <a:pt x="19348" y="10062"/>
                </a:cubicBezTo>
                <a:cubicBezTo>
                  <a:pt x="19231" y="9425"/>
                  <a:pt x="19076" y="8837"/>
                  <a:pt x="18894" y="8298"/>
                </a:cubicBezTo>
                <a:cubicBezTo>
                  <a:pt x="18531" y="7221"/>
                  <a:pt x="18076" y="6437"/>
                  <a:pt x="17635" y="6094"/>
                </a:cubicBezTo>
                <a:cubicBezTo>
                  <a:pt x="17414" y="5898"/>
                  <a:pt x="17193" y="5850"/>
                  <a:pt x="16986" y="5898"/>
                </a:cubicBezTo>
                <a:cubicBezTo>
                  <a:pt x="16778" y="5947"/>
                  <a:pt x="16583" y="6094"/>
                  <a:pt x="16415" y="6388"/>
                </a:cubicBezTo>
                <a:cubicBezTo>
                  <a:pt x="16285" y="6584"/>
                  <a:pt x="16181" y="6878"/>
                  <a:pt x="16090" y="7172"/>
                </a:cubicBezTo>
                <a:cubicBezTo>
                  <a:pt x="16025" y="7417"/>
                  <a:pt x="15934" y="7466"/>
                  <a:pt x="15856" y="7368"/>
                </a:cubicBezTo>
                <a:cubicBezTo>
                  <a:pt x="14883" y="6045"/>
                  <a:pt x="13870" y="5115"/>
                  <a:pt x="12832" y="4625"/>
                </a:cubicBezTo>
                <a:cubicBezTo>
                  <a:pt x="12741" y="4576"/>
                  <a:pt x="12676" y="4380"/>
                  <a:pt x="12650" y="4037"/>
                </a:cubicBezTo>
                <a:cubicBezTo>
                  <a:pt x="12611" y="3547"/>
                  <a:pt x="12533" y="3107"/>
                  <a:pt x="12443" y="2666"/>
                </a:cubicBezTo>
                <a:cubicBezTo>
                  <a:pt x="12326" y="2127"/>
                  <a:pt x="12170" y="1637"/>
                  <a:pt x="11988" y="1245"/>
                </a:cubicBezTo>
                <a:cubicBezTo>
                  <a:pt x="11806" y="854"/>
                  <a:pt x="11612" y="560"/>
                  <a:pt x="11391" y="364"/>
                </a:cubicBezTo>
                <a:cubicBezTo>
                  <a:pt x="10950" y="-77"/>
                  <a:pt x="10444" y="-126"/>
                  <a:pt x="10002" y="266"/>
                </a:cubicBezTo>
                <a:cubicBezTo>
                  <a:pt x="9781" y="462"/>
                  <a:pt x="9574" y="707"/>
                  <a:pt x="9392" y="1098"/>
                </a:cubicBezTo>
                <a:cubicBezTo>
                  <a:pt x="9197" y="1490"/>
                  <a:pt x="9042" y="1931"/>
                  <a:pt x="8925" y="2421"/>
                </a:cubicBezTo>
                <a:cubicBezTo>
                  <a:pt x="8782" y="3009"/>
                  <a:pt x="8704" y="3596"/>
                  <a:pt x="8665" y="4282"/>
                </a:cubicBezTo>
                <a:cubicBezTo>
                  <a:pt x="8652" y="4429"/>
                  <a:pt x="8652" y="4576"/>
                  <a:pt x="8652" y="4674"/>
                </a:cubicBezTo>
                <a:cubicBezTo>
                  <a:pt x="7627" y="5213"/>
                  <a:pt x="6640" y="6143"/>
                  <a:pt x="5680" y="7417"/>
                </a:cubicBezTo>
                <a:cubicBezTo>
                  <a:pt x="5602" y="7515"/>
                  <a:pt x="5511" y="7466"/>
                  <a:pt x="5446" y="7221"/>
                </a:cubicBezTo>
                <a:cubicBezTo>
                  <a:pt x="5355" y="6878"/>
                  <a:pt x="5251" y="6633"/>
                  <a:pt x="5121" y="6437"/>
                </a:cubicBezTo>
                <a:cubicBezTo>
                  <a:pt x="4953" y="6143"/>
                  <a:pt x="4758" y="5996"/>
                  <a:pt x="4550" y="5947"/>
                </a:cubicBezTo>
                <a:cubicBezTo>
                  <a:pt x="4343" y="5898"/>
                  <a:pt x="4135" y="5947"/>
                  <a:pt x="3901" y="6143"/>
                </a:cubicBezTo>
                <a:cubicBezTo>
                  <a:pt x="3447" y="6486"/>
                  <a:pt x="2993" y="7270"/>
                  <a:pt x="2642" y="8347"/>
                </a:cubicBezTo>
                <a:cubicBezTo>
                  <a:pt x="2460" y="8886"/>
                  <a:pt x="2318" y="9474"/>
                  <a:pt x="2188" y="10111"/>
                </a:cubicBezTo>
                <a:cubicBezTo>
                  <a:pt x="2058" y="10747"/>
                  <a:pt x="1967" y="11433"/>
                  <a:pt x="1915" y="12119"/>
                </a:cubicBezTo>
                <a:cubicBezTo>
                  <a:pt x="1863" y="12854"/>
                  <a:pt x="1850" y="13588"/>
                  <a:pt x="1902" y="14225"/>
                </a:cubicBezTo>
                <a:cubicBezTo>
                  <a:pt x="1902" y="14225"/>
                  <a:pt x="1902" y="14225"/>
                  <a:pt x="1902" y="14225"/>
                </a:cubicBezTo>
                <a:cubicBezTo>
                  <a:pt x="1928" y="14568"/>
                  <a:pt x="1902" y="14960"/>
                  <a:pt x="1824" y="15156"/>
                </a:cubicBezTo>
                <a:cubicBezTo>
                  <a:pt x="1188" y="16919"/>
                  <a:pt x="578" y="18878"/>
                  <a:pt x="20" y="20984"/>
                </a:cubicBezTo>
                <a:cubicBezTo>
                  <a:pt x="-6" y="21082"/>
                  <a:pt x="-6" y="21278"/>
                  <a:pt x="20" y="21376"/>
                </a:cubicBezTo>
                <a:cubicBezTo>
                  <a:pt x="46" y="21474"/>
                  <a:pt x="98" y="21474"/>
                  <a:pt x="124" y="21376"/>
                </a:cubicBezTo>
                <a:cubicBezTo>
                  <a:pt x="669" y="19319"/>
                  <a:pt x="1253" y="17409"/>
                  <a:pt x="1863" y="15743"/>
                </a:cubicBezTo>
                <a:cubicBezTo>
                  <a:pt x="1954" y="15498"/>
                  <a:pt x="2071" y="15498"/>
                  <a:pt x="2149" y="15841"/>
                </a:cubicBezTo>
                <a:cubicBezTo>
                  <a:pt x="2162" y="15890"/>
                  <a:pt x="2188" y="15988"/>
                  <a:pt x="2214" y="16037"/>
                </a:cubicBezTo>
                <a:cubicBezTo>
                  <a:pt x="2356" y="16527"/>
                  <a:pt x="2551" y="16870"/>
                  <a:pt x="2785" y="17066"/>
                </a:cubicBezTo>
                <a:cubicBezTo>
                  <a:pt x="3019" y="17262"/>
                  <a:pt x="3278" y="17311"/>
                  <a:pt x="3551" y="17164"/>
                </a:cubicBezTo>
                <a:cubicBezTo>
                  <a:pt x="3836" y="17017"/>
                  <a:pt x="4122" y="16674"/>
                  <a:pt x="4407" y="16184"/>
                </a:cubicBezTo>
                <a:cubicBezTo>
                  <a:pt x="4680" y="15694"/>
                  <a:pt x="4940" y="15058"/>
                  <a:pt x="5147" y="14323"/>
                </a:cubicBezTo>
                <a:cubicBezTo>
                  <a:pt x="5355" y="13637"/>
                  <a:pt x="5511" y="12854"/>
                  <a:pt x="5615" y="12070"/>
                </a:cubicBezTo>
                <a:cubicBezTo>
                  <a:pt x="5719" y="11286"/>
                  <a:pt x="5770" y="10503"/>
                  <a:pt x="5770" y="9768"/>
                </a:cubicBezTo>
                <a:cubicBezTo>
                  <a:pt x="5770" y="9425"/>
                  <a:pt x="5757" y="9131"/>
                  <a:pt x="5732" y="8837"/>
                </a:cubicBezTo>
                <a:cubicBezTo>
                  <a:pt x="5693" y="8396"/>
                  <a:pt x="5757" y="7956"/>
                  <a:pt x="5874" y="7809"/>
                </a:cubicBezTo>
                <a:cubicBezTo>
                  <a:pt x="6718" y="6731"/>
                  <a:pt x="7575" y="5898"/>
                  <a:pt x="8470" y="5409"/>
                </a:cubicBezTo>
                <a:cubicBezTo>
                  <a:pt x="8587" y="5360"/>
                  <a:pt x="8691" y="5605"/>
                  <a:pt x="8717" y="6045"/>
                </a:cubicBezTo>
                <a:cubicBezTo>
                  <a:pt x="8730" y="6192"/>
                  <a:pt x="8743" y="6339"/>
                  <a:pt x="8756" y="6486"/>
                </a:cubicBezTo>
                <a:cubicBezTo>
                  <a:pt x="8834" y="7172"/>
                  <a:pt x="8964" y="7809"/>
                  <a:pt x="9145" y="8347"/>
                </a:cubicBezTo>
                <a:cubicBezTo>
                  <a:pt x="9327" y="8935"/>
                  <a:pt x="9561" y="9376"/>
                  <a:pt x="9820" y="9719"/>
                </a:cubicBezTo>
                <a:cubicBezTo>
                  <a:pt x="10093" y="10062"/>
                  <a:pt x="10392" y="10258"/>
                  <a:pt x="10690" y="10258"/>
                </a:cubicBezTo>
                <a:cubicBezTo>
                  <a:pt x="11002" y="10258"/>
                  <a:pt x="11300" y="10160"/>
                  <a:pt x="11573" y="9817"/>
                </a:cubicBezTo>
                <a:cubicBezTo>
                  <a:pt x="11832" y="9523"/>
                  <a:pt x="12066" y="9131"/>
                  <a:pt x="12261" y="8592"/>
                </a:cubicBezTo>
                <a:cubicBezTo>
                  <a:pt x="12443" y="8054"/>
                  <a:pt x="12585" y="7466"/>
                  <a:pt x="12663" y="6780"/>
                </a:cubicBezTo>
                <a:cubicBezTo>
                  <a:pt x="12689" y="6535"/>
                  <a:pt x="12715" y="6241"/>
                  <a:pt x="12728" y="5996"/>
                </a:cubicBezTo>
                <a:cubicBezTo>
                  <a:pt x="12754" y="5556"/>
                  <a:pt x="12858" y="5262"/>
                  <a:pt x="12975" y="5311"/>
                </a:cubicBezTo>
                <a:cubicBezTo>
                  <a:pt x="13922" y="5801"/>
                  <a:pt x="14844" y="6682"/>
                  <a:pt x="15740" y="7809"/>
                </a:cubicBezTo>
                <a:cubicBezTo>
                  <a:pt x="15856" y="7956"/>
                  <a:pt x="15921" y="8396"/>
                  <a:pt x="15882" y="8837"/>
                </a:cubicBezTo>
                <a:cubicBezTo>
                  <a:pt x="15856" y="9131"/>
                  <a:pt x="15844" y="9425"/>
                  <a:pt x="15844" y="9768"/>
                </a:cubicBezTo>
                <a:cubicBezTo>
                  <a:pt x="15844" y="10503"/>
                  <a:pt x="15895" y="11286"/>
                  <a:pt x="15999" y="12070"/>
                </a:cubicBezTo>
                <a:cubicBezTo>
                  <a:pt x="16103" y="12854"/>
                  <a:pt x="16259" y="13637"/>
                  <a:pt x="16467" y="14323"/>
                </a:cubicBezTo>
                <a:cubicBezTo>
                  <a:pt x="16674" y="15058"/>
                  <a:pt x="16934" y="15694"/>
                  <a:pt x="17206" y="16184"/>
                </a:cubicBezTo>
                <a:cubicBezTo>
                  <a:pt x="17492" y="16674"/>
                  <a:pt x="17778" y="17017"/>
                  <a:pt x="18063" y="17164"/>
                </a:cubicBezTo>
                <a:cubicBezTo>
                  <a:pt x="18336" y="17311"/>
                  <a:pt x="18595" y="17262"/>
                  <a:pt x="18829" y="17066"/>
                </a:cubicBezTo>
                <a:cubicBezTo>
                  <a:pt x="19050" y="16870"/>
                  <a:pt x="19244" y="16527"/>
                  <a:pt x="19400" y="16037"/>
                </a:cubicBezTo>
                <a:cubicBezTo>
                  <a:pt x="19426" y="15988"/>
                  <a:pt x="19439" y="15890"/>
                  <a:pt x="19465" y="15841"/>
                </a:cubicBezTo>
                <a:cubicBezTo>
                  <a:pt x="19543" y="15547"/>
                  <a:pt x="19660" y="15498"/>
                  <a:pt x="19751" y="15743"/>
                </a:cubicBezTo>
                <a:cubicBezTo>
                  <a:pt x="20361" y="17458"/>
                  <a:pt x="20945" y="19319"/>
                  <a:pt x="21490" y="21376"/>
                </a:cubicBezTo>
                <a:cubicBezTo>
                  <a:pt x="21503" y="21425"/>
                  <a:pt x="21516" y="21474"/>
                  <a:pt x="21542" y="21474"/>
                </a:cubicBezTo>
                <a:cubicBezTo>
                  <a:pt x="21568" y="21474"/>
                  <a:pt x="21581" y="21425"/>
                  <a:pt x="21594" y="21376"/>
                </a:cubicBezTo>
                <a:cubicBezTo>
                  <a:pt x="21542" y="21180"/>
                  <a:pt x="21542" y="21033"/>
                  <a:pt x="21516" y="20935"/>
                </a:cubicBezTo>
                <a:close/>
                <a:moveTo>
                  <a:pt x="5563" y="9719"/>
                </a:moveTo>
                <a:cubicBezTo>
                  <a:pt x="5563" y="10356"/>
                  <a:pt x="5524" y="11041"/>
                  <a:pt x="5420" y="11776"/>
                </a:cubicBezTo>
                <a:cubicBezTo>
                  <a:pt x="5316" y="12511"/>
                  <a:pt x="5173" y="13245"/>
                  <a:pt x="4979" y="13882"/>
                </a:cubicBezTo>
                <a:cubicBezTo>
                  <a:pt x="4771" y="14568"/>
                  <a:pt x="4537" y="15156"/>
                  <a:pt x="4278" y="15645"/>
                </a:cubicBezTo>
                <a:cubicBezTo>
                  <a:pt x="4018" y="16135"/>
                  <a:pt x="3745" y="16429"/>
                  <a:pt x="3473" y="16576"/>
                </a:cubicBezTo>
                <a:cubicBezTo>
                  <a:pt x="3213" y="16723"/>
                  <a:pt x="2980" y="16674"/>
                  <a:pt x="2772" y="16478"/>
                </a:cubicBezTo>
                <a:cubicBezTo>
                  <a:pt x="2564" y="16282"/>
                  <a:pt x="2395" y="15988"/>
                  <a:pt x="2266" y="15547"/>
                </a:cubicBezTo>
                <a:cubicBezTo>
                  <a:pt x="2201" y="15352"/>
                  <a:pt x="2149" y="15107"/>
                  <a:pt x="2110" y="14911"/>
                </a:cubicBezTo>
                <a:cubicBezTo>
                  <a:pt x="2084" y="14764"/>
                  <a:pt x="2058" y="14617"/>
                  <a:pt x="2045" y="14421"/>
                </a:cubicBezTo>
                <a:cubicBezTo>
                  <a:pt x="2032" y="14323"/>
                  <a:pt x="2019" y="14176"/>
                  <a:pt x="2006" y="14029"/>
                </a:cubicBezTo>
                <a:cubicBezTo>
                  <a:pt x="1967" y="13441"/>
                  <a:pt x="1980" y="12854"/>
                  <a:pt x="2019" y="12217"/>
                </a:cubicBezTo>
                <a:cubicBezTo>
                  <a:pt x="2071" y="11629"/>
                  <a:pt x="2149" y="10992"/>
                  <a:pt x="2266" y="10405"/>
                </a:cubicBezTo>
                <a:cubicBezTo>
                  <a:pt x="2382" y="9817"/>
                  <a:pt x="2525" y="9278"/>
                  <a:pt x="2694" y="8788"/>
                </a:cubicBezTo>
                <a:cubicBezTo>
                  <a:pt x="3031" y="7760"/>
                  <a:pt x="3473" y="7025"/>
                  <a:pt x="3888" y="6682"/>
                </a:cubicBezTo>
                <a:cubicBezTo>
                  <a:pt x="4096" y="6535"/>
                  <a:pt x="4304" y="6437"/>
                  <a:pt x="4498" y="6486"/>
                </a:cubicBezTo>
                <a:cubicBezTo>
                  <a:pt x="4693" y="6535"/>
                  <a:pt x="4875" y="6682"/>
                  <a:pt x="5018" y="6927"/>
                </a:cubicBezTo>
                <a:cubicBezTo>
                  <a:pt x="5147" y="7172"/>
                  <a:pt x="5264" y="7466"/>
                  <a:pt x="5342" y="7809"/>
                </a:cubicBezTo>
                <a:cubicBezTo>
                  <a:pt x="5355" y="7907"/>
                  <a:pt x="5381" y="7956"/>
                  <a:pt x="5394" y="8054"/>
                </a:cubicBezTo>
                <a:cubicBezTo>
                  <a:pt x="5407" y="8103"/>
                  <a:pt x="5420" y="8201"/>
                  <a:pt x="5433" y="8250"/>
                </a:cubicBezTo>
                <a:cubicBezTo>
                  <a:pt x="5524" y="8641"/>
                  <a:pt x="5563" y="9180"/>
                  <a:pt x="5563" y="9719"/>
                </a:cubicBezTo>
                <a:close/>
                <a:moveTo>
                  <a:pt x="12468" y="6388"/>
                </a:moveTo>
                <a:cubicBezTo>
                  <a:pt x="12391" y="6976"/>
                  <a:pt x="12274" y="7515"/>
                  <a:pt x="12105" y="8005"/>
                </a:cubicBezTo>
                <a:cubicBezTo>
                  <a:pt x="11923" y="8494"/>
                  <a:pt x="11716" y="8886"/>
                  <a:pt x="11469" y="9180"/>
                </a:cubicBezTo>
                <a:cubicBezTo>
                  <a:pt x="11209" y="9474"/>
                  <a:pt x="10924" y="9621"/>
                  <a:pt x="10638" y="9572"/>
                </a:cubicBezTo>
                <a:cubicBezTo>
                  <a:pt x="10340" y="9572"/>
                  <a:pt x="10067" y="9376"/>
                  <a:pt x="9807" y="9033"/>
                </a:cubicBezTo>
                <a:cubicBezTo>
                  <a:pt x="9561" y="8739"/>
                  <a:pt x="9353" y="8298"/>
                  <a:pt x="9184" y="7760"/>
                </a:cubicBezTo>
                <a:cubicBezTo>
                  <a:pt x="9029" y="7270"/>
                  <a:pt x="8912" y="6731"/>
                  <a:pt x="8834" y="6094"/>
                </a:cubicBezTo>
                <a:cubicBezTo>
                  <a:pt x="8795" y="5752"/>
                  <a:pt x="8782" y="5409"/>
                  <a:pt x="8769" y="5066"/>
                </a:cubicBezTo>
                <a:cubicBezTo>
                  <a:pt x="8769" y="4870"/>
                  <a:pt x="8769" y="4723"/>
                  <a:pt x="8782" y="4527"/>
                </a:cubicBezTo>
                <a:cubicBezTo>
                  <a:pt x="8782" y="4478"/>
                  <a:pt x="8782" y="4380"/>
                  <a:pt x="8795" y="4331"/>
                </a:cubicBezTo>
                <a:cubicBezTo>
                  <a:pt x="8834" y="3743"/>
                  <a:pt x="8899" y="3205"/>
                  <a:pt x="9029" y="2715"/>
                </a:cubicBezTo>
                <a:cubicBezTo>
                  <a:pt x="9145" y="2225"/>
                  <a:pt x="9288" y="1833"/>
                  <a:pt x="9457" y="1490"/>
                </a:cubicBezTo>
                <a:cubicBezTo>
                  <a:pt x="9626" y="1147"/>
                  <a:pt x="9820" y="903"/>
                  <a:pt x="10028" y="707"/>
                </a:cubicBezTo>
                <a:cubicBezTo>
                  <a:pt x="10456" y="364"/>
                  <a:pt x="10937" y="413"/>
                  <a:pt x="11352" y="805"/>
                </a:cubicBezTo>
                <a:cubicBezTo>
                  <a:pt x="11560" y="1001"/>
                  <a:pt x="11742" y="1294"/>
                  <a:pt x="11910" y="1637"/>
                </a:cubicBezTo>
                <a:cubicBezTo>
                  <a:pt x="12079" y="2029"/>
                  <a:pt x="12222" y="2421"/>
                  <a:pt x="12326" y="2911"/>
                </a:cubicBezTo>
                <a:cubicBezTo>
                  <a:pt x="12430" y="3352"/>
                  <a:pt x="12494" y="3841"/>
                  <a:pt x="12520" y="4380"/>
                </a:cubicBezTo>
                <a:cubicBezTo>
                  <a:pt x="12520" y="4429"/>
                  <a:pt x="12533" y="4478"/>
                  <a:pt x="12533" y="4576"/>
                </a:cubicBezTo>
                <a:cubicBezTo>
                  <a:pt x="12533" y="4723"/>
                  <a:pt x="12546" y="4821"/>
                  <a:pt x="12546" y="4919"/>
                </a:cubicBezTo>
                <a:cubicBezTo>
                  <a:pt x="12546" y="5507"/>
                  <a:pt x="12533" y="5947"/>
                  <a:pt x="12468" y="6388"/>
                </a:cubicBezTo>
                <a:close/>
                <a:moveTo>
                  <a:pt x="19231" y="15498"/>
                </a:moveTo>
                <a:cubicBezTo>
                  <a:pt x="19102" y="15939"/>
                  <a:pt x="18933" y="16233"/>
                  <a:pt x="18725" y="16429"/>
                </a:cubicBezTo>
                <a:cubicBezTo>
                  <a:pt x="18505" y="16625"/>
                  <a:pt x="18271" y="16625"/>
                  <a:pt x="18024" y="16527"/>
                </a:cubicBezTo>
                <a:cubicBezTo>
                  <a:pt x="17752" y="16380"/>
                  <a:pt x="17479" y="16086"/>
                  <a:pt x="17219" y="15596"/>
                </a:cubicBezTo>
                <a:cubicBezTo>
                  <a:pt x="16960" y="15107"/>
                  <a:pt x="16713" y="14519"/>
                  <a:pt x="16518" y="13833"/>
                </a:cubicBezTo>
                <a:cubicBezTo>
                  <a:pt x="16324" y="13196"/>
                  <a:pt x="16181" y="12462"/>
                  <a:pt x="16077" y="11727"/>
                </a:cubicBezTo>
                <a:cubicBezTo>
                  <a:pt x="15986" y="11041"/>
                  <a:pt x="15934" y="10356"/>
                  <a:pt x="15934" y="9670"/>
                </a:cubicBezTo>
                <a:cubicBezTo>
                  <a:pt x="15934" y="9131"/>
                  <a:pt x="15973" y="8641"/>
                  <a:pt x="16051" y="8201"/>
                </a:cubicBezTo>
                <a:cubicBezTo>
                  <a:pt x="16064" y="8152"/>
                  <a:pt x="16077" y="8054"/>
                  <a:pt x="16090" y="8005"/>
                </a:cubicBezTo>
                <a:cubicBezTo>
                  <a:pt x="16103" y="7907"/>
                  <a:pt x="16129" y="7858"/>
                  <a:pt x="16142" y="7760"/>
                </a:cubicBezTo>
                <a:cubicBezTo>
                  <a:pt x="16233" y="7417"/>
                  <a:pt x="16337" y="7123"/>
                  <a:pt x="16467" y="6878"/>
                </a:cubicBezTo>
                <a:cubicBezTo>
                  <a:pt x="16622" y="6633"/>
                  <a:pt x="16791" y="6486"/>
                  <a:pt x="16986" y="6437"/>
                </a:cubicBezTo>
                <a:cubicBezTo>
                  <a:pt x="17181" y="6388"/>
                  <a:pt x="17375" y="6437"/>
                  <a:pt x="17596" y="6633"/>
                </a:cubicBezTo>
                <a:cubicBezTo>
                  <a:pt x="18024" y="6976"/>
                  <a:pt x="18453" y="7711"/>
                  <a:pt x="18790" y="8739"/>
                </a:cubicBezTo>
                <a:cubicBezTo>
                  <a:pt x="18959" y="9229"/>
                  <a:pt x="19102" y="9768"/>
                  <a:pt x="19218" y="10356"/>
                </a:cubicBezTo>
                <a:cubicBezTo>
                  <a:pt x="19335" y="10943"/>
                  <a:pt x="19413" y="11580"/>
                  <a:pt x="19465" y="12168"/>
                </a:cubicBezTo>
                <a:cubicBezTo>
                  <a:pt x="19517" y="12805"/>
                  <a:pt x="19517" y="13441"/>
                  <a:pt x="19478" y="13980"/>
                </a:cubicBezTo>
                <a:cubicBezTo>
                  <a:pt x="19465" y="14127"/>
                  <a:pt x="19452" y="14225"/>
                  <a:pt x="19439" y="14372"/>
                </a:cubicBezTo>
                <a:cubicBezTo>
                  <a:pt x="19426" y="14519"/>
                  <a:pt x="19400" y="14715"/>
                  <a:pt x="19374" y="14862"/>
                </a:cubicBezTo>
                <a:cubicBezTo>
                  <a:pt x="19348" y="15107"/>
                  <a:pt x="19296" y="15303"/>
                  <a:pt x="19231" y="1549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FE5346C-EA8A-F145-A162-FD79B49DED5B}"/>
              </a:ext>
            </a:extLst>
          </p:cNvPr>
          <p:cNvSpPr/>
          <p:nvPr/>
        </p:nvSpPr>
        <p:spPr>
          <a:xfrm>
            <a:off x="2815989" y="2094734"/>
            <a:ext cx="1323012" cy="103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66112B1-750B-0E48-A12D-98E0D69C70F9}"/>
              </a:ext>
            </a:extLst>
          </p:cNvPr>
          <p:cNvSpPr/>
          <p:nvPr/>
        </p:nvSpPr>
        <p:spPr>
          <a:xfrm>
            <a:off x="2967124" y="2510358"/>
            <a:ext cx="1496086" cy="156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09737E7-19CC-9F47-AF95-71D2062BA6CE}"/>
              </a:ext>
            </a:extLst>
          </p:cNvPr>
          <p:cNvSpPr/>
          <p:nvPr/>
        </p:nvSpPr>
        <p:spPr>
          <a:xfrm>
            <a:off x="8053000" y="2094734"/>
            <a:ext cx="1323012" cy="1030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8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277860E-20FA-4241-A325-BE4CEFDB18E1}"/>
              </a:ext>
            </a:extLst>
          </p:cNvPr>
          <p:cNvSpPr/>
          <p:nvPr/>
        </p:nvSpPr>
        <p:spPr>
          <a:xfrm>
            <a:off x="7727869" y="2510358"/>
            <a:ext cx="1496086" cy="156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882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5F80A-5A1E-1E40-B528-5EFEDFF983B9}"/>
              </a:ext>
            </a:extLst>
          </p:cNvPr>
          <p:cNvGrpSpPr/>
          <p:nvPr/>
        </p:nvGrpSpPr>
        <p:grpSpPr>
          <a:xfrm>
            <a:off x="5294410" y="3713406"/>
            <a:ext cx="1541957" cy="1013154"/>
            <a:chOff x="332936" y="2720099"/>
            <a:chExt cx="2975111" cy="1013154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649DD65B-0B2C-2E4D-8E04-CA7447DB01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E45190A1-9395-414C-B42A-FA321A07DA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58C6A6-80E9-B747-831F-99D840A3B403}"/>
              </a:ext>
            </a:extLst>
          </p:cNvPr>
          <p:cNvGrpSpPr/>
          <p:nvPr/>
        </p:nvGrpSpPr>
        <p:grpSpPr>
          <a:xfrm>
            <a:off x="3336518" y="4294319"/>
            <a:ext cx="1541957" cy="1013154"/>
            <a:chOff x="332936" y="2720099"/>
            <a:chExt cx="2975111" cy="1013154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B28EB4AE-F233-9E42-98BC-617BB8EBC59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38215A1E-CAC1-CE42-9C25-8BB21F007A1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1D795C-1AC1-2746-8C8D-9AF916C6C719}"/>
              </a:ext>
            </a:extLst>
          </p:cNvPr>
          <p:cNvGrpSpPr/>
          <p:nvPr/>
        </p:nvGrpSpPr>
        <p:grpSpPr>
          <a:xfrm>
            <a:off x="7413666" y="4294319"/>
            <a:ext cx="1541957" cy="1013154"/>
            <a:chOff x="332936" y="2720099"/>
            <a:chExt cx="2975111" cy="1013154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C1E402E3-5CCE-7341-A8EA-BA3061CFA73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77E5E0F1-F77B-514D-A5FB-635D368B55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3" name="Graphic 28" descr="Bullseye with solid fill">
            <a:extLst>
              <a:ext uri="{FF2B5EF4-FFF2-40B4-BE49-F238E27FC236}">
                <a16:creationId xmlns:a16="http://schemas.microsoft.com/office/drawing/2014/main" id="{A089EF15-577C-8642-A337-66E749CE2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1087" y="232662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31" descr="Lightbulb with solid fill">
            <a:extLst>
              <a:ext uri="{FF2B5EF4-FFF2-40B4-BE49-F238E27FC236}">
                <a16:creationId xmlns:a16="http://schemas.microsoft.com/office/drawing/2014/main" id="{A7699EFE-7416-544B-B037-4A876EBB6A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4076" y="2326629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32">
            <a:extLst>
              <a:ext uri="{FF2B5EF4-FFF2-40B4-BE49-F238E27FC236}">
                <a16:creationId xmlns:a16="http://schemas.microsoft.com/office/drawing/2014/main" id="{FD89A561-EED8-4040-97D2-D89C3DF978C6}"/>
              </a:ext>
            </a:extLst>
          </p:cNvPr>
          <p:cNvSpPr txBox="1"/>
          <p:nvPr/>
        </p:nvSpPr>
        <p:spPr>
          <a:xfrm>
            <a:off x="3694518" y="333379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90643C24-E1AF-8F43-98F4-8074B779BA11}"/>
              </a:ext>
            </a:extLst>
          </p:cNvPr>
          <p:cNvSpPr/>
          <p:nvPr/>
        </p:nvSpPr>
        <p:spPr>
          <a:xfrm>
            <a:off x="5393222" y="1530863"/>
            <a:ext cx="1405556" cy="91436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9A1DD6-8D1A-E04D-BFA3-71C6693B4968}"/>
              </a:ext>
            </a:extLst>
          </p:cNvPr>
          <p:cNvSpPr/>
          <p:nvPr/>
        </p:nvSpPr>
        <p:spPr>
          <a:xfrm>
            <a:off x="5415894" y="2208085"/>
            <a:ext cx="1360213" cy="135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8"/>
                </a:lnTo>
                <a:cubicBezTo>
                  <a:pt x="21600" y="87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29" descr="Gears with solid fill">
            <a:extLst>
              <a:ext uri="{FF2B5EF4-FFF2-40B4-BE49-F238E27FC236}">
                <a16:creationId xmlns:a16="http://schemas.microsoft.com/office/drawing/2014/main" id="{9C80CEC7-45AE-2B40-AE5A-DE2FE9409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2581" y="170462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33">
            <a:extLst>
              <a:ext uri="{FF2B5EF4-FFF2-40B4-BE49-F238E27FC236}">
                <a16:creationId xmlns:a16="http://schemas.microsoft.com/office/drawing/2014/main" id="{7320A889-7845-B842-A2B6-3BCB8523BE3E}"/>
              </a:ext>
            </a:extLst>
          </p:cNvPr>
          <p:cNvSpPr txBox="1"/>
          <p:nvPr/>
        </p:nvSpPr>
        <p:spPr>
          <a:xfrm>
            <a:off x="5798191" y="2916865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978D65D6-7C54-7540-B87F-BA330A43EAAF}"/>
              </a:ext>
            </a:extLst>
          </p:cNvPr>
          <p:cNvSpPr txBox="1"/>
          <p:nvPr/>
        </p:nvSpPr>
        <p:spPr>
          <a:xfrm>
            <a:off x="7874129" y="3372413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Cylinders </a:t>
            </a:r>
            <a:r>
              <a:rPr lang="en-US"/>
              <a:t>In Semi-Circle </a:t>
            </a:r>
            <a:r>
              <a:rPr lang="en-US" dirty="0"/>
              <a:t>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B82A6C8-AFF1-AC4A-99A5-156A63E625D6}"/>
              </a:ext>
            </a:extLst>
          </p:cNvPr>
          <p:cNvSpPr/>
          <p:nvPr/>
        </p:nvSpPr>
        <p:spPr>
          <a:xfrm>
            <a:off x="2953337" y="2925979"/>
            <a:ext cx="6285327" cy="165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474" extrusionOk="0">
                <a:moveTo>
                  <a:pt x="21516" y="20935"/>
                </a:moveTo>
                <a:cubicBezTo>
                  <a:pt x="20945" y="18780"/>
                  <a:pt x="20348" y="16821"/>
                  <a:pt x="19712" y="15107"/>
                </a:cubicBezTo>
                <a:cubicBezTo>
                  <a:pt x="19634" y="14911"/>
                  <a:pt x="19608" y="14519"/>
                  <a:pt x="19634" y="14176"/>
                </a:cubicBezTo>
                <a:cubicBezTo>
                  <a:pt x="19634" y="14176"/>
                  <a:pt x="19634" y="14176"/>
                  <a:pt x="19634" y="14176"/>
                </a:cubicBezTo>
                <a:cubicBezTo>
                  <a:pt x="19673" y="13490"/>
                  <a:pt x="19673" y="12805"/>
                  <a:pt x="19621" y="12070"/>
                </a:cubicBezTo>
                <a:cubicBezTo>
                  <a:pt x="19569" y="11384"/>
                  <a:pt x="19478" y="10747"/>
                  <a:pt x="19348" y="10062"/>
                </a:cubicBezTo>
                <a:cubicBezTo>
                  <a:pt x="19231" y="9425"/>
                  <a:pt x="19076" y="8837"/>
                  <a:pt x="18894" y="8298"/>
                </a:cubicBezTo>
                <a:cubicBezTo>
                  <a:pt x="18531" y="7221"/>
                  <a:pt x="18076" y="6437"/>
                  <a:pt x="17635" y="6094"/>
                </a:cubicBezTo>
                <a:cubicBezTo>
                  <a:pt x="17414" y="5898"/>
                  <a:pt x="17193" y="5850"/>
                  <a:pt x="16986" y="5898"/>
                </a:cubicBezTo>
                <a:cubicBezTo>
                  <a:pt x="16778" y="5947"/>
                  <a:pt x="16583" y="6094"/>
                  <a:pt x="16415" y="6388"/>
                </a:cubicBezTo>
                <a:cubicBezTo>
                  <a:pt x="16285" y="6584"/>
                  <a:pt x="16181" y="6878"/>
                  <a:pt x="16090" y="7172"/>
                </a:cubicBezTo>
                <a:cubicBezTo>
                  <a:pt x="16025" y="7417"/>
                  <a:pt x="15934" y="7466"/>
                  <a:pt x="15856" y="7368"/>
                </a:cubicBezTo>
                <a:cubicBezTo>
                  <a:pt x="14883" y="6045"/>
                  <a:pt x="13870" y="5115"/>
                  <a:pt x="12832" y="4625"/>
                </a:cubicBezTo>
                <a:cubicBezTo>
                  <a:pt x="12741" y="4576"/>
                  <a:pt x="12676" y="4380"/>
                  <a:pt x="12650" y="4037"/>
                </a:cubicBezTo>
                <a:cubicBezTo>
                  <a:pt x="12611" y="3547"/>
                  <a:pt x="12533" y="3107"/>
                  <a:pt x="12443" y="2666"/>
                </a:cubicBezTo>
                <a:cubicBezTo>
                  <a:pt x="12326" y="2127"/>
                  <a:pt x="12170" y="1637"/>
                  <a:pt x="11988" y="1245"/>
                </a:cubicBezTo>
                <a:cubicBezTo>
                  <a:pt x="11806" y="854"/>
                  <a:pt x="11612" y="560"/>
                  <a:pt x="11391" y="364"/>
                </a:cubicBezTo>
                <a:cubicBezTo>
                  <a:pt x="10950" y="-77"/>
                  <a:pt x="10444" y="-126"/>
                  <a:pt x="10002" y="266"/>
                </a:cubicBezTo>
                <a:cubicBezTo>
                  <a:pt x="9781" y="462"/>
                  <a:pt x="9574" y="707"/>
                  <a:pt x="9392" y="1098"/>
                </a:cubicBezTo>
                <a:cubicBezTo>
                  <a:pt x="9197" y="1490"/>
                  <a:pt x="9042" y="1931"/>
                  <a:pt x="8925" y="2421"/>
                </a:cubicBezTo>
                <a:cubicBezTo>
                  <a:pt x="8782" y="3009"/>
                  <a:pt x="8704" y="3596"/>
                  <a:pt x="8665" y="4282"/>
                </a:cubicBezTo>
                <a:cubicBezTo>
                  <a:pt x="8652" y="4429"/>
                  <a:pt x="8652" y="4576"/>
                  <a:pt x="8652" y="4674"/>
                </a:cubicBezTo>
                <a:cubicBezTo>
                  <a:pt x="7627" y="5213"/>
                  <a:pt x="6640" y="6143"/>
                  <a:pt x="5680" y="7417"/>
                </a:cubicBezTo>
                <a:cubicBezTo>
                  <a:pt x="5602" y="7515"/>
                  <a:pt x="5511" y="7466"/>
                  <a:pt x="5446" y="7221"/>
                </a:cubicBezTo>
                <a:cubicBezTo>
                  <a:pt x="5355" y="6878"/>
                  <a:pt x="5251" y="6633"/>
                  <a:pt x="5121" y="6437"/>
                </a:cubicBezTo>
                <a:cubicBezTo>
                  <a:pt x="4953" y="6143"/>
                  <a:pt x="4758" y="5996"/>
                  <a:pt x="4550" y="5947"/>
                </a:cubicBezTo>
                <a:cubicBezTo>
                  <a:pt x="4343" y="5898"/>
                  <a:pt x="4135" y="5947"/>
                  <a:pt x="3901" y="6143"/>
                </a:cubicBezTo>
                <a:cubicBezTo>
                  <a:pt x="3447" y="6486"/>
                  <a:pt x="2993" y="7270"/>
                  <a:pt x="2642" y="8347"/>
                </a:cubicBezTo>
                <a:cubicBezTo>
                  <a:pt x="2460" y="8886"/>
                  <a:pt x="2318" y="9474"/>
                  <a:pt x="2188" y="10111"/>
                </a:cubicBezTo>
                <a:cubicBezTo>
                  <a:pt x="2058" y="10747"/>
                  <a:pt x="1967" y="11433"/>
                  <a:pt x="1915" y="12119"/>
                </a:cubicBezTo>
                <a:cubicBezTo>
                  <a:pt x="1863" y="12854"/>
                  <a:pt x="1850" y="13588"/>
                  <a:pt x="1902" y="14225"/>
                </a:cubicBezTo>
                <a:cubicBezTo>
                  <a:pt x="1902" y="14225"/>
                  <a:pt x="1902" y="14225"/>
                  <a:pt x="1902" y="14225"/>
                </a:cubicBezTo>
                <a:cubicBezTo>
                  <a:pt x="1928" y="14568"/>
                  <a:pt x="1902" y="14960"/>
                  <a:pt x="1824" y="15156"/>
                </a:cubicBezTo>
                <a:cubicBezTo>
                  <a:pt x="1188" y="16919"/>
                  <a:pt x="578" y="18878"/>
                  <a:pt x="20" y="20984"/>
                </a:cubicBezTo>
                <a:cubicBezTo>
                  <a:pt x="-6" y="21082"/>
                  <a:pt x="-6" y="21278"/>
                  <a:pt x="20" y="21376"/>
                </a:cubicBezTo>
                <a:cubicBezTo>
                  <a:pt x="46" y="21474"/>
                  <a:pt x="98" y="21474"/>
                  <a:pt x="124" y="21376"/>
                </a:cubicBezTo>
                <a:cubicBezTo>
                  <a:pt x="669" y="19319"/>
                  <a:pt x="1253" y="17409"/>
                  <a:pt x="1863" y="15743"/>
                </a:cubicBezTo>
                <a:cubicBezTo>
                  <a:pt x="1954" y="15498"/>
                  <a:pt x="2071" y="15498"/>
                  <a:pt x="2149" y="15841"/>
                </a:cubicBezTo>
                <a:cubicBezTo>
                  <a:pt x="2162" y="15890"/>
                  <a:pt x="2188" y="15988"/>
                  <a:pt x="2214" y="16037"/>
                </a:cubicBezTo>
                <a:cubicBezTo>
                  <a:pt x="2356" y="16527"/>
                  <a:pt x="2551" y="16870"/>
                  <a:pt x="2785" y="17066"/>
                </a:cubicBezTo>
                <a:cubicBezTo>
                  <a:pt x="3019" y="17262"/>
                  <a:pt x="3278" y="17311"/>
                  <a:pt x="3551" y="17164"/>
                </a:cubicBezTo>
                <a:cubicBezTo>
                  <a:pt x="3836" y="17017"/>
                  <a:pt x="4122" y="16674"/>
                  <a:pt x="4407" y="16184"/>
                </a:cubicBezTo>
                <a:cubicBezTo>
                  <a:pt x="4680" y="15694"/>
                  <a:pt x="4940" y="15058"/>
                  <a:pt x="5147" y="14323"/>
                </a:cubicBezTo>
                <a:cubicBezTo>
                  <a:pt x="5355" y="13637"/>
                  <a:pt x="5511" y="12854"/>
                  <a:pt x="5615" y="12070"/>
                </a:cubicBezTo>
                <a:cubicBezTo>
                  <a:pt x="5719" y="11286"/>
                  <a:pt x="5770" y="10503"/>
                  <a:pt x="5770" y="9768"/>
                </a:cubicBezTo>
                <a:cubicBezTo>
                  <a:pt x="5770" y="9425"/>
                  <a:pt x="5757" y="9131"/>
                  <a:pt x="5732" y="8837"/>
                </a:cubicBezTo>
                <a:cubicBezTo>
                  <a:pt x="5693" y="8396"/>
                  <a:pt x="5757" y="7956"/>
                  <a:pt x="5874" y="7809"/>
                </a:cubicBezTo>
                <a:cubicBezTo>
                  <a:pt x="6718" y="6731"/>
                  <a:pt x="7575" y="5898"/>
                  <a:pt x="8470" y="5409"/>
                </a:cubicBezTo>
                <a:cubicBezTo>
                  <a:pt x="8587" y="5360"/>
                  <a:pt x="8691" y="5605"/>
                  <a:pt x="8717" y="6045"/>
                </a:cubicBezTo>
                <a:cubicBezTo>
                  <a:pt x="8730" y="6192"/>
                  <a:pt x="8743" y="6339"/>
                  <a:pt x="8756" y="6486"/>
                </a:cubicBezTo>
                <a:cubicBezTo>
                  <a:pt x="8834" y="7172"/>
                  <a:pt x="8964" y="7809"/>
                  <a:pt x="9145" y="8347"/>
                </a:cubicBezTo>
                <a:cubicBezTo>
                  <a:pt x="9327" y="8935"/>
                  <a:pt x="9561" y="9376"/>
                  <a:pt x="9820" y="9719"/>
                </a:cubicBezTo>
                <a:cubicBezTo>
                  <a:pt x="10093" y="10062"/>
                  <a:pt x="10392" y="10258"/>
                  <a:pt x="10690" y="10258"/>
                </a:cubicBezTo>
                <a:cubicBezTo>
                  <a:pt x="11002" y="10258"/>
                  <a:pt x="11300" y="10160"/>
                  <a:pt x="11573" y="9817"/>
                </a:cubicBezTo>
                <a:cubicBezTo>
                  <a:pt x="11832" y="9523"/>
                  <a:pt x="12066" y="9131"/>
                  <a:pt x="12261" y="8592"/>
                </a:cubicBezTo>
                <a:cubicBezTo>
                  <a:pt x="12443" y="8054"/>
                  <a:pt x="12585" y="7466"/>
                  <a:pt x="12663" y="6780"/>
                </a:cubicBezTo>
                <a:cubicBezTo>
                  <a:pt x="12689" y="6535"/>
                  <a:pt x="12715" y="6241"/>
                  <a:pt x="12728" y="5996"/>
                </a:cubicBezTo>
                <a:cubicBezTo>
                  <a:pt x="12754" y="5556"/>
                  <a:pt x="12858" y="5262"/>
                  <a:pt x="12975" y="5311"/>
                </a:cubicBezTo>
                <a:cubicBezTo>
                  <a:pt x="13922" y="5801"/>
                  <a:pt x="14844" y="6682"/>
                  <a:pt x="15740" y="7809"/>
                </a:cubicBezTo>
                <a:cubicBezTo>
                  <a:pt x="15856" y="7956"/>
                  <a:pt x="15921" y="8396"/>
                  <a:pt x="15882" y="8837"/>
                </a:cubicBezTo>
                <a:cubicBezTo>
                  <a:pt x="15856" y="9131"/>
                  <a:pt x="15844" y="9425"/>
                  <a:pt x="15844" y="9768"/>
                </a:cubicBezTo>
                <a:cubicBezTo>
                  <a:pt x="15844" y="10503"/>
                  <a:pt x="15895" y="11286"/>
                  <a:pt x="15999" y="12070"/>
                </a:cubicBezTo>
                <a:cubicBezTo>
                  <a:pt x="16103" y="12854"/>
                  <a:pt x="16259" y="13637"/>
                  <a:pt x="16467" y="14323"/>
                </a:cubicBezTo>
                <a:cubicBezTo>
                  <a:pt x="16674" y="15058"/>
                  <a:pt x="16934" y="15694"/>
                  <a:pt x="17206" y="16184"/>
                </a:cubicBezTo>
                <a:cubicBezTo>
                  <a:pt x="17492" y="16674"/>
                  <a:pt x="17778" y="17017"/>
                  <a:pt x="18063" y="17164"/>
                </a:cubicBezTo>
                <a:cubicBezTo>
                  <a:pt x="18336" y="17311"/>
                  <a:pt x="18595" y="17262"/>
                  <a:pt x="18829" y="17066"/>
                </a:cubicBezTo>
                <a:cubicBezTo>
                  <a:pt x="19050" y="16870"/>
                  <a:pt x="19244" y="16527"/>
                  <a:pt x="19400" y="16037"/>
                </a:cubicBezTo>
                <a:cubicBezTo>
                  <a:pt x="19426" y="15988"/>
                  <a:pt x="19439" y="15890"/>
                  <a:pt x="19465" y="15841"/>
                </a:cubicBezTo>
                <a:cubicBezTo>
                  <a:pt x="19543" y="15547"/>
                  <a:pt x="19660" y="15498"/>
                  <a:pt x="19751" y="15743"/>
                </a:cubicBezTo>
                <a:cubicBezTo>
                  <a:pt x="20361" y="17458"/>
                  <a:pt x="20945" y="19319"/>
                  <a:pt x="21490" y="21376"/>
                </a:cubicBezTo>
                <a:cubicBezTo>
                  <a:pt x="21503" y="21425"/>
                  <a:pt x="21516" y="21474"/>
                  <a:pt x="21542" y="21474"/>
                </a:cubicBezTo>
                <a:cubicBezTo>
                  <a:pt x="21568" y="21474"/>
                  <a:pt x="21581" y="21425"/>
                  <a:pt x="21594" y="21376"/>
                </a:cubicBezTo>
                <a:cubicBezTo>
                  <a:pt x="21542" y="21180"/>
                  <a:pt x="21542" y="21033"/>
                  <a:pt x="21516" y="20935"/>
                </a:cubicBezTo>
                <a:close/>
                <a:moveTo>
                  <a:pt x="5563" y="9719"/>
                </a:moveTo>
                <a:cubicBezTo>
                  <a:pt x="5563" y="10356"/>
                  <a:pt x="5524" y="11041"/>
                  <a:pt x="5420" y="11776"/>
                </a:cubicBezTo>
                <a:cubicBezTo>
                  <a:pt x="5316" y="12511"/>
                  <a:pt x="5173" y="13245"/>
                  <a:pt x="4979" y="13882"/>
                </a:cubicBezTo>
                <a:cubicBezTo>
                  <a:pt x="4771" y="14568"/>
                  <a:pt x="4537" y="15156"/>
                  <a:pt x="4278" y="15645"/>
                </a:cubicBezTo>
                <a:cubicBezTo>
                  <a:pt x="4018" y="16135"/>
                  <a:pt x="3745" y="16429"/>
                  <a:pt x="3473" y="16576"/>
                </a:cubicBezTo>
                <a:cubicBezTo>
                  <a:pt x="3213" y="16723"/>
                  <a:pt x="2980" y="16674"/>
                  <a:pt x="2772" y="16478"/>
                </a:cubicBezTo>
                <a:cubicBezTo>
                  <a:pt x="2564" y="16282"/>
                  <a:pt x="2395" y="15988"/>
                  <a:pt x="2266" y="15547"/>
                </a:cubicBezTo>
                <a:cubicBezTo>
                  <a:pt x="2201" y="15352"/>
                  <a:pt x="2149" y="15107"/>
                  <a:pt x="2110" y="14911"/>
                </a:cubicBezTo>
                <a:cubicBezTo>
                  <a:pt x="2084" y="14764"/>
                  <a:pt x="2058" y="14617"/>
                  <a:pt x="2045" y="14421"/>
                </a:cubicBezTo>
                <a:cubicBezTo>
                  <a:pt x="2032" y="14323"/>
                  <a:pt x="2019" y="14176"/>
                  <a:pt x="2006" y="14029"/>
                </a:cubicBezTo>
                <a:cubicBezTo>
                  <a:pt x="1967" y="13441"/>
                  <a:pt x="1980" y="12854"/>
                  <a:pt x="2019" y="12217"/>
                </a:cubicBezTo>
                <a:cubicBezTo>
                  <a:pt x="2071" y="11629"/>
                  <a:pt x="2149" y="10992"/>
                  <a:pt x="2266" y="10405"/>
                </a:cubicBezTo>
                <a:cubicBezTo>
                  <a:pt x="2382" y="9817"/>
                  <a:pt x="2525" y="9278"/>
                  <a:pt x="2694" y="8788"/>
                </a:cubicBezTo>
                <a:cubicBezTo>
                  <a:pt x="3031" y="7760"/>
                  <a:pt x="3473" y="7025"/>
                  <a:pt x="3888" y="6682"/>
                </a:cubicBezTo>
                <a:cubicBezTo>
                  <a:pt x="4096" y="6535"/>
                  <a:pt x="4304" y="6437"/>
                  <a:pt x="4498" y="6486"/>
                </a:cubicBezTo>
                <a:cubicBezTo>
                  <a:pt x="4693" y="6535"/>
                  <a:pt x="4875" y="6682"/>
                  <a:pt x="5018" y="6927"/>
                </a:cubicBezTo>
                <a:cubicBezTo>
                  <a:pt x="5147" y="7172"/>
                  <a:pt x="5264" y="7466"/>
                  <a:pt x="5342" y="7809"/>
                </a:cubicBezTo>
                <a:cubicBezTo>
                  <a:pt x="5355" y="7907"/>
                  <a:pt x="5381" y="7956"/>
                  <a:pt x="5394" y="8054"/>
                </a:cubicBezTo>
                <a:cubicBezTo>
                  <a:pt x="5407" y="8103"/>
                  <a:pt x="5420" y="8201"/>
                  <a:pt x="5433" y="8250"/>
                </a:cubicBezTo>
                <a:cubicBezTo>
                  <a:pt x="5524" y="8641"/>
                  <a:pt x="5563" y="9180"/>
                  <a:pt x="5563" y="9719"/>
                </a:cubicBezTo>
                <a:close/>
                <a:moveTo>
                  <a:pt x="12468" y="6388"/>
                </a:moveTo>
                <a:cubicBezTo>
                  <a:pt x="12391" y="6976"/>
                  <a:pt x="12274" y="7515"/>
                  <a:pt x="12105" y="8005"/>
                </a:cubicBezTo>
                <a:cubicBezTo>
                  <a:pt x="11923" y="8494"/>
                  <a:pt x="11716" y="8886"/>
                  <a:pt x="11469" y="9180"/>
                </a:cubicBezTo>
                <a:cubicBezTo>
                  <a:pt x="11209" y="9474"/>
                  <a:pt x="10924" y="9621"/>
                  <a:pt x="10638" y="9572"/>
                </a:cubicBezTo>
                <a:cubicBezTo>
                  <a:pt x="10340" y="9572"/>
                  <a:pt x="10067" y="9376"/>
                  <a:pt x="9807" y="9033"/>
                </a:cubicBezTo>
                <a:cubicBezTo>
                  <a:pt x="9561" y="8739"/>
                  <a:pt x="9353" y="8298"/>
                  <a:pt x="9184" y="7760"/>
                </a:cubicBezTo>
                <a:cubicBezTo>
                  <a:pt x="9029" y="7270"/>
                  <a:pt x="8912" y="6731"/>
                  <a:pt x="8834" y="6094"/>
                </a:cubicBezTo>
                <a:cubicBezTo>
                  <a:pt x="8795" y="5752"/>
                  <a:pt x="8782" y="5409"/>
                  <a:pt x="8769" y="5066"/>
                </a:cubicBezTo>
                <a:cubicBezTo>
                  <a:pt x="8769" y="4870"/>
                  <a:pt x="8769" y="4723"/>
                  <a:pt x="8782" y="4527"/>
                </a:cubicBezTo>
                <a:cubicBezTo>
                  <a:pt x="8782" y="4478"/>
                  <a:pt x="8782" y="4380"/>
                  <a:pt x="8795" y="4331"/>
                </a:cubicBezTo>
                <a:cubicBezTo>
                  <a:pt x="8834" y="3743"/>
                  <a:pt x="8899" y="3205"/>
                  <a:pt x="9029" y="2715"/>
                </a:cubicBezTo>
                <a:cubicBezTo>
                  <a:pt x="9145" y="2225"/>
                  <a:pt x="9288" y="1833"/>
                  <a:pt x="9457" y="1490"/>
                </a:cubicBezTo>
                <a:cubicBezTo>
                  <a:pt x="9626" y="1147"/>
                  <a:pt x="9820" y="903"/>
                  <a:pt x="10028" y="707"/>
                </a:cubicBezTo>
                <a:cubicBezTo>
                  <a:pt x="10456" y="364"/>
                  <a:pt x="10937" y="413"/>
                  <a:pt x="11352" y="805"/>
                </a:cubicBezTo>
                <a:cubicBezTo>
                  <a:pt x="11560" y="1001"/>
                  <a:pt x="11742" y="1294"/>
                  <a:pt x="11910" y="1637"/>
                </a:cubicBezTo>
                <a:cubicBezTo>
                  <a:pt x="12079" y="2029"/>
                  <a:pt x="12222" y="2421"/>
                  <a:pt x="12326" y="2911"/>
                </a:cubicBezTo>
                <a:cubicBezTo>
                  <a:pt x="12430" y="3352"/>
                  <a:pt x="12494" y="3841"/>
                  <a:pt x="12520" y="4380"/>
                </a:cubicBezTo>
                <a:cubicBezTo>
                  <a:pt x="12520" y="4429"/>
                  <a:pt x="12533" y="4478"/>
                  <a:pt x="12533" y="4576"/>
                </a:cubicBezTo>
                <a:cubicBezTo>
                  <a:pt x="12533" y="4723"/>
                  <a:pt x="12546" y="4821"/>
                  <a:pt x="12546" y="4919"/>
                </a:cubicBezTo>
                <a:cubicBezTo>
                  <a:pt x="12546" y="5507"/>
                  <a:pt x="12533" y="5947"/>
                  <a:pt x="12468" y="6388"/>
                </a:cubicBezTo>
                <a:close/>
                <a:moveTo>
                  <a:pt x="19231" y="15498"/>
                </a:moveTo>
                <a:cubicBezTo>
                  <a:pt x="19102" y="15939"/>
                  <a:pt x="18933" y="16233"/>
                  <a:pt x="18725" y="16429"/>
                </a:cubicBezTo>
                <a:cubicBezTo>
                  <a:pt x="18505" y="16625"/>
                  <a:pt x="18271" y="16625"/>
                  <a:pt x="18024" y="16527"/>
                </a:cubicBezTo>
                <a:cubicBezTo>
                  <a:pt x="17752" y="16380"/>
                  <a:pt x="17479" y="16086"/>
                  <a:pt x="17219" y="15596"/>
                </a:cubicBezTo>
                <a:cubicBezTo>
                  <a:pt x="16960" y="15107"/>
                  <a:pt x="16713" y="14519"/>
                  <a:pt x="16518" y="13833"/>
                </a:cubicBezTo>
                <a:cubicBezTo>
                  <a:pt x="16324" y="13196"/>
                  <a:pt x="16181" y="12462"/>
                  <a:pt x="16077" y="11727"/>
                </a:cubicBezTo>
                <a:cubicBezTo>
                  <a:pt x="15986" y="11041"/>
                  <a:pt x="15934" y="10356"/>
                  <a:pt x="15934" y="9670"/>
                </a:cubicBezTo>
                <a:cubicBezTo>
                  <a:pt x="15934" y="9131"/>
                  <a:pt x="15973" y="8641"/>
                  <a:pt x="16051" y="8201"/>
                </a:cubicBezTo>
                <a:cubicBezTo>
                  <a:pt x="16064" y="8152"/>
                  <a:pt x="16077" y="8054"/>
                  <a:pt x="16090" y="8005"/>
                </a:cubicBezTo>
                <a:cubicBezTo>
                  <a:pt x="16103" y="7907"/>
                  <a:pt x="16129" y="7858"/>
                  <a:pt x="16142" y="7760"/>
                </a:cubicBezTo>
                <a:cubicBezTo>
                  <a:pt x="16233" y="7417"/>
                  <a:pt x="16337" y="7123"/>
                  <a:pt x="16467" y="6878"/>
                </a:cubicBezTo>
                <a:cubicBezTo>
                  <a:pt x="16622" y="6633"/>
                  <a:pt x="16791" y="6486"/>
                  <a:pt x="16986" y="6437"/>
                </a:cubicBezTo>
                <a:cubicBezTo>
                  <a:pt x="17181" y="6388"/>
                  <a:pt x="17375" y="6437"/>
                  <a:pt x="17596" y="6633"/>
                </a:cubicBezTo>
                <a:cubicBezTo>
                  <a:pt x="18024" y="6976"/>
                  <a:pt x="18453" y="7711"/>
                  <a:pt x="18790" y="8739"/>
                </a:cubicBezTo>
                <a:cubicBezTo>
                  <a:pt x="18959" y="9229"/>
                  <a:pt x="19102" y="9768"/>
                  <a:pt x="19218" y="10356"/>
                </a:cubicBezTo>
                <a:cubicBezTo>
                  <a:pt x="19335" y="10943"/>
                  <a:pt x="19413" y="11580"/>
                  <a:pt x="19465" y="12168"/>
                </a:cubicBezTo>
                <a:cubicBezTo>
                  <a:pt x="19517" y="12805"/>
                  <a:pt x="19517" y="13441"/>
                  <a:pt x="19478" y="13980"/>
                </a:cubicBezTo>
                <a:cubicBezTo>
                  <a:pt x="19465" y="14127"/>
                  <a:pt x="19452" y="14225"/>
                  <a:pt x="19439" y="14372"/>
                </a:cubicBezTo>
                <a:cubicBezTo>
                  <a:pt x="19426" y="14519"/>
                  <a:pt x="19400" y="14715"/>
                  <a:pt x="19374" y="14862"/>
                </a:cubicBezTo>
                <a:cubicBezTo>
                  <a:pt x="19348" y="15107"/>
                  <a:pt x="19296" y="15303"/>
                  <a:pt x="19231" y="1549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FE5346C-EA8A-F145-A162-FD79B49DED5B}"/>
              </a:ext>
            </a:extLst>
          </p:cNvPr>
          <p:cNvSpPr/>
          <p:nvPr/>
        </p:nvSpPr>
        <p:spPr>
          <a:xfrm>
            <a:off x="2815989" y="2094734"/>
            <a:ext cx="1323012" cy="103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6668" y="1966"/>
                </a:moveTo>
                <a:cubicBezTo>
                  <a:pt x="11728" y="-1241"/>
                  <a:pt x="17158" y="-441"/>
                  <a:pt x="18795" y="3752"/>
                </a:cubicBezTo>
                <a:cubicBezTo>
                  <a:pt x="20433" y="7946"/>
                  <a:pt x="17658" y="13945"/>
                  <a:pt x="12598" y="17152"/>
                </a:cubicBezTo>
                <a:cubicBezTo>
                  <a:pt x="7538" y="20359"/>
                  <a:pt x="2108" y="19559"/>
                  <a:pt x="471" y="15366"/>
                </a:cubicBezTo>
                <a:cubicBezTo>
                  <a:pt x="-1167" y="11172"/>
                  <a:pt x="1608" y="5173"/>
                  <a:pt x="6668" y="196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66112B1-750B-0E48-A12D-98E0D69C70F9}"/>
              </a:ext>
            </a:extLst>
          </p:cNvPr>
          <p:cNvSpPr/>
          <p:nvPr/>
        </p:nvSpPr>
        <p:spPr>
          <a:xfrm>
            <a:off x="2967124" y="2510358"/>
            <a:ext cx="1496086" cy="156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17078" y="37"/>
                </a:moveTo>
                <a:cubicBezTo>
                  <a:pt x="16705" y="2793"/>
                  <a:pt x="14205" y="5700"/>
                  <a:pt x="10428" y="7504"/>
                </a:cubicBezTo>
                <a:cubicBezTo>
                  <a:pt x="6650" y="9309"/>
                  <a:pt x="2607" y="9359"/>
                  <a:pt x="53" y="7955"/>
                </a:cubicBezTo>
                <a:cubicBezTo>
                  <a:pt x="0" y="7955"/>
                  <a:pt x="0" y="7955"/>
                  <a:pt x="0" y="8006"/>
                </a:cubicBezTo>
                <a:lnTo>
                  <a:pt x="8832" y="18630"/>
                </a:lnTo>
                <a:cubicBezTo>
                  <a:pt x="10481" y="20635"/>
                  <a:pt x="13726" y="21587"/>
                  <a:pt x="17078" y="20033"/>
                </a:cubicBezTo>
                <a:cubicBezTo>
                  <a:pt x="20376" y="18480"/>
                  <a:pt x="21600" y="15423"/>
                  <a:pt x="20855" y="13017"/>
                </a:cubicBezTo>
                <a:lnTo>
                  <a:pt x="17184" y="37"/>
                </a:lnTo>
                <a:cubicBezTo>
                  <a:pt x="17131" y="-13"/>
                  <a:pt x="17078" y="-13"/>
                  <a:pt x="17078" y="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09737E7-19CC-9F47-AF95-71D2062BA6CE}"/>
              </a:ext>
            </a:extLst>
          </p:cNvPr>
          <p:cNvSpPr/>
          <p:nvPr/>
        </p:nvSpPr>
        <p:spPr>
          <a:xfrm>
            <a:off x="8053000" y="2094734"/>
            <a:ext cx="1323012" cy="1030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66" h="19119" extrusionOk="0">
                <a:moveTo>
                  <a:pt x="471" y="3752"/>
                </a:moveTo>
                <a:cubicBezTo>
                  <a:pt x="2108" y="-441"/>
                  <a:pt x="7538" y="-1241"/>
                  <a:pt x="12598" y="1966"/>
                </a:cubicBezTo>
                <a:cubicBezTo>
                  <a:pt x="17658" y="5173"/>
                  <a:pt x="20433" y="11172"/>
                  <a:pt x="18795" y="15366"/>
                </a:cubicBezTo>
                <a:cubicBezTo>
                  <a:pt x="17158" y="19559"/>
                  <a:pt x="11728" y="20359"/>
                  <a:pt x="6668" y="17152"/>
                </a:cubicBezTo>
                <a:cubicBezTo>
                  <a:pt x="1608" y="13945"/>
                  <a:pt x="-1167" y="7946"/>
                  <a:pt x="471" y="3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277860E-20FA-4241-A325-BE4CEFDB18E1}"/>
              </a:ext>
            </a:extLst>
          </p:cNvPr>
          <p:cNvSpPr/>
          <p:nvPr/>
        </p:nvSpPr>
        <p:spPr>
          <a:xfrm>
            <a:off x="7727869" y="2510358"/>
            <a:ext cx="1496086" cy="156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6" h="20807" extrusionOk="0">
                <a:moveTo>
                  <a:pt x="3988" y="37"/>
                </a:moveTo>
                <a:cubicBezTo>
                  <a:pt x="4361" y="2793"/>
                  <a:pt x="6861" y="5700"/>
                  <a:pt x="10638" y="7504"/>
                </a:cubicBezTo>
                <a:cubicBezTo>
                  <a:pt x="14416" y="9309"/>
                  <a:pt x="18459" y="9359"/>
                  <a:pt x="21013" y="7955"/>
                </a:cubicBezTo>
                <a:cubicBezTo>
                  <a:pt x="21066" y="7955"/>
                  <a:pt x="21066" y="7955"/>
                  <a:pt x="21066" y="8006"/>
                </a:cubicBezTo>
                <a:lnTo>
                  <a:pt x="12234" y="18630"/>
                </a:lnTo>
                <a:cubicBezTo>
                  <a:pt x="10585" y="20635"/>
                  <a:pt x="7340" y="21587"/>
                  <a:pt x="3988" y="20033"/>
                </a:cubicBezTo>
                <a:cubicBezTo>
                  <a:pt x="690" y="18480"/>
                  <a:pt x="-534" y="15423"/>
                  <a:pt x="211" y="13017"/>
                </a:cubicBezTo>
                <a:lnTo>
                  <a:pt x="3882" y="37"/>
                </a:lnTo>
                <a:cubicBezTo>
                  <a:pt x="3882" y="-13"/>
                  <a:pt x="3988" y="-13"/>
                  <a:pt x="3988" y="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25F80A-5A1E-1E40-B528-5EFEDFF983B9}"/>
              </a:ext>
            </a:extLst>
          </p:cNvPr>
          <p:cNvGrpSpPr/>
          <p:nvPr/>
        </p:nvGrpSpPr>
        <p:grpSpPr>
          <a:xfrm>
            <a:off x="5294410" y="3713406"/>
            <a:ext cx="1541957" cy="1013154"/>
            <a:chOff x="332936" y="2720099"/>
            <a:chExt cx="2975111" cy="1013154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649DD65B-0B2C-2E4D-8E04-CA7447DB01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E45190A1-9395-414C-B42A-FA321A07DA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58C6A6-80E9-B747-831F-99D840A3B403}"/>
              </a:ext>
            </a:extLst>
          </p:cNvPr>
          <p:cNvGrpSpPr/>
          <p:nvPr/>
        </p:nvGrpSpPr>
        <p:grpSpPr>
          <a:xfrm>
            <a:off x="3336518" y="4294319"/>
            <a:ext cx="1541957" cy="1013154"/>
            <a:chOff x="332936" y="2720099"/>
            <a:chExt cx="2975111" cy="1013154"/>
          </a:xfrm>
        </p:grpSpPr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B28EB4AE-F233-9E42-98BC-617BB8EBC59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38215A1E-CAC1-CE42-9C25-8BB21F007A1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1D795C-1AC1-2746-8C8D-9AF916C6C719}"/>
              </a:ext>
            </a:extLst>
          </p:cNvPr>
          <p:cNvGrpSpPr/>
          <p:nvPr/>
        </p:nvGrpSpPr>
        <p:grpSpPr>
          <a:xfrm>
            <a:off x="7413666" y="4294319"/>
            <a:ext cx="1541957" cy="1013154"/>
            <a:chOff x="332936" y="2720099"/>
            <a:chExt cx="2975111" cy="1013154"/>
          </a:xfrm>
        </p:grpSpPr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C1E402E3-5CCE-7341-A8EA-BA3061CFA73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77E5E0F1-F77B-514D-A5FB-635D368B55E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3" name="Graphic 28" descr="Bullseye with solid fill">
            <a:extLst>
              <a:ext uri="{FF2B5EF4-FFF2-40B4-BE49-F238E27FC236}">
                <a16:creationId xmlns:a16="http://schemas.microsoft.com/office/drawing/2014/main" id="{A089EF15-577C-8642-A337-66E749CE2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1087" y="232662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31" descr="Lightbulb with solid fill">
            <a:extLst>
              <a:ext uri="{FF2B5EF4-FFF2-40B4-BE49-F238E27FC236}">
                <a16:creationId xmlns:a16="http://schemas.microsoft.com/office/drawing/2014/main" id="{A7699EFE-7416-544B-B037-4A876EBB6A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4076" y="2326629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32">
            <a:extLst>
              <a:ext uri="{FF2B5EF4-FFF2-40B4-BE49-F238E27FC236}">
                <a16:creationId xmlns:a16="http://schemas.microsoft.com/office/drawing/2014/main" id="{FD89A561-EED8-4040-97D2-D89C3DF978C6}"/>
              </a:ext>
            </a:extLst>
          </p:cNvPr>
          <p:cNvSpPr txBox="1"/>
          <p:nvPr/>
        </p:nvSpPr>
        <p:spPr>
          <a:xfrm>
            <a:off x="3694518" y="333379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90643C24-E1AF-8F43-98F4-8074B779BA11}"/>
              </a:ext>
            </a:extLst>
          </p:cNvPr>
          <p:cNvSpPr/>
          <p:nvPr/>
        </p:nvSpPr>
        <p:spPr>
          <a:xfrm>
            <a:off x="5393222" y="1530863"/>
            <a:ext cx="1405556" cy="91436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9A1DD6-8D1A-E04D-BFA3-71C6693B4968}"/>
              </a:ext>
            </a:extLst>
          </p:cNvPr>
          <p:cNvSpPr/>
          <p:nvPr/>
        </p:nvSpPr>
        <p:spPr>
          <a:xfrm>
            <a:off x="5415894" y="2208085"/>
            <a:ext cx="1360213" cy="135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21480" y="148"/>
                </a:moveTo>
                <a:cubicBezTo>
                  <a:pt x="19620" y="2915"/>
                  <a:pt x="15540" y="4780"/>
                  <a:pt x="10800" y="4780"/>
                </a:cubicBezTo>
                <a:cubicBezTo>
                  <a:pt x="6000" y="4780"/>
                  <a:pt x="1920" y="2855"/>
                  <a:pt x="60" y="27"/>
                </a:cubicBezTo>
                <a:cubicBezTo>
                  <a:pt x="60" y="-33"/>
                  <a:pt x="0" y="27"/>
                  <a:pt x="0" y="27"/>
                </a:cubicBezTo>
                <a:lnTo>
                  <a:pt x="3240" y="15911"/>
                </a:lnTo>
                <a:cubicBezTo>
                  <a:pt x="3840" y="18859"/>
                  <a:pt x="6600" y="21567"/>
                  <a:pt x="10800" y="21567"/>
                </a:cubicBezTo>
                <a:cubicBezTo>
                  <a:pt x="15000" y="21567"/>
                  <a:pt x="17820" y="18920"/>
                  <a:pt x="18360" y="15911"/>
                </a:cubicBezTo>
                <a:lnTo>
                  <a:pt x="21600" y="148"/>
                </a:lnTo>
                <a:cubicBezTo>
                  <a:pt x="21600" y="87"/>
                  <a:pt x="21540" y="87"/>
                  <a:pt x="21480" y="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29" descr="Gears with solid fill">
            <a:extLst>
              <a:ext uri="{FF2B5EF4-FFF2-40B4-BE49-F238E27FC236}">
                <a16:creationId xmlns:a16="http://schemas.microsoft.com/office/drawing/2014/main" id="{9C80CEC7-45AE-2B40-AE5A-DE2FE94095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2581" y="170462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33">
            <a:extLst>
              <a:ext uri="{FF2B5EF4-FFF2-40B4-BE49-F238E27FC236}">
                <a16:creationId xmlns:a16="http://schemas.microsoft.com/office/drawing/2014/main" id="{7320A889-7845-B842-A2B6-3BCB8523BE3E}"/>
              </a:ext>
            </a:extLst>
          </p:cNvPr>
          <p:cNvSpPr txBox="1"/>
          <p:nvPr/>
        </p:nvSpPr>
        <p:spPr>
          <a:xfrm>
            <a:off x="5798191" y="2916865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978D65D6-7C54-7540-B87F-BA330A43EAAF}"/>
              </a:ext>
            </a:extLst>
          </p:cNvPr>
          <p:cNvSpPr txBox="1"/>
          <p:nvPr/>
        </p:nvSpPr>
        <p:spPr>
          <a:xfrm>
            <a:off x="7874129" y="3372413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0590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8535</TotalTime>
  <Words>167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Cylinders In Semi-Circle – Slide Template</vt:lpstr>
      <vt:lpstr>3 Cylinders In Semi-Circle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Cylinders In Semi-Circle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2022-02-24T20:33:56Z</dcterms:modified>
  <cp:category>Charts &amp; Diagrams</cp:category>
</cp:coreProperties>
</file>