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54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42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3-Group Hierarchy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C82AE7CA-3A6E-BE44-9F67-D9D0D4BBF1F5}"/>
              </a:ext>
            </a:extLst>
          </p:cNvPr>
          <p:cNvSpPr/>
          <p:nvPr/>
        </p:nvSpPr>
        <p:spPr>
          <a:xfrm>
            <a:off x="3670527" y="1249089"/>
            <a:ext cx="4869654" cy="41145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0" h="21600" extrusionOk="0">
                <a:moveTo>
                  <a:pt x="21490" y="17057"/>
                </a:moveTo>
                <a:lnTo>
                  <a:pt x="21255" y="17137"/>
                </a:lnTo>
                <a:lnTo>
                  <a:pt x="21255" y="3401"/>
                </a:lnTo>
                <a:cubicBezTo>
                  <a:pt x="21255" y="3015"/>
                  <a:pt x="20997" y="2710"/>
                  <a:pt x="20673" y="2710"/>
                </a:cubicBezTo>
                <a:lnTo>
                  <a:pt x="10836" y="2710"/>
                </a:lnTo>
                <a:lnTo>
                  <a:pt x="10836" y="1966"/>
                </a:lnTo>
                <a:lnTo>
                  <a:pt x="11127" y="1621"/>
                </a:lnTo>
                <a:cubicBezTo>
                  <a:pt x="11161" y="1581"/>
                  <a:pt x="11127" y="1501"/>
                  <a:pt x="11071" y="1514"/>
                </a:cubicBezTo>
                <a:lnTo>
                  <a:pt x="10836" y="1594"/>
                </a:lnTo>
                <a:lnTo>
                  <a:pt x="10836" y="0"/>
                </a:lnTo>
                <a:lnTo>
                  <a:pt x="10724" y="0"/>
                </a:lnTo>
                <a:lnTo>
                  <a:pt x="10724" y="1594"/>
                </a:lnTo>
                <a:lnTo>
                  <a:pt x="10489" y="1514"/>
                </a:lnTo>
                <a:cubicBezTo>
                  <a:pt x="10433" y="1501"/>
                  <a:pt x="10399" y="1568"/>
                  <a:pt x="10433" y="1621"/>
                </a:cubicBezTo>
                <a:lnTo>
                  <a:pt x="10724" y="1966"/>
                </a:lnTo>
                <a:lnTo>
                  <a:pt x="10724" y="2710"/>
                </a:lnTo>
                <a:lnTo>
                  <a:pt x="887" y="2710"/>
                </a:lnTo>
                <a:cubicBezTo>
                  <a:pt x="563" y="2710"/>
                  <a:pt x="305" y="3015"/>
                  <a:pt x="305" y="3401"/>
                </a:cubicBezTo>
                <a:lnTo>
                  <a:pt x="305" y="17150"/>
                </a:lnTo>
                <a:lnTo>
                  <a:pt x="70" y="17070"/>
                </a:lnTo>
                <a:cubicBezTo>
                  <a:pt x="14" y="17057"/>
                  <a:pt x="-20" y="17123"/>
                  <a:pt x="14" y="17176"/>
                </a:cubicBezTo>
                <a:lnTo>
                  <a:pt x="305" y="17522"/>
                </a:lnTo>
                <a:lnTo>
                  <a:pt x="305" y="21600"/>
                </a:lnTo>
                <a:lnTo>
                  <a:pt x="417" y="21600"/>
                </a:lnTo>
                <a:lnTo>
                  <a:pt x="417" y="17522"/>
                </a:lnTo>
                <a:lnTo>
                  <a:pt x="708" y="17176"/>
                </a:lnTo>
                <a:cubicBezTo>
                  <a:pt x="742" y="17137"/>
                  <a:pt x="708" y="17057"/>
                  <a:pt x="652" y="17070"/>
                </a:cubicBezTo>
                <a:lnTo>
                  <a:pt x="417" y="17150"/>
                </a:lnTo>
                <a:lnTo>
                  <a:pt x="417" y="3401"/>
                </a:lnTo>
                <a:cubicBezTo>
                  <a:pt x="417" y="3095"/>
                  <a:pt x="630" y="2843"/>
                  <a:pt x="887" y="2843"/>
                </a:cubicBezTo>
                <a:lnTo>
                  <a:pt x="10724" y="2843"/>
                </a:lnTo>
                <a:lnTo>
                  <a:pt x="10724" y="17150"/>
                </a:lnTo>
                <a:lnTo>
                  <a:pt x="10489" y="17070"/>
                </a:lnTo>
                <a:cubicBezTo>
                  <a:pt x="10433" y="17057"/>
                  <a:pt x="10399" y="17123"/>
                  <a:pt x="10433" y="17176"/>
                </a:cubicBezTo>
                <a:lnTo>
                  <a:pt x="10724" y="17522"/>
                </a:lnTo>
                <a:lnTo>
                  <a:pt x="10724" y="21600"/>
                </a:lnTo>
                <a:lnTo>
                  <a:pt x="10836" y="21600"/>
                </a:lnTo>
                <a:lnTo>
                  <a:pt x="10836" y="17522"/>
                </a:lnTo>
                <a:lnTo>
                  <a:pt x="11127" y="17176"/>
                </a:lnTo>
                <a:cubicBezTo>
                  <a:pt x="11161" y="17137"/>
                  <a:pt x="11127" y="17057"/>
                  <a:pt x="11071" y="17070"/>
                </a:cubicBezTo>
                <a:lnTo>
                  <a:pt x="10836" y="17150"/>
                </a:lnTo>
                <a:lnTo>
                  <a:pt x="10836" y="2830"/>
                </a:lnTo>
                <a:lnTo>
                  <a:pt x="20673" y="2830"/>
                </a:lnTo>
                <a:cubicBezTo>
                  <a:pt x="20930" y="2830"/>
                  <a:pt x="21143" y="3082"/>
                  <a:pt x="21143" y="3387"/>
                </a:cubicBezTo>
                <a:lnTo>
                  <a:pt x="21143" y="17137"/>
                </a:lnTo>
                <a:lnTo>
                  <a:pt x="20908" y="17057"/>
                </a:lnTo>
                <a:cubicBezTo>
                  <a:pt x="20852" y="17044"/>
                  <a:pt x="20818" y="17110"/>
                  <a:pt x="20852" y="17163"/>
                </a:cubicBezTo>
                <a:lnTo>
                  <a:pt x="21143" y="17508"/>
                </a:lnTo>
                <a:lnTo>
                  <a:pt x="21143" y="21587"/>
                </a:lnTo>
                <a:lnTo>
                  <a:pt x="21255" y="21587"/>
                </a:lnTo>
                <a:lnTo>
                  <a:pt x="21255" y="17508"/>
                </a:lnTo>
                <a:lnTo>
                  <a:pt x="21546" y="17163"/>
                </a:lnTo>
                <a:cubicBezTo>
                  <a:pt x="21580" y="17110"/>
                  <a:pt x="21546" y="17044"/>
                  <a:pt x="21490" y="1705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C51DCFA-28CD-824B-9C86-E02D194C3BE1}"/>
              </a:ext>
            </a:extLst>
          </p:cNvPr>
          <p:cNvSpPr/>
          <p:nvPr/>
        </p:nvSpPr>
        <p:spPr>
          <a:xfrm>
            <a:off x="2658333" y="4690549"/>
            <a:ext cx="2168628" cy="1346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30" y="3086"/>
                </a:moveTo>
                <a:lnTo>
                  <a:pt x="6225" y="893"/>
                </a:lnTo>
                <a:cubicBezTo>
                  <a:pt x="6099" y="365"/>
                  <a:pt x="5772" y="0"/>
                  <a:pt x="5419" y="0"/>
                </a:cubicBezTo>
                <a:lnTo>
                  <a:pt x="857" y="0"/>
                </a:lnTo>
                <a:cubicBezTo>
                  <a:pt x="378" y="0"/>
                  <a:pt x="0" y="609"/>
                  <a:pt x="0" y="1380"/>
                </a:cubicBezTo>
                <a:lnTo>
                  <a:pt x="0" y="3979"/>
                </a:lnTo>
                <a:lnTo>
                  <a:pt x="0" y="4913"/>
                </a:lnTo>
                <a:lnTo>
                  <a:pt x="0" y="20220"/>
                </a:lnTo>
                <a:cubicBezTo>
                  <a:pt x="0" y="20991"/>
                  <a:pt x="378" y="21600"/>
                  <a:pt x="857" y="21600"/>
                </a:cubicBezTo>
                <a:lnTo>
                  <a:pt x="20743" y="21600"/>
                </a:lnTo>
                <a:cubicBezTo>
                  <a:pt x="21222" y="21600"/>
                  <a:pt x="21600" y="20991"/>
                  <a:pt x="21600" y="20220"/>
                </a:cubicBezTo>
                <a:lnTo>
                  <a:pt x="21600" y="5359"/>
                </a:lnTo>
                <a:cubicBezTo>
                  <a:pt x="21600" y="4588"/>
                  <a:pt x="21222" y="3979"/>
                  <a:pt x="20743" y="3979"/>
                </a:cubicBezTo>
                <a:lnTo>
                  <a:pt x="7511" y="3979"/>
                </a:lnTo>
                <a:cubicBezTo>
                  <a:pt x="7158" y="3979"/>
                  <a:pt x="6856" y="3614"/>
                  <a:pt x="6730" y="308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BD9E682-3327-1C48-A408-E15EE411189E}"/>
              </a:ext>
            </a:extLst>
          </p:cNvPr>
          <p:cNvSpPr/>
          <p:nvPr/>
        </p:nvSpPr>
        <p:spPr>
          <a:xfrm>
            <a:off x="5011684" y="4690549"/>
            <a:ext cx="2168628" cy="1346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30" y="3086"/>
                </a:moveTo>
                <a:lnTo>
                  <a:pt x="6225" y="893"/>
                </a:lnTo>
                <a:cubicBezTo>
                  <a:pt x="6099" y="365"/>
                  <a:pt x="5772" y="0"/>
                  <a:pt x="5419" y="0"/>
                </a:cubicBezTo>
                <a:lnTo>
                  <a:pt x="857" y="0"/>
                </a:lnTo>
                <a:cubicBezTo>
                  <a:pt x="378" y="0"/>
                  <a:pt x="0" y="609"/>
                  <a:pt x="0" y="1380"/>
                </a:cubicBezTo>
                <a:lnTo>
                  <a:pt x="0" y="3979"/>
                </a:lnTo>
                <a:lnTo>
                  <a:pt x="0" y="4913"/>
                </a:lnTo>
                <a:lnTo>
                  <a:pt x="0" y="20220"/>
                </a:lnTo>
                <a:cubicBezTo>
                  <a:pt x="0" y="20991"/>
                  <a:pt x="378" y="21600"/>
                  <a:pt x="857" y="21600"/>
                </a:cubicBezTo>
                <a:lnTo>
                  <a:pt x="20743" y="21600"/>
                </a:lnTo>
                <a:cubicBezTo>
                  <a:pt x="21222" y="21600"/>
                  <a:pt x="21600" y="20991"/>
                  <a:pt x="21600" y="20220"/>
                </a:cubicBezTo>
                <a:lnTo>
                  <a:pt x="21600" y="5359"/>
                </a:lnTo>
                <a:cubicBezTo>
                  <a:pt x="21600" y="4588"/>
                  <a:pt x="21222" y="3979"/>
                  <a:pt x="20743" y="3979"/>
                </a:cubicBezTo>
                <a:lnTo>
                  <a:pt x="7511" y="3979"/>
                </a:lnTo>
                <a:cubicBezTo>
                  <a:pt x="7158" y="3979"/>
                  <a:pt x="6856" y="3614"/>
                  <a:pt x="6730" y="308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18CF2CB-7361-ED46-B7ED-8430EB05E534}"/>
              </a:ext>
            </a:extLst>
          </p:cNvPr>
          <p:cNvSpPr/>
          <p:nvPr/>
        </p:nvSpPr>
        <p:spPr>
          <a:xfrm>
            <a:off x="7365036" y="4690549"/>
            <a:ext cx="2168628" cy="1346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30" y="3086"/>
                </a:moveTo>
                <a:lnTo>
                  <a:pt x="6225" y="893"/>
                </a:lnTo>
                <a:cubicBezTo>
                  <a:pt x="6099" y="365"/>
                  <a:pt x="5772" y="0"/>
                  <a:pt x="5419" y="0"/>
                </a:cubicBezTo>
                <a:lnTo>
                  <a:pt x="857" y="0"/>
                </a:lnTo>
                <a:cubicBezTo>
                  <a:pt x="378" y="0"/>
                  <a:pt x="0" y="609"/>
                  <a:pt x="0" y="1380"/>
                </a:cubicBezTo>
                <a:lnTo>
                  <a:pt x="0" y="3979"/>
                </a:lnTo>
                <a:lnTo>
                  <a:pt x="0" y="4913"/>
                </a:lnTo>
                <a:lnTo>
                  <a:pt x="0" y="20220"/>
                </a:lnTo>
                <a:cubicBezTo>
                  <a:pt x="0" y="20991"/>
                  <a:pt x="378" y="21600"/>
                  <a:pt x="857" y="21600"/>
                </a:cubicBezTo>
                <a:lnTo>
                  <a:pt x="20743" y="21600"/>
                </a:lnTo>
                <a:cubicBezTo>
                  <a:pt x="21222" y="21600"/>
                  <a:pt x="21600" y="20991"/>
                  <a:pt x="21600" y="20220"/>
                </a:cubicBezTo>
                <a:lnTo>
                  <a:pt x="21600" y="5359"/>
                </a:lnTo>
                <a:cubicBezTo>
                  <a:pt x="21600" y="4588"/>
                  <a:pt x="21222" y="3979"/>
                  <a:pt x="20743" y="3979"/>
                </a:cubicBezTo>
                <a:lnTo>
                  <a:pt x="7511" y="3979"/>
                </a:lnTo>
                <a:cubicBezTo>
                  <a:pt x="7158" y="3979"/>
                  <a:pt x="6856" y="3614"/>
                  <a:pt x="6730" y="308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7B0E110-DF63-8146-809E-80E150A0CF18}"/>
              </a:ext>
            </a:extLst>
          </p:cNvPr>
          <p:cNvSpPr/>
          <p:nvPr/>
        </p:nvSpPr>
        <p:spPr>
          <a:xfrm>
            <a:off x="2658335" y="3956708"/>
            <a:ext cx="6875331" cy="397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98" y="0"/>
                </a:moveTo>
                <a:lnTo>
                  <a:pt x="302" y="0"/>
                </a:lnTo>
                <a:cubicBezTo>
                  <a:pt x="135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135" y="21600"/>
                  <a:pt x="302" y="21600"/>
                </a:cubicBezTo>
                <a:lnTo>
                  <a:pt x="21298" y="21600"/>
                </a:lnTo>
                <a:cubicBezTo>
                  <a:pt x="21465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465" y="0"/>
                  <a:pt x="2129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1600" b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</a:t>
            </a:r>
            <a:r>
              <a:rPr lang="fr-CA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Amet</a:t>
            </a:r>
            <a:endParaRPr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4DA6734-6430-1144-827A-C607F771603E}"/>
              </a:ext>
            </a:extLst>
          </p:cNvPr>
          <p:cNvSpPr/>
          <p:nvPr/>
        </p:nvSpPr>
        <p:spPr>
          <a:xfrm>
            <a:off x="2658335" y="996040"/>
            <a:ext cx="6875331" cy="397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98" y="0"/>
                </a:moveTo>
                <a:lnTo>
                  <a:pt x="302" y="0"/>
                </a:lnTo>
                <a:cubicBezTo>
                  <a:pt x="135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135" y="21600"/>
                  <a:pt x="302" y="21600"/>
                </a:cubicBezTo>
                <a:lnTo>
                  <a:pt x="21298" y="21600"/>
                </a:lnTo>
                <a:cubicBezTo>
                  <a:pt x="21465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465" y="0"/>
                  <a:pt x="2129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A9F499AA-6F2A-5145-94CF-4B2DF358A58F}"/>
              </a:ext>
            </a:extLst>
          </p:cNvPr>
          <p:cNvSpPr/>
          <p:nvPr/>
        </p:nvSpPr>
        <p:spPr>
          <a:xfrm>
            <a:off x="2658333" y="3222867"/>
            <a:ext cx="2168628" cy="397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922F90B-EFDA-C147-8A04-E76EA3CBBB19}"/>
              </a:ext>
            </a:extLst>
          </p:cNvPr>
          <p:cNvSpPr/>
          <p:nvPr/>
        </p:nvSpPr>
        <p:spPr>
          <a:xfrm>
            <a:off x="2658333" y="2615551"/>
            <a:ext cx="2168628" cy="397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19B1B4DC-9802-E841-927F-BF626A73E29B}"/>
              </a:ext>
            </a:extLst>
          </p:cNvPr>
          <p:cNvSpPr/>
          <p:nvPr/>
        </p:nvSpPr>
        <p:spPr>
          <a:xfrm>
            <a:off x="2658333" y="2033539"/>
            <a:ext cx="2168628" cy="397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CF740BF6-0A0E-1F4B-A95F-518C3046D738}"/>
              </a:ext>
            </a:extLst>
          </p:cNvPr>
          <p:cNvSpPr/>
          <p:nvPr/>
        </p:nvSpPr>
        <p:spPr>
          <a:xfrm>
            <a:off x="5011684" y="3222867"/>
            <a:ext cx="2168628" cy="397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A982280B-1BEF-824D-A026-AE54D4492089}"/>
              </a:ext>
            </a:extLst>
          </p:cNvPr>
          <p:cNvSpPr/>
          <p:nvPr/>
        </p:nvSpPr>
        <p:spPr>
          <a:xfrm>
            <a:off x="5011684" y="2615551"/>
            <a:ext cx="2168628" cy="397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608028D8-36E1-DC4A-BABE-6309E0C8C83A}"/>
              </a:ext>
            </a:extLst>
          </p:cNvPr>
          <p:cNvSpPr/>
          <p:nvPr/>
        </p:nvSpPr>
        <p:spPr>
          <a:xfrm>
            <a:off x="5011684" y="2033539"/>
            <a:ext cx="2168628" cy="397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DD07F6B8-2772-5B49-B705-405BAF4D3F03}"/>
              </a:ext>
            </a:extLst>
          </p:cNvPr>
          <p:cNvSpPr/>
          <p:nvPr/>
        </p:nvSpPr>
        <p:spPr>
          <a:xfrm>
            <a:off x="7365036" y="3222867"/>
            <a:ext cx="2168628" cy="397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434341BB-10D5-C742-9D71-5BEC04497CCD}"/>
              </a:ext>
            </a:extLst>
          </p:cNvPr>
          <p:cNvSpPr/>
          <p:nvPr/>
        </p:nvSpPr>
        <p:spPr>
          <a:xfrm>
            <a:off x="7365036" y="2615551"/>
            <a:ext cx="2168628" cy="397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5EA29CB5-8524-E84E-97BE-7570F64A28C5}"/>
              </a:ext>
            </a:extLst>
          </p:cNvPr>
          <p:cNvSpPr/>
          <p:nvPr/>
        </p:nvSpPr>
        <p:spPr>
          <a:xfrm>
            <a:off x="7365036" y="2033539"/>
            <a:ext cx="2168628" cy="397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8" name="TextBox 41">
            <a:extLst>
              <a:ext uri="{FF2B5EF4-FFF2-40B4-BE49-F238E27FC236}">
                <a16:creationId xmlns:a16="http://schemas.microsoft.com/office/drawing/2014/main" id="{A1A33D43-4FF3-7F44-AEAD-8149DF028BB2}"/>
              </a:ext>
            </a:extLst>
          </p:cNvPr>
          <p:cNvSpPr txBox="1"/>
          <p:nvPr/>
        </p:nvSpPr>
        <p:spPr>
          <a:xfrm>
            <a:off x="2910306" y="5201259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9" name="TextBox 42">
            <a:extLst>
              <a:ext uri="{FF2B5EF4-FFF2-40B4-BE49-F238E27FC236}">
                <a16:creationId xmlns:a16="http://schemas.microsoft.com/office/drawing/2014/main" id="{8750C3FE-FEDA-CF46-A373-C57F0906EFB2}"/>
              </a:ext>
            </a:extLst>
          </p:cNvPr>
          <p:cNvSpPr txBox="1"/>
          <p:nvPr/>
        </p:nvSpPr>
        <p:spPr>
          <a:xfrm>
            <a:off x="5320019" y="5201259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0" name="TextBox 44">
            <a:extLst>
              <a:ext uri="{FF2B5EF4-FFF2-40B4-BE49-F238E27FC236}">
                <a16:creationId xmlns:a16="http://schemas.microsoft.com/office/drawing/2014/main" id="{5EAA294D-74EC-A543-9C2D-E0ACCB7B8EA3}"/>
              </a:ext>
            </a:extLst>
          </p:cNvPr>
          <p:cNvSpPr txBox="1"/>
          <p:nvPr/>
        </p:nvSpPr>
        <p:spPr>
          <a:xfrm>
            <a:off x="7654428" y="5201259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1" name="TextBox 45">
            <a:extLst>
              <a:ext uri="{FF2B5EF4-FFF2-40B4-BE49-F238E27FC236}">
                <a16:creationId xmlns:a16="http://schemas.microsoft.com/office/drawing/2014/main" id="{DB2FE6F3-1FBA-3A4F-B699-066A9F1B01DA}"/>
              </a:ext>
            </a:extLst>
          </p:cNvPr>
          <p:cNvSpPr txBox="1"/>
          <p:nvPr/>
        </p:nvSpPr>
        <p:spPr>
          <a:xfrm>
            <a:off x="2771374" y="469442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2" name="TextBox 46">
            <a:extLst>
              <a:ext uri="{FF2B5EF4-FFF2-40B4-BE49-F238E27FC236}">
                <a16:creationId xmlns:a16="http://schemas.microsoft.com/office/drawing/2014/main" id="{1FD6D1C7-49B4-CF42-959E-5C06FA0F8434}"/>
              </a:ext>
            </a:extLst>
          </p:cNvPr>
          <p:cNvSpPr txBox="1"/>
          <p:nvPr/>
        </p:nvSpPr>
        <p:spPr>
          <a:xfrm>
            <a:off x="5138056" y="469442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3" name="TextBox 48">
            <a:extLst>
              <a:ext uri="{FF2B5EF4-FFF2-40B4-BE49-F238E27FC236}">
                <a16:creationId xmlns:a16="http://schemas.microsoft.com/office/drawing/2014/main" id="{E147EDB9-C2B6-9644-B17E-A4153D476DD2}"/>
              </a:ext>
            </a:extLst>
          </p:cNvPr>
          <p:cNvSpPr txBox="1"/>
          <p:nvPr/>
        </p:nvSpPr>
        <p:spPr>
          <a:xfrm>
            <a:off x="7483223" y="469442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bg1"/>
                </a:solidFill>
              </a:rPr>
              <a:t>03</a:t>
            </a:r>
          </a:p>
        </p:txBody>
      </p:sp>
      <p:pic>
        <p:nvPicPr>
          <p:cNvPr id="24" name="Graphic 50" descr="Female Profile with solid fill">
            <a:extLst>
              <a:ext uri="{FF2B5EF4-FFF2-40B4-BE49-F238E27FC236}">
                <a16:creationId xmlns:a16="http://schemas.microsoft.com/office/drawing/2014/main" id="{765E0220-7E78-2342-8BE7-FC991BF461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55767" y="2719596"/>
            <a:ext cx="258556" cy="258556"/>
          </a:xfrm>
          <a:prstGeom prst="rect">
            <a:avLst/>
          </a:prstGeom>
        </p:spPr>
      </p:pic>
      <p:pic>
        <p:nvPicPr>
          <p:cNvPr id="25" name="Graphic 52" descr="Male profile with solid fill">
            <a:extLst>
              <a:ext uri="{FF2B5EF4-FFF2-40B4-BE49-F238E27FC236}">
                <a16:creationId xmlns:a16="http://schemas.microsoft.com/office/drawing/2014/main" id="{DEE710B1-0F18-8444-BEEA-CB1BA29188D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55767" y="2101640"/>
            <a:ext cx="258556" cy="258556"/>
          </a:xfrm>
          <a:prstGeom prst="rect">
            <a:avLst/>
          </a:prstGeom>
        </p:spPr>
      </p:pic>
      <p:pic>
        <p:nvPicPr>
          <p:cNvPr id="26" name="Graphic 53" descr="Female Profile with solid fill">
            <a:extLst>
              <a:ext uri="{FF2B5EF4-FFF2-40B4-BE49-F238E27FC236}">
                <a16:creationId xmlns:a16="http://schemas.microsoft.com/office/drawing/2014/main" id="{BBF755FB-4D14-2148-9AA4-C4129A4F0F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55767" y="3315341"/>
            <a:ext cx="258556" cy="258556"/>
          </a:xfrm>
          <a:prstGeom prst="rect">
            <a:avLst/>
          </a:prstGeom>
        </p:spPr>
      </p:pic>
      <p:pic>
        <p:nvPicPr>
          <p:cNvPr id="27" name="Graphic 54" descr="Male profile with solid fill">
            <a:extLst>
              <a:ext uri="{FF2B5EF4-FFF2-40B4-BE49-F238E27FC236}">
                <a16:creationId xmlns:a16="http://schemas.microsoft.com/office/drawing/2014/main" id="{A1CBB733-43F5-E449-8428-EE9DC8BE29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24894" y="2697385"/>
            <a:ext cx="258556" cy="258556"/>
          </a:xfrm>
          <a:prstGeom prst="rect">
            <a:avLst/>
          </a:prstGeom>
        </p:spPr>
      </p:pic>
      <p:pic>
        <p:nvPicPr>
          <p:cNvPr id="28" name="Graphic 55" descr="Male profile with solid fill">
            <a:extLst>
              <a:ext uri="{FF2B5EF4-FFF2-40B4-BE49-F238E27FC236}">
                <a16:creationId xmlns:a16="http://schemas.microsoft.com/office/drawing/2014/main" id="{1DA064BD-C3F6-A642-857D-057B535778E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24894" y="3306985"/>
            <a:ext cx="258556" cy="258556"/>
          </a:xfrm>
          <a:prstGeom prst="rect">
            <a:avLst/>
          </a:prstGeom>
        </p:spPr>
      </p:pic>
      <p:pic>
        <p:nvPicPr>
          <p:cNvPr id="29" name="Graphic 56" descr="Female Profile with solid fill">
            <a:extLst>
              <a:ext uri="{FF2B5EF4-FFF2-40B4-BE49-F238E27FC236}">
                <a16:creationId xmlns:a16="http://schemas.microsoft.com/office/drawing/2014/main" id="{2460BD46-99B7-9A4D-A126-CA15526DC9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11040" y="2123851"/>
            <a:ext cx="258556" cy="258556"/>
          </a:xfrm>
          <a:prstGeom prst="rect">
            <a:avLst/>
          </a:prstGeom>
        </p:spPr>
      </p:pic>
      <p:pic>
        <p:nvPicPr>
          <p:cNvPr id="30" name="Graphic 57" descr="Female Profile with solid fill">
            <a:extLst>
              <a:ext uri="{FF2B5EF4-FFF2-40B4-BE49-F238E27FC236}">
                <a16:creationId xmlns:a16="http://schemas.microsoft.com/office/drawing/2014/main" id="{E66B298A-8B8A-644B-AE7B-DD7BD15BC2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94022" y="2719596"/>
            <a:ext cx="258556" cy="258556"/>
          </a:xfrm>
          <a:prstGeom prst="rect">
            <a:avLst/>
          </a:prstGeom>
        </p:spPr>
      </p:pic>
      <p:pic>
        <p:nvPicPr>
          <p:cNvPr id="31" name="Graphic 58" descr="Male profile with solid fill">
            <a:extLst>
              <a:ext uri="{FF2B5EF4-FFF2-40B4-BE49-F238E27FC236}">
                <a16:creationId xmlns:a16="http://schemas.microsoft.com/office/drawing/2014/main" id="{3B6C8244-AB51-1943-B000-D182A767B5A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94022" y="2101640"/>
            <a:ext cx="258556" cy="258556"/>
          </a:xfrm>
          <a:prstGeom prst="rect">
            <a:avLst/>
          </a:prstGeom>
        </p:spPr>
      </p:pic>
      <p:pic>
        <p:nvPicPr>
          <p:cNvPr id="32" name="Graphic 59" descr="Male profile with solid fill">
            <a:extLst>
              <a:ext uri="{FF2B5EF4-FFF2-40B4-BE49-F238E27FC236}">
                <a16:creationId xmlns:a16="http://schemas.microsoft.com/office/drawing/2014/main" id="{B4366A33-750F-AE49-A744-15D05989643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94022" y="3306985"/>
            <a:ext cx="258556" cy="25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3-Group Hierarchy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C82AE7CA-3A6E-BE44-9F67-D9D0D4BBF1F5}"/>
              </a:ext>
            </a:extLst>
          </p:cNvPr>
          <p:cNvSpPr/>
          <p:nvPr/>
        </p:nvSpPr>
        <p:spPr>
          <a:xfrm>
            <a:off x="3670527" y="1249089"/>
            <a:ext cx="4869654" cy="41145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0" h="21600" extrusionOk="0">
                <a:moveTo>
                  <a:pt x="21490" y="17057"/>
                </a:moveTo>
                <a:lnTo>
                  <a:pt x="21255" y="17137"/>
                </a:lnTo>
                <a:lnTo>
                  <a:pt x="21255" y="3401"/>
                </a:lnTo>
                <a:cubicBezTo>
                  <a:pt x="21255" y="3015"/>
                  <a:pt x="20997" y="2710"/>
                  <a:pt x="20673" y="2710"/>
                </a:cubicBezTo>
                <a:lnTo>
                  <a:pt x="10836" y="2710"/>
                </a:lnTo>
                <a:lnTo>
                  <a:pt x="10836" y="1966"/>
                </a:lnTo>
                <a:lnTo>
                  <a:pt x="11127" y="1621"/>
                </a:lnTo>
                <a:cubicBezTo>
                  <a:pt x="11161" y="1581"/>
                  <a:pt x="11127" y="1501"/>
                  <a:pt x="11071" y="1514"/>
                </a:cubicBezTo>
                <a:lnTo>
                  <a:pt x="10836" y="1594"/>
                </a:lnTo>
                <a:lnTo>
                  <a:pt x="10836" y="0"/>
                </a:lnTo>
                <a:lnTo>
                  <a:pt x="10724" y="0"/>
                </a:lnTo>
                <a:lnTo>
                  <a:pt x="10724" y="1594"/>
                </a:lnTo>
                <a:lnTo>
                  <a:pt x="10489" y="1514"/>
                </a:lnTo>
                <a:cubicBezTo>
                  <a:pt x="10433" y="1501"/>
                  <a:pt x="10399" y="1568"/>
                  <a:pt x="10433" y="1621"/>
                </a:cubicBezTo>
                <a:lnTo>
                  <a:pt x="10724" y="1966"/>
                </a:lnTo>
                <a:lnTo>
                  <a:pt x="10724" y="2710"/>
                </a:lnTo>
                <a:lnTo>
                  <a:pt x="887" y="2710"/>
                </a:lnTo>
                <a:cubicBezTo>
                  <a:pt x="563" y="2710"/>
                  <a:pt x="305" y="3015"/>
                  <a:pt x="305" y="3401"/>
                </a:cubicBezTo>
                <a:lnTo>
                  <a:pt x="305" y="17150"/>
                </a:lnTo>
                <a:lnTo>
                  <a:pt x="70" y="17070"/>
                </a:lnTo>
                <a:cubicBezTo>
                  <a:pt x="14" y="17057"/>
                  <a:pt x="-20" y="17123"/>
                  <a:pt x="14" y="17176"/>
                </a:cubicBezTo>
                <a:lnTo>
                  <a:pt x="305" y="17522"/>
                </a:lnTo>
                <a:lnTo>
                  <a:pt x="305" y="21600"/>
                </a:lnTo>
                <a:lnTo>
                  <a:pt x="417" y="21600"/>
                </a:lnTo>
                <a:lnTo>
                  <a:pt x="417" y="17522"/>
                </a:lnTo>
                <a:lnTo>
                  <a:pt x="708" y="17176"/>
                </a:lnTo>
                <a:cubicBezTo>
                  <a:pt x="742" y="17137"/>
                  <a:pt x="708" y="17057"/>
                  <a:pt x="652" y="17070"/>
                </a:cubicBezTo>
                <a:lnTo>
                  <a:pt x="417" y="17150"/>
                </a:lnTo>
                <a:lnTo>
                  <a:pt x="417" y="3401"/>
                </a:lnTo>
                <a:cubicBezTo>
                  <a:pt x="417" y="3095"/>
                  <a:pt x="630" y="2843"/>
                  <a:pt x="887" y="2843"/>
                </a:cubicBezTo>
                <a:lnTo>
                  <a:pt x="10724" y="2843"/>
                </a:lnTo>
                <a:lnTo>
                  <a:pt x="10724" y="17150"/>
                </a:lnTo>
                <a:lnTo>
                  <a:pt x="10489" y="17070"/>
                </a:lnTo>
                <a:cubicBezTo>
                  <a:pt x="10433" y="17057"/>
                  <a:pt x="10399" y="17123"/>
                  <a:pt x="10433" y="17176"/>
                </a:cubicBezTo>
                <a:lnTo>
                  <a:pt x="10724" y="17522"/>
                </a:lnTo>
                <a:lnTo>
                  <a:pt x="10724" y="21600"/>
                </a:lnTo>
                <a:lnTo>
                  <a:pt x="10836" y="21600"/>
                </a:lnTo>
                <a:lnTo>
                  <a:pt x="10836" y="17522"/>
                </a:lnTo>
                <a:lnTo>
                  <a:pt x="11127" y="17176"/>
                </a:lnTo>
                <a:cubicBezTo>
                  <a:pt x="11161" y="17137"/>
                  <a:pt x="11127" y="17057"/>
                  <a:pt x="11071" y="17070"/>
                </a:cubicBezTo>
                <a:lnTo>
                  <a:pt x="10836" y="17150"/>
                </a:lnTo>
                <a:lnTo>
                  <a:pt x="10836" y="2830"/>
                </a:lnTo>
                <a:lnTo>
                  <a:pt x="20673" y="2830"/>
                </a:lnTo>
                <a:cubicBezTo>
                  <a:pt x="20930" y="2830"/>
                  <a:pt x="21143" y="3082"/>
                  <a:pt x="21143" y="3387"/>
                </a:cubicBezTo>
                <a:lnTo>
                  <a:pt x="21143" y="17137"/>
                </a:lnTo>
                <a:lnTo>
                  <a:pt x="20908" y="17057"/>
                </a:lnTo>
                <a:cubicBezTo>
                  <a:pt x="20852" y="17044"/>
                  <a:pt x="20818" y="17110"/>
                  <a:pt x="20852" y="17163"/>
                </a:cubicBezTo>
                <a:lnTo>
                  <a:pt x="21143" y="17508"/>
                </a:lnTo>
                <a:lnTo>
                  <a:pt x="21143" y="21587"/>
                </a:lnTo>
                <a:lnTo>
                  <a:pt x="21255" y="21587"/>
                </a:lnTo>
                <a:lnTo>
                  <a:pt x="21255" y="17508"/>
                </a:lnTo>
                <a:lnTo>
                  <a:pt x="21546" y="17163"/>
                </a:lnTo>
                <a:cubicBezTo>
                  <a:pt x="21580" y="17110"/>
                  <a:pt x="21546" y="17044"/>
                  <a:pt x="21490" y="1705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C51DCFA-28CD-824B-9C86-E02D194C3BE1}"/>
              </a:ext>
            </a:extLst>
          </p:cNvPr>
          <p:cNvSpPr/>
          <p:nvPr/>
        </p:nvSpPr>
        <p:spPr>
          <a:xfrm>
            <a:off x="2658333" y="4690549"/>
            <a:ext cx="2168628" cy="1346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30" y="3086"/>
                </a:moveTo>
                <a:lnTo>
                  <a:pt x="6225" y="893"/>
                </a:lnTo>
                <a:cubicBezTo>
                  <a:pt x="6099" y="365"/>
                  <a:pt x="5772" y="0"/>
                  <a:pt x="5419" y="0"/>
                </a:cubicBezTo>
                <a:lnTo>
                  <a:pt x="857" y="0"/>
                </a:lnTo>
                <a:cubicBezTo>
                  <a:pt x="378" y="0"/>
                  <a:pt x="0" y="609"/>
                  <a:pt x="0" y="1380"/>
                </a:cubicBezTo>
                <a:lnTo>
                  <a:pt x="0" y="3979"/>
                </a:lnTo>
                <a:lnTo>
                  <a:pt x="0" y="4913"/>
                </a:lnTo>
                <a:lnTo>
                  <a:pt x="0" y="20220"/>
                </a:lnTo>
                <a:cubicBezTo>
                  <a:pt x="0" y="20991"/>
                  <a:pt x="378" y="21600"/>
                  <a:pt x="857" y="21600"/>
                </a:cubicBezTo>
                <a:lnTo>
                  <a:pt x="20743" y="21600"/>
                </a:lnTo>
                <a:cubicBezTo>
                  <a:pt x="21222" y="21600"/>
                  <a:pt x="21600" y="20991"/>
                  <a:pt x="21600" y="20220"/>
                </a:cubicBezTo>
                <a:lnTo>
                  <a:pt x="21600" y="5359"/>
                </a:lnTo>
                <a:cubicBezTo>
                  <a:pt x="21600" y="4588"/>
                  <a:pt x="21222" y="3979"/>
                  <a:pt x="20743" y="3979"/>
                </a:cubicBezTo>
                <a:lnTo>
                  <a:pt x="7511" y="3979"/>
                </a:lnTo>
                <a:cubicBezTo>
                  <a:pt x="7158" y="3979"/>
                  <a:pt x="6856" y="3614"/>
                  <a:pt x="6730" y="308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BD9E682-3327-1C48-A408-E15EE411189E}"/>
              </a:ext>
            </a:extLst>
          </p:cNvPr>
          <p:cNvSpPr/>
          <p:nvPr/>
        </p:nvSpPr>
        <p:spPr>
          <a:xfrm>
            <a:off x="5011684" y="4690549"/>
            <a:ext cx="2168628" cy="1346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30" y="3086"/>
                </a:moveTo>
                <a:lnTo>
                  <a:pt x="6225" y="893"/>
                </a:lnTo>
                <a:cubicBezTo>
                  <a:pt x="6099" y="365"/>
                  <a:pt x="5772" y="0"/>
                  <a:pt x="5419" y="0"/>
                </a:cubicBezTo>
                <a:lnTo>
                  <a:pt x="857" y="0"/>
                </a:lnTo>
                <a:cubicBezTo>
                  <a:pt x="378" y="0"/>
                  <a:pt x="0" y="609"/>
                  <a:pt x="0" y="1380"/>
                </a:cubicBezTo>
                <a:lnTo>
                  <a:pt x="0" y="3979"/>
                </a:lnTo>
                <a:lnTo>
                  <a:pt x="0" y="4913"/>
                </a:lnTo>
                <a:lnTo>
                  <a:pt x="0" y="20220"/>
                </a:lnTo>
                <a:cubicBezTo>
                  <a:pt x="0" y="20991"/>
                  <a:pt x="378" y="21600"/>
                  <a:pt x="857" y="21600"/>
                </a:cubicBezTo>
                <a:lnTo>
                  <a:pt x="20743" y="21600"/>
                </a:lnTo>
                <a:cubicBezTo>
                  <a:pt x="21222" y="21600"/>
                  <a:pt x="21600" y="20991"/>
                  <a:pt x="21600" y="20220"/>
                </a:cubicBezTo>
                <a:lnTo>
                  <a:pt x="21600" y="5359"/>
                </a:lnTo>
                <a:cubicBezTo>
                  <a:pt x="21600" y="4588"/>
                  <a:pt x="21222" y="3979"/>
                  <a:pt x="20743" y="3979"/>
                </a:cubicBezTo>
                <a:lnTo>
                  <a:pt x="7511" y="3979"/>
                </a:lnTo>
                <a:cubicBezTo>
                  <a:pt x="7158" y="3979"/>
                  <a:pt x="6856" y="3614"/>
                  <a:pt x="6730" y="308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18CF2CB-7361-ED46-B7ED-8430EB05E534}"/>
              </a:ext>
            </a:extLst>
          </p:cNvPr>
          <p:cNvSpPr/>
          <p:nvPr/>
        </p:nvSpPr>
        <p:spPr>
          <a:xfrm>
            <a:off x="7365036" y="4690549"/>
            <a:ext cx="2168628" cy="1346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30" y="3086"/>
                </a:moveTo>
                <a:lnTo>
                  <a:pt x="6225" y="893"/>
                </a:lnTo>
                <a:cubicBezTo>
                  <a:pt x="6099" y="365"/>
                  <a:pt x="5772" y="0"/>
                  <a:pt x="5419" y="0"/>
                </a:cubicBezTo>
                <a:lnTo>
                  <a:pt x="857" y="0"/>
                </a:lnTo>
                <a:cubicBezTo>
                  <a:pt x="378" y="0"/>
                  <a:pt x="0" y="609"/>
                  <a:pt x="0" y="1380"/>
                </a:cubicBezTo>
                <a:lnTo>
                  <a:pt x="0" y="3979"/>
                </a:lnTo>
                <a:lnTo>
                  <a:pt x="0" y="4913"/>
                </a:lnTo>
                <a:lnTo>
                  <a:pt x="0" y="20220"/>
                </a:lnTo>
                <a:cubicBezTo>
                  <a:pt x="0" y="20991"/>
                  <a:pt x="378" y="21600"/>
                  <a:pt x="857" y="21600"/>
                </a:cubicBezTo>
                <a:lnTo>
                  <a:pt x="20743" y="21600"/>
                </a:lnTo>
                <a:cubicBezTo>
                  <a:pt x="21222" y="21600"/>
                  <a:pt x="21600" y="20991"/>
                  <a:pt x="21600" y="20220"/>
                </a:cubicBezTo>
                <a:lnTo>
                  <a:pt x="21600" y="5359"/>
                </a:lnTo>
                <a:cubicBezTo>
                  <a:pt x="21600" y="4588"/>
                  <a:pt x="21222" y="3979"/>
                  <a:pt x="20743" y="3979"/>
                </a:cubicBezTo>
                <a:lnTo>
                  <a:pt x="7511" y="3979"/>
                </a:lnTo>
                <a:cubicBezTo>
                  <a:pt x="7158" y="3979"/>
                  <a:pt x="6856" y="3614"/>
                  <a:pt x="6730" y="308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7B0E110-DF63-8146-809E-80E150A0CF18}"/>
              </a:ext>
            </a:extLst>
          </p:cNvPr>
          <p:cNvSpPr/>
          <p:nvPr/>
        </p:nvSpPr>
        <p:spPr>
          <a:xfrm>
            <a:off x="2658335" y="3956708"/>
            <a:ext cx="6875331" cy="397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98" y="0"/>
                </a:moveTo>
                <a:lnTo>
                  <a:pt x="302" y="0"/>
                </a:lnTo>
                <a:cubicBezTo>
                  <a:pt x="135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135" y="21600"/>
                  <a:pt x="302" y="21600"/>
                </a:cubicBezTo>
                <a:lnTo>
                  <a:pt x="21298" y="21600"/>
                </a:lnTo>
                <a:cubicBezTo>
                  <a:pt x="21465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465" y="0"/>
                  <a:pt x="2129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1600" b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</a:t>
            </a:r>
            <a:r>
              <a:rPr lang="fr-CA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Amet</a:t>
            </a:r>
            <a:endParaRPr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4DA6734-6430-1144-827A-C607F771603E}"/>
              </a:ext>
            </a:extLst>
          </p:cNvPr>
          <p:cNvSpPr/>
          <p:nvPr/>
        </p:nvSpPr>
        <p:spPr>
          <a:xfrm>
            <a:off x="2658335" y="996040"/>
            <a:ext cx="6875331" cy="397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98" y="0"/>
                </a:moveTo>
                <a:lnTo>
                  <a:pt x="302" y="0"/>
                </a:lnTo>
                <a:cubicBezTo>
                  <a:pt x="135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135" y="21600"/>
                  <a:pt x="302" y="21600"/>
                </a:cubicBezTo>
                <a:lnTo>
                  <a:pt x="21298" y="21600"/>
                </a:lnTo>
                <a:cubicBezTo>
                  <a:pt x="21465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465" y="0"/>
                  <a:pt x="2129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A9F499AA-6F2A-5145-94CF-4B2DF358A58F}"/>
              </a:ext>
            </a:extLst>
          </p:cNvPr>
          <p:cNvSpPr/>
          <p:nvPr/>
        </p:nvSpPr>
        <p:spPr>
          <a:xfrm>
            <a:off x="2658333" y="3222867"/>
            <a:ext cx="2168628" cy="397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922F90B-EFDA-C147-8A04-E76EA3CBBB19}"/>
              </a:ext>
            </a:extLst>
          </p:cNvPr>
          <p:cNvSpPr/>
          <p:nvPr/>
        </p:nvSpPr>
        <p:spPr>
          <a:xfrm>
            <a:off x="2658333" y="2615551"/>
            <a:ext cx="2168628" cy="397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19B1B4DC-9802-E841-927F-BF626A73E29B}"/>
              </a:ext>
            </a:extLst>
          </p:cNvPr>
          <p:cNvSpPr/>
          <p:nvPr/>
        </p:nvSpPr>
        <p:spPr>
          <a:xfrm>
            <a:off x="2658333" y="2033539"/>
            <a:ext cx="2168628" cy="397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CF740BF6-0A0E-1F4B-A95F-518C3046D738}"/>
              </a:ext>
            </a:extLst>
          </p:cNvPr>
          <p:cNvSpPr/>
          <p:nvPr/>
        </p:nvSpPr>
        <p:spPr>
          <a:xfrm>
            <a:off x="5011684" y="3222867"/>
            <a:ext cx="2168628" cy="397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A982280B-1BEF-824D-A026-AE54D4492089}"/>
              </a:ext>
            </a:extLst>
          </p:cNvPr>
          <p:cNvSpPr/>
          <p:nvPr/>
        </p:nvSpPr>
        <p:spPr>
          <a:xfrm>
            <a:off x="5011684" y="2615551"/>
            <a:ext cx="2168628" cy="397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608028D8-36E1-DC4A-BABE-6309E0C8C83A}"/>
              </a:ext>
            </a:extLst>
          </p:cNvPr>
          <p:cNvSpPr/>
          <p:nvPr/>
        </p:nvSpPr>
        <p:spPr>
          <a:xfrm>
            <a:off x="5011684" y="2033539"/>
            <a:ext cx="2168628" cy="397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DD07F6B8-2772-5B49-B705-405BAF4D3F03}"/>
              </a:ext>
            </a:extLst>
          </p:cNvPr>
          <p:cNvSpPr/>
          <p:nvPr/>
        </p:nvSpPr>
        <p:spPr>
          <a:xfrm>
            <a:off x="7365036" y="3222867"/>
            <a:ext cx="2168628" cy="397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434341BB-10D5-C742-9D71-5BEC04497CCD}"/>
              </a:ext>
            </a:extLst>
          </p:cNvPr>
          <p:cNvSpPr/>
          <p:nvPr/>
        </p:nvSpPr>
        <p:spPr>
          <a:xfrm>
            <a:off x="7365036" y="2615551"/>
            <a:ext cx="2168628" cy="397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5EA29CB5-8524-E84E-97BE-7570F64A28C5}"/>
              </a:ext>
            </a:extLst>
          </p:cNvPr>
          <p:cNvSpPr/>
          <p:nvPr/>
        </p:nvSpPr>
        <p:spPr>
          <a:xfrm>
            <a:off x="7365036" y="2033539"/>
            <a:ext cx="2168628" cy="397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8" name="TextBox 41">
            <a:extLst>
              <a:ext uri="{FF2B5EF4-FFF2-40B4-BE49-F238E27FC236}">
                <a16:creationId xmlns:a16="http://schemas.microsoft.com/office/drawing/2014/main" id="{A1A33D43-4FF3-7F44-AEAD-8149DF028BB2}"/>
              </a:ext>
            </a:extLst>
          </p:cNvPr>
          <p:cNvSpPr txBox="1"/>
          <p:nvPr/>
        </p:nvSpPr>
        <p:spPr>
          <a:xfrm>
            <a:off x="2910306" y="5201259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9" name="TextBox 42">
            <a:extLst>
              <a:ext uri="{FF2B5EF4-FFF2-40B4-BE49-F238E27FC236}">
                <a16:creationId xmlns:a16="http://schemas.microsoft.com/office/drawing/2014/main" id="{8750C3FE-FEDA-CF46-A373-C57F0906EFB2}"/>
              </a:ext>
            </a:extLst>
          </p:cNvPr>
          <p:cNvSpPr txBox="1"/>
          <p:nvPr/>
        </p:nvSpPr>
        <p:spPr>
          <a:xfrm>
            <a:off x="5320019" y="5201259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0" name="TextBox 44">
            <a:extLst>
              <a:ext uri="{FF2B5EF4-FFF2-40B4-BE49-F238E27FC236}">
                <a16:creationId xmlns:a16="http://schemas.microsoft.com/office/drawing/2014/main" id="{5EAA294D-74EC-A543-9C2D-E0ACCB7B8EA3}"/>
              </a:ext>
            </a:extLst>
          </p:cNvPr>
          <p:cNvSpPr txBox="1"/>
          <p:nvPr/>
        </p:nvSpPr>
        <p:spPr>
          <a:xfrm>
            <a:off x="7654428" y="5201259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1" name="TextBox 45">
            <a:extLst>
              <a:ext uri="{FF2B5EF4-FFF2-40B4-BE49-F238E27FC236}">
                <a16:creationId xmlns:a16="http://schemas.microsoft.com/office/drawing/2014/main" id="{DB2FE6F3-1FBA-3A4F-B699-066A9F1B01DA}"/>
              </a:ext>
            </a:extLst>
          </p:cNvPr>
          <p:cNvSpPr txBox="1"/>
          <p:nvPr/>
        </p:nvSpPr>
        <p:spPr>
          <a:xfrm>
            <a:off x="2771374" y="469442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2" name="TextBox 46">
            <a:extLst>
              <a:ext uri="{FF2B5EF4-FFF2-40B4-BE49-F238E27FC236}">
                <a16:creationId xmlns:a16="http://schemas.microsoft.com/office/drawing/2014/main" id="{1FD6D1C7-49B4-CF42-959E-5C06FA0F8434}"/>
              </a:ext>
            </a:extLst>
          </p:cNvPr>
          <p:cNvSpPr txBox="1"/>
          <p:nvPr/>
        </p:nvSpPr>
        <p:spPr>
          <a:xfrm>
            <a:off x="5138056" y="469442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3" name="TextBox 48">
            <a:extLst>
              <a:ext uri="{FF2B5EF4-FFF2-40B4-BE49-F238E27FC236}">
                <a16:creationId xmlns:a16="http://schemas.microsoft.com/office/drawing/2014/main" id="{E147EDB9-C2B6-9644-B17E-A4153D476DD2}"/>
              </a:ext>
            </a:extLst>
          </p:cNvPr>
          <p:cNvSpPr txBox="1"/>
          <p:nvPr/>
        </p:nvSpPr>
        <p:spPr>
          <a:xfrm>
            <a:off x="7483223" y="469442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bg1"/>
                </a:solidFill>
              </a:rPr>
              <a:t>03</a:t>
            </a:r>
          </a:p>
        </p:txBody>
      </p:sp>
      <p:pic>
        <p:nvPicPr>
          <p:cNvPr id="24" name="Graphic 50" descr="Female Profile with solid fill">
            <a:extLst>
              <a:ext uri="{FF2B5EF4-FFF2-40B4-BE49-F238E27FC236}">
                <a16:creationId xmlns:a16="http://schemas.microsoft.com/office/drawing/2014/main" id="{765E0220-7E78-2342-8BE7-FC991BF461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55767" y="2719596"/>
            <a:ext cx="258556" cy="258556"/>
          </a:xfrm>
          <a:prstGeom prst="rect">
            <a:avLst/>
          </a:prstGeom>
        </p:spPr>
      </p:pic>
      <p:pic>
        <p:nvPicPr>
          <p:cNvPr id="25" name="Graphic 52" descr="Male profile with solid fill">
            <a:extLst>
              <a:ext uri="{FF2B5EF4-FFF2-40B4-BE49-F238E27FC236}">
                <a16:creationId xmlns:a16="http://schemas.microsoft.com/office/drawing/2014/main" id="{DEE710B1-0F18-8444-BEEA-CB1BA29188D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55767" y="2101640"/>
            <a:ext cx="258556" cy="258556"/>
          </a:xfrm>
          <a:prstGeom prst="rect">
            <a:avLst/>
          </a:prstGeom>
        </p:spPr>
      </p:pic>
      <p:pic>
        <p:nvPicPr>
          <p:cNvPr id="26" name="Graphic 53" descr="Female Profile with solid fill">
            <a:extLst>
              <a:ext uri="{FF2B5EF4-FFF2-40B4-BE49-F238E27FC236}">
                <a16:creationId xmlns:a16="http://schemas.microsoft.com/office/drawing/2014/main" id="{BBF755FB-4D14-2148-9AA4-C4129A4F0F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55767" y="3315341"/>
            <a:ext cx="258556" cy="258556"/>
          </a:xfrm>
          <a:prstGeom prst="rect">
            <a:avLst/>
          </a:prstGeom>
        </p:spPr>
      </p:pic>
      <p:pic>
        <p:nvPicPr>
          <p:cNvPr id="27" name="Graphic 54" descr="Male profile with solid fill">
            <a:extLst>
              <a:ext uri="{FF2B5EF4-FFF2-40B4-BE49-F238E27FC236}">
                <a16:creationId xmlns:a16="http://schemas.microsoft.com/office/drawing/2014/main" id="{A1CBB733-43F5-E449-8428-EE9DC8BE29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24894" y="2697385"/>
            <a:ext cx="258556" cy="258556"/>
          </a:xfrm>
          <a:prstGeom prst="rect">
            <a:avLst/>
          </a:prstGeom>
        </p:spPr>
      </p:pic>
      <p:pic>
        <p:nvPicPr>
          <p:cNvPr id="28" name="Graphic 55" descr="Male profile with solid fill">
            <a:extLst>
              <a:ext uri="{FF2B5EF4-FFF2-40B4-BE49-F238E27FC236}">
                <a16:creationId xmlns:a16="http://schemas.microsoft.com/office/drawing/2014/main" id="{1DA064BD-C3F6-A642-857D-057B535778E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24894" y="3306985"/>
            <a:ext cx="258556" cy="258556"/>
          </a:xfrm>
          <a:prstGeom prst="rect">
            <a:avLst/>
          </a:prstGeom>
        </p:spPr>
      </p:pic>
      <p:pic>
        <p:nvPicPr>
          <p:cNvPr id="29" name="Graphic 56" descr="Female Profile with solid fill">
            <a:extLst>
              <a:ext uri="{FF2B5EF4-FFF2-40B4-BE49-F238E27FC236}">
                <a16:creationId xmlns:a16="http://schemas.microsoft.com/office/drawing/2014/main" id="{2460BD46-99B7-9A4D-A126-CA15526DC9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11040" y="2123851"/>
            <a:ext cx="258556" cy="258556"/>
          </a:xfrm>
          <a:prstGeom prst="rect">
            <a:avLst/>
          </a:prstGeom>
        </p:spPr>
      </p:pic>
      <p:pic>
        <p:nvPicPr>
          <p:cNvPr id="30" name="Graphic 57" descr="Female Profile with solid fill">
            <a:extLst>
              <a:ext uri="{FF2B5EF4-FFF2-40B4-BE49-F238E27FC236}">
                <a16:creationId xmlns:a16="http://schemas.microsoft.com/office/drawing/2014/main" id="{E66B298A-8B8A-644B-AE7B-DD7BD15BC2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94022" y="2719596"/>
            <a:ext cx="258556" cy="258556"/>
          </a:xfrm>
          <a:prstGeom prst="rect">
            <a:avLst/>
          </a:prstGeom>
        </p:spPr>
      </p:pic>
      <p:pic>
        <p:nvPicPr>
          <p:cNvPr id="31" name="Graphic 58" descr="Male profile with solid fill">
            <a:extLst>
              <a:ext uri="{FF2B5EF4-FFF2-40B4-BE49-F238E27FC236}">
                <a16:creationId xmlns:a16="http://schemas.microsoft.com/office/drawing/2014/main" id="{3B6C8244-AB51-1943-B000-D182A767B5A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94022" y="2101640"/>
            <a:ext cx="258556" cy="258556"/>
          </a:xfrm>
          <a:prstGeom prst="rect">
            <a:avLst/>
          </a:prstGeom>
        </p:spPr>
      </p:pic>
      <p:pic>
        <p:nvPicPr>
          <p:cNvPr id="32" name="Graphic 59" descr="Male profile with solid fill">
            <a:extLst>
              <a:ext uri="{FF2B5EF4-FFF2-40B4-BE49-F238E27FC236}">
                <a16:creationId xmlns:a16="http://schemas.microsoft.com/office/drawing/2014/main" id="{B4366A33-750F-AE49-A744-15D05989643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94022" y="3306985"/>
            <a:ext cx="258556" cy="25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20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201</Words>
  <Application>Microsoft Office PowerPoint</Application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3-Group Hierarchy – Slide Template</vt:lpstr>
      <vt:lpstr>3-Group Hierarchy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3-Group Hierarchy</dc:title>
  <dc:creator>PresentationGO.com</dc:creator>
  <dc:description>© Copyright PresentationGO.com - Do not distribute or sale without written permission.</dc:description>
  <cp:lastModifiedBy>Christophe Barroche</cp:lastModifiedBy>
  <cp:revision>11</cp:revision>
  <dcterms:created xsi:type="dcterms:W3CDTF">2014-11-26T05:14:11Z</dcterms:created>
  <dcterms:modified xsi:type="dcterms:W3CDTF">2022-03-10T20:18:31Z</dcterms:modified>
  <cp:category>Charts &amp; Diagrams</cp:category>
</cp:coreProperties>
</file>