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86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21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56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Interlocking Ideas – Slide Template</a:t>
            </a:r>
          </a:p>
        </p:txBody>
      </p:sp>
      <p:sp>
        <p:nvSpPr>
          <p:cNvPr id="13" name="TextBox 18">
            <a:extLst>
              <a:ext uri="{FF2B5EF4-FFF2-40B4-BE49-F238E27FC236}">
                <a16:creationId xmlns:a16="http://schemas.microsoft.com/office/drawing/2014/main" id="{AE2343E5-7950-1F4C-95D8-BA425B225149}"/>
              </a:ext>
            </a:extLst>
          </p:cNvPr>
          <p:cNvSpPr txBox="1"/>
          <p:nvPr/>
        </p:nvSpPr>
        <p:spPr>
          <a:xfrm>
            <a:off x="5446935" y="1377195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4" name="TextBox 19">
            <a:extLst>
              <a:ext uri="{FF2B5EF4-FFF2-40B4-BE49-F238E27FC236}">
                <a16:creationId xmlns:a16="http://schemas.microsoft.com/office/drawing/2014/main" id="{71CE465A-650D-E94E-A763-D291D4783E0A}"/>
              </a:ext>
            </a:extLst>
          </p:cNvPr>
          <p:cNvSpPr txBox="1"/>
          <p:nvPr/>
        </p:nvSpPr>
        <p:spPr>
          <a:xfrm>
            <a:off x="5337728" y="1045996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5" name="TextBox 20">
            <a:extLst>
              <a:ext uri="{FF2B5EF4-FFF2-40B4-BE49-F238E27FC236}">
                <a16:creationId xmlns:a16="http://schemas.microsoft.com/office/drawing/2014/main" id="{E0E7E374-5CC1-B441-B6F8-4EBAC4A84565}"/>
              </a:ext>
            </a:extLst>
          </p:cNvPr>
          <p:cNvSpPr txBox="1"/>
          <p:nvPr/>
        </p:nvSpPr>
        <p:spPr>
          <a:xfrm>
            <a:off x="5446935" y="4981007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6" name="TextBox 21">
            <a:extLst>
              <a:ext uri="{FF2B5EF4-FFF2-40B4-BE49-F238E27FC236}">
                <a16:creationId xmlns:a16="http://schemas.microsoft.com/office/drawing/2014/main" id="{42EB9014-775A-EF44-B872-03ED815CB766}"/>
              </a:ext>
            </a:extLst>
          </p:cNvPr>
          <p:cNvSpPr txBox="1"/>
          <p:nvPr/>
        </p:nvSpPr>
        <p:spPr>
          <a:xfrm>
            <a:off x="5337728" y="4649808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7" name="TextBox 22">
            <a:extLst>
              <a:ext uri="{FF2B5EF4-FFF2-40B4-BE49-F238E27FC236}">
                <a16:creationId xmlns:a16="http://schemas.microsoft.com/office/drawing/2014/main" id="{42DBDA4E-2D62-304A-88E3-22F3D95EEFEE}"/>
              </a:ext>
            </a:extLst>
          </p:cNvPr>
          <p:cNvSpPr txBox="1"/>
          <p:nvPr/>
        </p:nvSpPr>
        <p:spPr>
          <a:xfrm>
            <a:off x="1133705" y="4981007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8" name="TextBox 23">
            <a:extLst>
              <a:ext uri="{FF2B5EF4-FFF2-40B4-BE49-F238E27FC236}">
                <a16:creationId xmlns:a16="http://schemas.microsoft.com/office/drawing/2014/main" id="{7136449D-6BA1-DE48-97AF-6866B711920A}"/>
              </a:ext>
            </a:extLst>
          </p:cNvPr>
          <p:cNvSpPr txBox="1"/>
          <p:nvPr/>
        </p:nvSpPr>
        <p:spPr>
          <a:xfrm>
            <a:off x="1024498" y="4649808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9" name="TextBox 24">
            <a:extLst>
              <a:ext uri="{FF2B5EF4-FFF2-40B4-BE49-F238E27FC236}">
                <a16:creationId xmlns:a16="http://schemas.microsoft.com/office/drawing/2014/main" id="{2D869F42-47CD-D546-9F6E-7C87A4408EDD}"/>
              </a:ext>
            </a:extLst>
          </p:cNvPr>
          <p:cNvSpPr txBox="1"/>
          <p:nvPr/>
        </p:nvSpPr>
        <p:spPr>
          <a:xfrm>
            <a:off x="9770923" y="4981007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0" name="TextBox 25">
            <a:extLst>
              <a:ext uri="{FF2B5EF4-FFF2-40B4-BE49-F238E27FC236}">
                <a16:creationId xmlns:a16="http://schemas.microsoft.com/office/drawing/2014/main" id="{C80A8175-6B54-0D4C-8FF1-1DD4E73AABCD}"/>
              </a:ext>
            </a:extLst>
          </p:cNvPr>
          <p:cNvSpPr txBox="1"/>
          <p:nvPr/>
        </p:nvSpPr>
        <p:spPr>
          <a:xfrm>
            <a:off x="9650957" y="4649808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E70C062-3535-4D39-26DA-35B6ACF9454B}"/>
              </a:ext>
            </a:extLst>
          </p:cNvPr>
          <p:cNvSpPr/>
          <p:nvPr/>
        </p:nvSpPr>
        <p:spPr>
          <a:xfrm>
            <a:off x="9550568" y="2609406"/>
            <a:ext cx="1659637" cy="1660772"/>
          </a:xfrm>
          <a:custGeom>
            <a:avLst/>
            <a:gdLst>
              <a:gd name="connsiteX0" fmla="*/ 830281 w 1659637"/>
              <a:gd name="connsiteY0" fmla="*/ 0 h 1660772"/>
              <a:gd name="connsiteX1" fmla="*/ 888746 w 1659637"/>
              <a:gd name="connsiteY1" fmla="*/ 23945 h 1660772"/>
              <a:gd name="connsiteX2" fmla="*/ 1636566 w 1659637"/>
              <a:gd name="connsiteY2" fmla="*/ 771689 h 1660772"/>
              <a:gd name="connsiteX3" fmla="*/ 1635257 w 1659637"/>
              <a:gd name="connsiteY3" fmla="*/ 888833 h 1660772"/>
              <a:gd name="connsiteX4" fmla="*/ 887655 w 1659637"/>
              <a:gd name="connsiteY4" fmla="*/ 1636577 h 1660772"/>
              <a:gd name="connsiteX5" fmla="*/ 771599 w 1659637"/>
              <a:gd name="connsiteY5" fmla="*/ 1636577 h 1660772"/>
              <a:gd name="connsiteX6" fmla="*/ 409033 w 1659637"/>
              <a:gd name="connsiteY6" fmla="*/ 1274104 h 1660772"/>
              <a:gd name="connsiteX7" fmla="*/ 383945 w 1659637"/>
              <a:gd name="connsiteY7" fmla="*/ 1248868 h 1660772"/>
              <a:gd name="connsiteX8" fmla="*/ 23997 w 1659637"/>
              <a:gd name="connsiteY8" fmla="*/ 888833 h 1660772"/>
              <a:gd name="connsiteX9" fmla="*/ 0 w 1659637"/>
              <a:gd name="connsiteY9" fmla="*/ 830189 h 1660772"/>
              <a:gd name="connsiteX10" fmla="*/ 23997 w 1659637"/>
              <a:gd name="connsiteY10" fmla="*/ 771689 h 1660772"/>
              <a:gd name="connsiteX11" fmla="*/ 383945 w 1659637"/>
              <a:gd name="connsiteY11" fmla="*/ 411510 h 1660772"/>
              <a:gd name="connsiteX12" fmla="*/ 409033 w 1659637"/>
              <a:gd name="connsiteY12" fmla="*/ 386418 h 1660772"/>
              <a:gd name="connsiteX13" fmla="*/ 771599 w 1659637"/>
              <a:gd name="connsiteY13" fmla="*/ 23945 h 1660772"/>
              <a:gd name="connsiteX14" fmla="*/ 830281 w 1659637"/>
              <a:gd name="connsiteY14" fmla="*/ 0 h 166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59637" h="1660772">
                <a:moveTo>
                  <a:pt x="830281" y="0"/>
                </a:moveTo>
                <a:cubicBezTo>
                  <a:pt x="851660" y="0"/>
                  <a:pt x="872166" y="8460"/>
                  <a:pt x="888746" y="23945"/>
                </a:cubicBezTo>
                <a:lnTo>
                  <a:pt x="1636566" y="771689"/>
                </a:lnTo>
                <a:cubicBezTo>
                  <a:pt x="1667543" y="805097"/>
                  <a:pt x="1667543" y="856572"/>
                  <a:pt x="1635257" y="888833"/>
                </a:cubicBezTo>
                <a:lnTo>
                  <a:pt x="887655" y="1636577"/>
                </a:lnTo>
                <a:cubicBezTo>
                  <a:pt x="855369" y="1668838"/>
                  <a:pt x="803885" y="1668838"/>
                  <a:pt x="771599" y="1636577"/>
                </a:cubicBezTo>
                <a:lnTo>
                  <a:pt x="409033" y="1274104"/>
                </a:lnTo>
                <a:lnTo>
                  <a:pt x="383945" y="1248868"/>
                </a:lnTo>
                <a:lnTo>
                  <a:pt x="23997" y="888833"/>
                </a:lnTo>
                <a:cubicBezTo>
                  <a:pt x="8290" y="873348"/>
                  <a:pt x="0" y="852987"/>
                  <a:pt x="0" y="830189"/>
                </a:cubicBezTo>
                <a:cubicBezTo>
                  <a:pt x="0" y="808682"/>
                  <a:pt x="8290" y="787174"/>
                  <a:pt x="23997" y="771689"/>
                </a:cubicBezTo>
                <a:lnTo>
                  <a:pt x="383945" y="411510"/>
                </a:lnTo>
                <a:lnTo>
                  <a:pt x="409033" y="386418"/>
                </a:lnTo>
                <a:lnTo>
                  <a:pt x="771599" y="23945"/>
                </a:lnTo>
                <a:cubicBezTo>
                  <a:pt x="787088" y="8460"/>
                  <a:pt x="808685" y="0"/>
                  <a:pt x="83028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1441D05-74C1-6CEF-60B9-4C8135F9B35A}"/>
              </a:ext>
            </a:extLst>
          </p:cNvPr>
          <p:cNvSpPr/>
          <p:nvPr/>
        </p:nvSpPr>
        <p:spPr>
          <a:xfrm>
            <a:off x="984414" y="2611129"/>
            <a:ext cx="1659330" cy="1660445"/>
          </a:xfrm>
          <a:custGeom>
            <a:avLst/>
            <a:gdLst>
              <a:gd name="connsiteX0" fmla="*/ 830207 w 1659330"/>
              <a:gd name="connsiteY0" fmla="*/ 0 h 1660445"/>
              <a:gd name="connsiteX1" fmla="*/ 888779 w 1659330"/>
              <a:gd name="connsiteY1" fmla="*/ 23936 h 1660445"/>
              <a:gd name="connsiteX2" fmla="*/ 1243033 w 1659330"/>
              <a:gd name="connsiteY2" fmla="*/ 378097 h 1660445"/>
              <a:gd name="connsiteX3" fmla="*/ 1268197 w 1659330"/>
              <a:gd name="connsiteY3" fmla="*/ 403179 h 1660445"/>
              <a:gd name="connsiteX4" fmla="*/ 1635467 w 1659330"/>
              <a:gd name="connsiteY4" fmla="*/ 770384 h 1660445"/>
              <a:gd name="connsiteX5" fmla="*/ 1659330 w 1659330"/>
              <a:gd name="connsiteY5" fmla="*/ 829004 h 1660445"/>
              <a:gd name="connsiteX6" fmla="*/ 1634165 w 1659330"/>
              <a:gd name="connsiteY6" fmla="*/ 890062 h 1660445"/>
              <a:gd name="connsiteX7" fmla="*/ 1266896 w 1659330"/>
              <a:gd name="connsiteY7" fmla="*/ 1257266 h 1660445"/>
              <a:gd name="connsiteX8" fmla="*/ 1241731 w 1659330"/>
              <a:gd name="connsiteY8" fmla="*/ 1282348 h 1660445"/>
              <a:gd name="connsiteX9" fmla="*/ 887695 w 1659330"/>
              <a:gd name="connsiteY9" fmla="*/ 1636509 h 1660445"/>
              <a:gd name="connsiteX10" fmla="*/ 830207 w 1659330"/>
              <a:gd name="connsiteY10" fmla="*/ 1660445 h 1660445"/>
              <a:gd name="connsiteX11" fmla="*/ 771635 w 1659330"/>
              <a:gd name="connsiteY11" fmla="*/ 1636509 h 1660445"/>
              <a:gd name="connsiteX12" fmla="*/ 24079 w 1659330"/>
              <a:gd name="connsiteY12" fmla="*/ 888772 h 1660445"/>
              <a:gd name="connsiteX13" fmla="*/ 0 w 1659330"/>
              <a:gd name="connsiteY13" fmla="*/ 830151 h 1660445"/>
              <a:gd name="connsiteX14" fmla="*/ 24079 w 1659330"/>
              <a:gd name="connsiteY14" fmla="*/ 771673 h 1660445"/>
              <a:gd name="connsiteX15" fmla="*/ 771635 w 1659330"/>
              <a:gd name="connsiteY15" fmla="*/ 23936 h 1660445"/>
              <a:gd name="connsiteX16" fmla="*/ 830207 w 1659330"/>
              <a:gd name="connsiteY16" fmla="*/ 0 h 166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59330" h="1660445">
                <a:moveTo>
                  <a:pt x="830207" y="0"/>
                </a:moveTo>
                <a:cubicBezTo>
                  <a:pt x="851900" y="0"/>
                  <a:pt x="873377" y="8456"/>
                  <a:pt x="888779" y="23936"/>
                </a:cubicBezTo>
                <a:lnTo>
                  <a:pt x="1243033" y="378097"/>
                </a:lnTo>
                <a:lnTo>
                  <a:pt x="1268197" y="403179"/>
                </a:lnTo>
                <a:lnTo>
                  <a:pt x="1635467" y="770384"/>
                </a:lnTo>
                <a:cubicBezTo>
                  <a:pt x="1650869" y="786006"/>
                  <a:pt x="1659330" y="806359"/>
                  <a:pt x="1659330" y="829004"/>
                </a:cubicBezTo>
                <a:cubicBezTo>
                  <a:pt x="1658028" y="854087"/>
                  <a:pt x="1649785" y="874439"/>
                  <a:pt x="1634165" y="890062"/>
                </a:cubicBezTo>
                <a:lnTo>
                  <a:pt x="1266896" y="1257266"/>
                </a:lnTo>
                <a:lnTo>
                  <a:pt x="1241731" y="1282348"/>
                </a:lnTo>
                <a:lnTo>
                  <a:pt x="887695" y="1636509"/>
                </a:lnTo>
                <a:cubicBezTo>
                  <a:pt x="872075" y="1651989"/>
                  <a:pt x="851900" y="1660445"/>
                  <a:pt x="830207" y="1660445"/>
                </a:cubicBezTo>
                <a:cubicBezTo>
                  <a:pt x="808731" y="1660445"/>
                  <a:pt x="787254" y="1651989"/>
                  <a:pt x="771635" y="1636509"/>
                </a:cubicBezTo>
                <a:lnTo>
                  <a:pt x="24079" y="888772"/>
                </a:lnTo>
                <a:cubicBezTo>
                  <a:pt x="8460" y="873292"/>
                  <a:pt x="0" y="852940"/>
                  <a:pt x="0" y="830151"/>
                </a:cubicBezTo>
                <a:cubicBezTo>
                  <a:pt x="0" y="808652"/>
                  <a:pt x="8460" y="787153"/>
                  <a:pt x="24079" y="771673"/>
                </a:cubicBezTo>
                <a:lnTo>
                  <a:pt x="771635" y="23936"/>
                </a:lnTo>
                <a:cubicBezTo>
                  <a:pt x="787254" y="8456"/>
                  <a:pt x="807646" y="0"/>
                  <a:pt x="830207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C669D11-6DAD-8247-9B02-658269B1F921}"/>
              </a:ext>
            </a:extLst>
          </p:cNvPr>
          <p:cNvSpPr/>
          <p:nvPr/>
        </p:nvSpPr>
        <p:spPr>
          <a:xfrm>
            <a:off x="5270460" y="2612409"/>
            <a:ext cx="1657018" cy="1659380"/>
          </a:xfrm>
          <a:custGeom>
            <a:avLst/>
            <a:gdLst>
              <a:gd name="connsiteX0" fmla="*/ 827563 w 1657018"/>
              <a:gd name="connsiteY0" fmla="*/ 0 h 1659380"/>
              <a:gd name="connsiteX1" fmla="*/ 884980 w 1657018"/>
              <a:gd name="connsiteY1" fmla="*/ 23837 h 1659380"/>
              <a:gd name="connsiteX2" fmla="*/ 1632779 w 1657018"/>
              <a:gd name="connsiteY2" fmla="*/ 771604 h 1659380"/>
              <a:gd name="connsiteX3" fmla="*/ 1632779 w 1657018"/>
              <a:gd name="connsiteY3" fmla="*/ 887667 h 1659380"/>
              <a:gd name="connsiteX4" fmla="*/ 884980 w 1657018"/>
              <a:gd name="connsiteY4" fmla="*/ 1635238 h 1659380"/>
              <a:gd name="connsiteX5" fmla="*/ 827563 w 1657018"/>
              <a:gd name="connsiteY5" fmla="*/ 1659272 h 1659380"/>
              <a:gd name="connsiteX6" fmla="*/ 771521 w 1657018"/>
              <a:gd name="connsiteY6" fmla="*/ 1636411 h 1659380"/>
              <a:gd name="connsiteX7" fmla="*/ 23723 w 1657018"/>
              <a:gd name="connsiteY7" fmla="*/ 888839 h 1659380"/>
              <a:gd name="connsiteX8" fmla="*/ 0 w 1657018"/>
              <a:gd name="connsiteY8" fmla="*/ 830222 h 1659380"/>
              <a:gd name="connsiteX9" fmla="*/ 23723 w 1657018"/>
              <a:gd name="connsiteY9" fmla="*/ 771604 h 1659380"/>
              <a:gd name="connsiteX10" fmla="*/ 771521 w 1657018"/>
              <a:gd name="connsiteY10" fmla="*/ 23837 h 1659380"/>
              <a:gd name="connsiteX11" fmla="*/ 827563 w 1657018"/>
              <a:gd name="connsiteY11" fmla="*/ 0 h 1659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57018" h="1659380">
                <a:moveTo>
                  <a:pt x="827563" y="0"/>
                </a:moveTo>
                <a:cubicBezTo>
                  <a:pt x="848192" y="0"/>
                  <a:pt x="869509" y="8401"/>
                  <a:pt x="884980" y="23837"/>
                </a:cubicBezTo>
                <a:lnTo>
                  <a:pt x="1632779" y="771604"/>
                </a:lnTo>
                <a:cubicBezTo>
                  <a:pt x="1665098" y="803844"/>
                  <a:pt x="1665098" y="855232"/>
                  <a:pt x="1632779" y="887667"/>
                </a:cubicBezTo>
                <a:lnTo>
                  <a:pt x="884980" y="1635238"/>
                </a:lnTo>
                <a:cubicBezTo>
                  <a:pt x="869509" y="1650870"/>
                  <a:pt x="849224" y="1659272"/>
                  <a:pt x="827563" y="1659272"/>
                </a:cubicBezTo>
                <a:cubicBezTo>
                  <a:pt x="806247" y="1660444"/>
                  <a:pt x="785962" y="1652042"/>
                  <a:pt x="771521" y="1636411"/>
                </a:cubicBezTo>
                <a:lnTo>
                  <a:pt x="23723" y="888839"/>
                </a:lnTo>
                <a:cubicBezTo>
                  <a:pt x="8251" y="873208"/>
                  <a:pt x="0" y="852887"/>
                  <a:pt x="0" y="830222"/>
                </a:cubicBezTo>
                <a:cubicBezTo>
                  <a:pt x="0" y="808729"/>
                  <a:pt x="8251" y="787040"/>
                  <a:pt x="23723" y="771604"/>
                </a:cubicBezTo>
                <a:lnTo>
                  <a:pt x="771521" y="23837"/>
                </a:lnTo>
                <a:cubicBezTo>
                  <a:pt x="786993" y="8401"/>
                  <a:pt x="806247" y="0"/>
                  <a:pt x="827563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8D5F2C6-DBC7-694C-961D-25FB16170FB0}"/>
              </a:ext>
            </a:extLst>
          </p:cNvPr>
          <p:cNvSpPr/>
          <p:nvPr/>
        </p:nvSpPr>
        <p:spPr>
          <a:xfrm>
            <a:off x="838200" y="1341967"/>
            <a:ext cx="4682525" cy="3075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5" h="21461" extrusionOk="0">
                <a:moveTo>
                  <a:pt x="8979" y="14664"/>
                </a:moveTo>
                <a:cubicBezTo>
                  <a:pt x="8979" y="14247"/>
                  <a:pt x="8869" y="13846"/>
                  <a:pt x="8676" y="13554"/>
                </a:cubicBezTo>
                <a:lnTo>
                  <a:pt x="8599" y="13437"/>
                </a:lnTo>
                <a:cubicBezTo>
                  <a:pt x="7705" y="12085"/>
                  <a:pt x="7705" y="9890"/>
                  <a:pt x="8599" y="8538"/>
                </a:cubicBezTo>
                <a:lnTo>
                  <a:pt x="13892" y="526"/>
                </a:lnTo>
                <a:cubicBezTo>
                  <a:pt x="14014" y="342"/>
                  <a:pt x="14174" y="250"/>
                  <a:pt x="14334" y="250"/>
                </a:cubicBezTo>
                <a:cubicBezTo>
                  <a:pt x="14493" y="250"/>
                  <a:pt x="14653" y="342"/>
                  <a:pt x="14775" y="526"/>
                </a:cubicBezTo>
                <a:lnTo>
                  <a:pt x="21144" y="10166"/>
                </a:lnTo>
                <a:lnTo>
                  <a:pt x="20807" y="10675"/>
                </a:lnTo>
                <a:lnTo>
                  <a:pt x="21585" y="10675"/>
                </a:lnTo>
                <a:lnTo>
                  <a:pt x="21585" y="9498"/>
                </a:lnTo>
                <a:lnTo>
                  <a:pt x="21260" y="9990"/>
                </a:lnTo>
                <a:lnTo>
                  <a:pt x="14890" y="350"/>
                </a:lnTo>
                <a:cubicBezTo>
                  <a:pt x="14582" y="-117"/>
                  <a:pt x="14080" y="-117"/>
                  <a:pt x="13771" y="350"/>
                </a:cubicBezTo>
                <a:lnTo>
                  <a:pt x="8477" y="8363"/>
                </a:lnTo>
                <a:cubicBezTo>
                  <a:pt x="7584" y="9715"/>
                  <a:pt x="6134" y="9715"/>
                  <a:pt x="5240" y="8363"/>
                </a:cubicBezTo>
                <a:lnTo>
                  <a:pt x="5240" y="8363"/>
                </a:lnTo>
                <a:cubicBezTo>
                  <a:pt x="5058" y="8087"/>
                  <a:pt x="4810" y="7904"/>
                  <a:pt x="4551" y="7879"/>
                </a:cubicBezTo>
                <a:cubicBezTo>
                  <a:pt x="4248" y="7854"/>
                  <a:pt x="3961" y="8021"/>
                  <a:pt x="3751" y="8338"/>
                </a:cubicBezTo>
                <a:lnTo>
                  <a:pt x="321" y="13529"/>
                </a:lnTo>
                <a:cubicBezTo>
                  <a:pt x="139" y="13804"/>
                  <a:pt x="18" y="14180"/>
                  <a:pt x="2" y="14572"/>
                </a:cubicBezTo>
                <a:cubicBezTo>
                  <a:pt x="-15" y="15031"/>
                  <a:pt x="95" y="15465"/>
                  <a:pt x="305" y="15783"/>
                </a:cubicBezTo>
                <a:lnTo>
                  <a:pt x="3735" y="20974"/>
                </a:lnTo>
                <a:cubicBezTo>
                  <a:pt x="3917" y="21249"/>
                  <a:pt x="4165" y="21433"/>
                  <a:pt x="4424" y="21458"/>
                </a:cubicBezTo>
                <a:cubicBezTo>
                  <a:pt x="4727" y="21483"/>
                  <a:pt x="5014" y="21316"/>
                  <a:pt x="5224" y="20999"/>
                </a:cubicBezTo>
                <a:lnTo>
                  <a:pt x="6856" y="18528"/>
                </a:lnTo>
                <a:lnTo>
                  <a:pt x="6972" y="18353"/>
                </a:lnTo>
                <a:lnTo>
                  <a:pt x="8665" y="15791"/>
                </a:lnTo>
                <a:cubicBezTo>
                  <a:pt x="8869" y="15474"/>
                  <a:pt x="8979" y="15081"/>
                  <a:pt x="8979" y="14664"/>
                </a:cubicBezTo>
                <a:close/>
                <a:moveTo>
                  <a:pt x="8207" y="15065"/>
                </a:moveTo>
                <a:lnTo>
                  <a:pt x="6514" y="17627"/>
                </a:lnTo>
                <a:lnTo>
                  <a:pt x="6398" y="17802"/>
                </a:lnTo>
                <a:lnTo>
                  <a:pt x="4766" y="20273"/>
                </a:lnTo>
                <a:cubicBezTo>
                  <a:pt x="4694" y="20381"/>
                  <a:pt x="4601" y="20440"/>
                  <a:pt x="4501" y="20440"/>
                </a:cubicBezTo>
                <a:cubicBezTo>
                  <a:pt x="4402" y="20440"/>
                  <a:pt x="4303" y="20381"/>
                  <a:pt x="4231" y="20273"/>
                </a:cubicBezTo>
                <a:lnTo>
                  <a:pt x="785" y="15056"/>
                </a:lnTo>
                <a:cubicBezTo>
                  <a:pt x="713" y="14948"/>
                  <a:pt x="674" y="14806"/>
                  <a:pt x="674" y="14647"/>
                </a:cubicBezTo>
                <a:cubicBezTo>
                  <a:pt x="674" y="14497"/>
                  <a:pt x="713" y="14347"/>
                  <a:pt x="785" y="14239"/>
                </a:cubicBezTo>
                <a:lnTo>
                  <a:pt x="4231" y="9022"/>
                </a:lnTo>
                <a:cubicBezTo>
                  <a:pt x="4303" y="8914"/>
                  <a:pt x="4397" y="8855"/>
                  <a:pt x="4501" y="8855"/>
                </a:cubicBezTo>
                <a:cubicBezTo>
                  <a:pt x="4601" y="8855"/>
                  <a:pt x="4700" y="8914"/>
                  <a:pt x="4771" y="9022"/>
                </a:cubicBezTo>
                <a:lnTo>
                  <a:pt x="6404" y="11493"/>
                </a:lnTo>
                <a:lnTo>
                  <a:pt x="6520" y="11668"/>
                </a:lnTo>
                <a:lnTo>
                  <a:pt x="8213" y="14230"/>
                </a:lnTo>
                <a:cubicBezTo>
                  <a:pt x="8284" y="14339"/>
                  <a:pt x="8323" y="14481"/>
                  <a:pt x="8323" y="14639"/>
                </a:cubicBezTo>
                <a:cubicBezTo>
                  <a:pt x="8317" y="14814"/>
                  <a:pt x="8279" y="14956"/>
                  <a:pt x="8207" y="1506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CDD2E4A-8CC7-C74F-9EFC-148275EF93EA}"/>
              </a:ext>
            </a:extLst>
          </p:cNvPr>
          <p:cNvSpPr/>
          <p:nvPr/>
        </p:nvSpPr>
        <p:spPr>
          <a:xfrm>
            <a:off x="2381379" y="1341967"/>
            <a:ext cx="7426412" cy="42036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4" extrusionOk="0">
                <a:moveTo>
                  <a:pt x="21398" y="7328"/>
                </a:moveTo>
                <a:lnTo>
                  <a:pt x="17379" y="257"/>
                </a:lnTo>
                <a:cubicBezTo>
                  <a:pt x="17185" y="-86"/>
                  <a:pt x="16868" y="-86"/>
                  <a:pt x="16673" y="257"/>
                </a:cubicBezTo>
                <a:lnTo>
                  <a:pt x="13333" y="6134"/>
                </a:lnTo>
                <a:cubicBezTo>
                  <a:pt x="12769" y="7126"/>
                  <a:pt x="11854" y="7126"/>
                  <a:pt x="11291" y="6134"/>
                </a:cubicBezTo>
                <a:lnTo>
                  <a:pt x="11291" y="6134"/>
                </a:lnTo>
                <a:cubicBezTo>
                  <a:pt x="11176" y="5932"/>
                  <a:pt x="11019" y="5798"/>
                  <a:pt x="10856" y="5779"/>
                </a:cubicBezTo>
                <a:cubicBezTo>
                  <a:pt x="10845" y="5779"/>
                  <a:pt x="10835" y="5779"/>
                  <a:pt x="10821" y="5779"/>
                </a:cubicBezTo>
                <a:cubicBezTo>
                  <a:pt x="10814" y="5779"/>
                  <a:pt x="10803" y="5779"/>
                  <a:pt x="10796" y="5779"/>
                </a:cubicBezTo>
                <a:cubicBezTo>
                  <a:pt x="10790" y="5779"/>
                  <a:pt x="10779" y="5779"/>
                  <a:pt x="10772" y="5779"/>
                </a:cubicBezTo>
                <a:cubicBezTo>
                  <a:pt x="10616" y="5792"/>
                  <a:pt x="10462" y="5908"/>
                  <a:pt x="10344" y="6116"/>
                </a:cubicBezTo>
                <a:lnTo>
                  <a:pt x="9290" y="7971"/>
                </a:lnTo>
                <a:lnTo>
                  <a:pt x="9217" y="8100"/>
                </a:lnTo>
                <a:lnTo>
                  <a:pt x="8180" y="9924"/>
                </a:lnTo>
                <a:cubicBezTo>
                  <a:pt x="8065" y="10126"/>
                  <a:pt x="7989" y="10402"/>
                  <a:pt x="7978" y="10690"/>
                </a:cubicBezTo>
                <a:cubicBezTo>
                  <a:pt x="7968" y="11026"/>
                  <a:pt x="8037" y="11345"/>
                  <a:pt x="8170" y="11577"/>
                </a:cubicBezTo>
                <a:lnTo>
                  <a:pt x="8194" y="11620"/>
                </a:lnTo>
                <a:cubicBezTo>
                  <a:pt x="8758" y="12612"/>
                  <a:pt x="8758" y="14222"/>
                  <a:pt x="8194" y="15214"/>
                </a:cubicBezTo>
                <a:lnTo>
                  <a:pt x="4833" y="21128"/>
                </a:lnTo>
                <a:cubicBezTo>
                  <a:pt x="4680" y="21398"/>
                  <a:pt x="4429" y="21398"/>
                  <a:pt x="4273" y="21128"/>
                </a:cubicBezTo>
                <a:lnTo>
                  <a:pt x="282" y="14106"/>
                </a:lnTo>
                <a:lnTo>
                  <a:pt x="491" y="13738"/>
                </a:lnTo>
                <a:lnTo>
                  <a:pt x="0" y="13738"/>
                </a:lnTo>
                <a:lnTo>
                  <a:pt x="0" y="14602"/>
                </a:lnTo>
                <a:lnTo>
                  <a:pt x="209" y="14234"/>
                </a:lnTo>
                <a:lnTo>
                  <a:pt x="4200" y="21257"/>
                </a:lnTo>
                <a:cubicBezTo>
                  <a:pt x="4297" y="21428"/>
                  <a:pt x="4426" y="21514"/>
                  <a:pt x="4554" y="21514"/>
                </a:cubicBezTo>
                <a:cubicBezTo>
                  <a:pt x="4683" y="21514"/>
                  <a:pt x="4812" y="21428"/>
                  <a:pt x="4909" y="21257"/>
                </a:cubicBezTo>
                <a:lnTo>
                  <a:pt x="8270" y="15343"/>
                </a:lnTo>
                <a:cubicBezTo>
                  <a:pt x="8834" y="14351"/>
                  <a:pt x="9749" y="14351"/>
                  <a:pt x="10313" y="15343"/>
                </a:cubicBezTo>
                <a:lnTo>
                  <a:pt x="10344" y="15398"/>
                </a:lnTo>
                <a:cubicBezTo>
                  <a:pt x="10459" y="15600"/>
                  <a:pt x="10609" y="15716"/>
                  <a:pt x="10769" y="15734"/>
                </a:cubicBezTo>
                <a:cubicBezTo>
                  <a:pt x="10772" y="15734"/>
                  <a:pt x="10772" y="15734"/>
                  <a:pt x="10776" y="15734"/>
                </a:cubicBezTo>
                <a:cubicBezTo>
                  <a:pt x="10779" y="15734"/>
                  <a:pt x="10783" y="15734"/>
                  <a:pt x="10786" y="15734"/>
                </a:cubicBezTo>
                <a:cubicBezTo>
                  <a:pt x="10793" y="15734"/>
                  <a:pt x="10800" y="15734"/>
                  <a:pt x="10810" y="15734"/>
                </a:cubicBezTo>
                <a:cubicBezTo>
                  <a:pt x="10817" y="15734"/>
                  <a:pt x="10821" y="15734"/>
                  <a:pt x="10828" y="15734"/>
                </a:cubicBezTo>
                <a:cubicBezTo>
                  <a:pt x="10842" y="15734"/>
                  <a:pt x="10859" y="15734"/>
                  <a:pt x="10873" y="15728"/>
                </a:cubicBezTo>
                <a:cubicBezTo>
                  <a:pt x="10877" y="15728"/>
                  <a:pt x="10877" y="15728"/>
                  <a:pt x="10880" y="15728"/>
                </a:cubicBezTo>
                <a:cubicBezTo>
                  <a:pt x="11033" y="15704"/>
                  <a:pt x="11172" y="15587"/>
                  <a:pt x="11284" y="15398"/>
                </a:cubicBezTo>
                <a:lnTo>
                  <a:pt x="12314" y="13585"/>
                </a:lnTo>
                <a:lnTo>
                  <a:pt x="12387" y="13457"/>
                </a:lnTo>
                <a:lnTo>
                  <a:pt x="13455" y="11577"/>
                </a:lnTo>
                <a:cubicBezTo>
                  <a:pt x="13580" y="11357"/>
                  <a:pt x="13646" y="11069"/>
                  <a:pt x="13646" y="10763"/>
                </a:cubicBezTo>
                <a:cubicBezTo>
                  <a:pt x="13646" y="10457"/>
                  <a:pt x="13577" y="10163"/>
                  <a:pt x="13455" y="9949"/>
                </a:cubicBezTo>
                <a:lnTo>
                  <a:pt x="13406" y="9863"/>
                </a:lnTo>
                <a:cubicBezTo>
                  <a:pt x="12842" y="8871"/>
                  <a:pt x="12842" y="7261"/>
                  <a:pt x="13406" y="6269"/>
                </a:cubicBezTo>
                <a:lnTo>
                  <a:pt x="16746" y="392"/>
                </a:lnTo>
                <a:cubicBezTo>
                  <a:pt x="16823" y="257"/>
                  <a:pt x="16924" y="190"/>
                  <a:pt x="17025" y="190"/>
                </a:cubicBezTo>
                <a:cubicBezTo>
                  <a:pt x="17126" y="190"/>
                  <a:pt x="17226" y="257"/>
                  <a:pt x="17303" y="392"/>
                </a:cubicBezTo>
                <a:lnTo>
                  <a:pt x="21322" y="7463"/>
                </a:lnTo>
                <a:lnTo>
                  <a:pt x="21109" y="7836"/>
                </a:lnTo>
                <a:lnTo>
                  <a:pt x="21600" y="7836"/>
                </a:lnTo>
                <a:lnTo>
                  <a:pt x="21600" y="6973"/>
                </a:lnTo>
                <a:lnTo>
                  <a:pt x="21398" y="7328"/>
                </a:lnTo>
                <a:close/>
                <a:moveTo>
                  <a:pt x="10647" y="14877"/>
                </a:moveTo>
                <a:lnTo>
                  <a:pt x="8472" y="11051"/>
                </a:lnTo>
                <a:cubicBezTo>
                  <a:pt x="8427" y="10971"/>
                  <a:pt x="8403" y="10867"/>
                  <a:pt x="8403" y="10751"/>
                </a:cubicBezTo>
                <a:cubicBezTo>
                  <a:pt x="8403" y="10641"/>
                  <a:pt x="8427" y="10530"/>
                  <a:pt x="8472" y="10451"/>
                </a:cubicBezTo>
                <a:lnTo>
                  <a:pt x="10647" y="6624"/>
                </a:lnTo>
                <a:cubicBezTo>
                  <a:pt x="10692" y="6545"/>
                  <a:pt x="10748" y="6502"/>
                  <a:pt x="10810" y="6502"/>
                </a:cubicBezTo>
                <a:cubicBezTo>
                  <a:pt x="10870" y="6502"/>
                  <a:pt x="10932" y="6545"/>
                  <a:pt x="10977" y="6624"/>
                </a:cubicBezTo>
                <a:lnTo>
                  <a:pt x="13152" y="10451"/>
                </a:lnTo>
                <a:cubicBezTo>
                  <a:pt x="13246" y="10616"/>
                  <a:pt x="13246" y="10879"/>
                  <a:pt x="13152" y="11045"/>
                </a:cubicBezTo>
                <a:lnTo>
                  <a:pt x="10977" y="14871"/>
                </a:lnTo>
                <a:cubicBezTo>
                  <a:pt x="10932" y="14951"/>
                  <a:pt x="10873" y="14994"/>
                  <a:pt x="10810" y="14994"/>
                </a:cubicBezTo>
                <a:cubicBezTo>
                  <a:pt x="10748" y="15000"/>
                  <a:pt x="10689" y="14957"/>
                  <a:pt x="10647" y="1487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8B74C23-2B09-054D-8706-CA67B9110ECC}"/>
              </a:ext>
            </a:extLst>
          </p:cNvPr>
          <p:cNvSpPr/>
          <p:nvPr/>
        </p:nvSpPr>
        <p:spPr>
          <a:xfrm>
            <a:off x="6663999" y="2466453"/>
            <a:ext cx="4689801" cy="3074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8" h="21446" extrusionOk="0">
                <a:moveTo>
                  <a:pt x="21194" y="5678"/>
                </a:moveTo>
                <a:lnTo>
                  <a:pt x="17767" y="463"/>
                </a:lnTo>
                <a:cubicBezTo>
                  <a:pt x="17361" y="-154"/>
                  <a:pt x="16709" y="-154"/>
                  <a:pt x="16303" y="463"/>
                </a:cubicBezTo>
                <a:lnTo>
                  <a:pt x="14641" y="2991"/>
                </a:lnTo>
                <a:lnTo>
                  <a:pt x="14526" y="3167"/>
                </a:lnTo>
                <a:lnTo>
                  <a:pt x="12892" y="5653"/>
                </a:lnTo>
                <a:cubicBezTo>
                  <a:pt x="12711" y="5928"/>
                  <a:pt x="12590" y="6303"/>
                  <a:pt x="12574" y="6696"/>
                </a:cubicBezTo>
                <a:cubicBezTo>
                  <a:pt x="12558" y="7154"/>
                  <a:pt x="12667" y="7588"/>
                  <a:pt x="12876" y="7905"/>
                </a:cubicBezTo>
                <a:lnTo>
                  <a:pt x="12914" y="7964"/>
                </a:lnTo>
                <a:cubicBezTo>
                  <a:pt x="13802" y="9315"/>
                  <a:pt x="13802" y="11509"/>
                  <a:pt x="12914" y="12861"/>
                </a:cubicBezTo>
                <a:lnTo>
                  <a:pt x="7617" y="20920"/>
                </a:lnTo>
                <a:cubicBezTo>
                  <a:pt x="7376" y="21287"/>
                  <a:pt x="6981" y="21287"/>
                  <a:pt x="6734" y="20920"/>
                </a:cubicBezTo>
                <a:lnTo>
                  <a:pt x="444" y="11351"/>
                </a:lnTo>
                <a:lnTo>
                  <a:pt x="773" y="10850"/>
                </a:lnTo>
                <a:lnTo>
                  <a:pt x="0" y="10850"/>
                </a:lnTo>
                <a:lnTo>
                  <a:pt x="0" y="12027"/>
                </a:lnTo>
                <a:lnTo>
                  <a:pt x="329" y="11526"/>
                </a:lnTo>
                <a:lnTo>
                  <a:pt x="6619" y="21096"/>
                </a:lnTo>
                <a:cubicBezTo>
                  <a:pt x="6772" y="21329"/>
                  <a:pt x="6975" y="21446"/>
                  <a:pt x="7178" y="21446"/>
                </a:cubicBezTo>
                <a:cubicBezTo>
                  <a:pt x="7381" y="21446"/>
                  <a:pt x="7584" y="21329"/>
                  <a:pt x="7737" y="21096"/>
                </a:cubicBezTo>
                <a:lnTo>
                  <a:pt x="13035" y="13036"/>
                </a:lnTo>
                <a:cubicBezTo>
                  <a:pt x="13923" y="11685"/>
                  <a:pt x="15365" y="11685"/>
                  <a:pt x="16254" y="13036"/>
                </a:cubicBezTo>
                <a:lnTo>
                  <a:pt x="16303" y="13111"/>
                </a:lnTo>
                <a:cubicBezTo>
                  <a:pt x="16500" y="13412"/>
                  <a:pt x="16758" y="13570"/>
                  <a:pt x="17032" y="13570"/>
                </a:cubicBezTo>
                <a:cubicBezTo>
                  <a:pt x="17306" y="13570"/>
                  <a:pt x="17570" y="13403"/>
                  <a:pt x="17761" y="13111"/>
                </a:cubicBezTo>
                <a:lnTo>
                  <a:pt x="21189" y="7897"/>
                </a:lnTo>
                <a:cubicBezTo>
                  <a:pt x="21600" y="7296"/>
                  <a:pt x="21600" y="6295"/>
                  <a:pt x="21194" y="5678"/>
                </a:cubicBezTo>
                <a:close/>
                <a:moveTo>
                  <a:pt x="20728" y="7196"/>
                </a:moveTo>
                <a:lnTo>
                  <a:pt x="17301" y="12411"/>
                </a:lnTo>
                <a:cubicBezTo>
                  <a:pt x="17153" y="12636"/>
                  <a:pt x="16917" y="12636"/>
                  <a:pt x="16769" y="12411"/>
                </a:cubicBezTo>
                <a:lnTo>
                  <a:pt x="15107" y="9883"/>
                </a:lnTo>
                <a:lnTo>
                  <a:pt x="14992" y="9707"/>
                </a:lnTo>
                <a:lnTo>
                  <a:pt x="13342" y="7196"/>
                </a:lnTo>
                <a:cubicBezTo>
                  <a:pt x="13270" y="7088"/>
                  <a:pt x="13232" y="6946"/>
                  <a:pt x="13232" y="6787"/>
                </a:cubicBezTo>
                <a:cubicBezTo>
                  <a:pt x="13232" y="6637"/>
                  <a:pt x="13270" y="6487"/>
                  <a:pt x="13342" y="6379"/>
                </a:cubicBezTo>
                <a:lnTo>
                  <a:pt x="14992" y="3867"/>
                </a:lnTo>
                <a:lnTo>
                  <a:pt x="15107" y="3692"/>
                </a:lnTo>
                <a:lnTo>
                  <a:pt x="16769" y="1164"/>
                </a:lnTo>
                <a:cubicBezTo>
                  <a:pt x="16840" y="1056"/>
                  <a:pt x="16939" y="997"/>
                  <a:pt x="17038" y="997"/>
                </a:cubicBezTo>
                <a:cubicBezTo>
                  <a:pt x="17136" y="997"/>
                  <a:pt x="17230" y="1056"/>
                  <a:pt x="17306" y="1164"/>
                </a:cubicBezTo>
                <a:lnTo>
                  <a:pt x="20734" y="6379"/>
                </a:lnTo>
                <a:cubicBezTo>
                  <a:pt x="20876" y="6612"/>
                  <a:pt x="20876" y="6971"/>
                  <a:pt x="20728" y="719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6" name="Graphic 6" descr="Megaphone1 with solid fill">
            <a:extLst>
              <a:ext uri="{FF2B5EF4-FFF2-40B4-BE49-F238E27FC236}">
                <a16:creationId xmlns:a16="http://schemas.microsoft.com/office/drawing/2014/main" id="{2255A9AB-AB24-490A-7655-6D69A0C887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22290" y="2949562"/>
            <a:ext cx="983579" cy="983579"/>
          </a:xfrm>
          <a:prstGeom prst="rect">
            <a:avLst/>
          </a:prstGeom>
        </p:spPr>
      </p:pic>
      <p:pic>
        <p:nvPicPr>
          <p:cNvPr id="27" name="Graphic 8" descr="Cycle with people with solid fill">
            <a:extLst>
              <a:ext uri="{FF2B5EF4-FFF2-40B4-BE49-F238E27FC236}">
                <a16:creationId xmlns:a16="http://schemas.microsoft.com/office/drawing/2014/main" id="{7A6B488F-FFA9-1EAC-2945-24F6503D71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88597" y="2948003"/>
            <a:ext cx="983579" cy="983579"/>
          </a:xfrm>
          <a:prstGeom prst="rect">
            <a:avLst/>
          </a:prstGeom>
        </p:spPr>
      </p:pic>
      <p:pic>
        <p:nvPicPr>
          <p:cNvPr id="28" name="Graphic 9" descr="Bar graph with upward trend with solid fill">
            <a:extLst>
              <a:ext uri="{FF2B5EF4-FFF2-40B4-BE49-F238E27FC236}">
                <a16:creationId xmlns:a16="http://schemas.microsoft.com/office/drawing/2014/main" id="{D73F767C-EE71-58E9-81D7-D9F7F5A001C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07180" y="2950310"/>
            <a:ext cx="983579" cy="983579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D97DA48F-3D93-04EB-BA9B-8BF8F96C2DA4}"/>
              </a:ext>
            </a:extLst>
          </p:cNvPr>
          <p:cNvGrpSpPr/>
          <p:nvPr/>
        </p:nvGrpSpPr>
        <p:grpSpPr>
          <a:xfrm>
            <a:off x="3020314" y="2706394"/>
            <a:ext cx="1849490" cy="1474819"/>
            <a:chOff x="332936" y="2627766"/>
            <a:chExt cx="2926080" cy="147481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AB009C5-C088-C0E1-6894-35087638B76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E40AF5D-F316-6B72-733A-E98D0C6AA92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EDDE84A-7322-3EFB-3B6D-377568E82A1D}"/>
              </a:ext>
            </a:extLst>
          </p:cNvPr>
          <p:cNvGrpSpPr/>
          <p:nvPr/>
        </p:nvGrpSpPr>
        <p:grpSpPr>
          <a:xfrm>
            <a:off x="7328134" y="2706394"/>
            <a:ext cx="1849490" cy="1474819"/>
            <a:chOff x="332936" y="2627766"/>
            <a:chExt cx="2926080" cy="147481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B1AB38F-D566-CDF2-CDBD-F23B7DBB6DC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AB531AE-4E62-8A98-F7B5-867463817CA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1654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Interlocking Ideas – Slide Template</a:t>
            </a:r>
          </a:p>
        </p:txBody>
      </p:sp>
      <p:sp>
        <p:nvSpPr>
          <p:cNvPr id="13" name="TextBox 18">
            <a:extLst>
              <a:ext uri="{FF2B5EF4-FFF2-40B4-BE49-F238E27FC236}">
                <a16:creationId xmlns:a16="http://schemas.microsoft.com/office/drawing/2014/main" id="{AE2343E5-7950-1F4C-95D8-BA425B225149}"/>
              </a:ext>
            </a:extLst>
          </p:cNvPr>
          <p:cNvSpPr txBox="1"/>
          <p:nvPr/>
        </p:nvSpPr>
        <p:spPr>
          <a:xfrm>
            <a:off x="5446935" y="1377195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4" name="TextBox 19">
            <a:extLst>
              <a:ext uri="{FF2B5EF4-FFF2-40B4-BE49-F238E27FC236}">
                <a16:creationId xmlns:a16="http://schemas.microsoft.com/office/drawing/2014/main" id="{71CE465A-650D-E94E-A763-D291D4783E0A}"/>
              </a:ext>
            </a:extLst>
          </p:cNvPr>
          <p:cNvSpPr txBox="1"/>
          <p:nvPr/>
        </p:nvSpPr>
        <p:spPr>
          <a:xfrm>
            <a:off x="5337728" y="1045996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5" name="TextBox 20">
            <a:extLst>
              <a:ext uri="{FF2B5EF4-FFF2-40B4-BE49-F238E27FC236}">
                <a16:creationId xmlns:a16="http://schemas.microsoft.com/office/drawing/2014/main" id="{E0E7E374-5CC1-B441-B6F8-4EBAC4A84565}"/>
              </a:ext>
            </a:extLst>
          </p:cNvPr>
          <p:cNvSpPr txBox="1"/>
          <p:nvPr/>
        </p:nvSpPr>
        <p:spPr>
          <a:xfrm>
            <a:off x="5446935" y="4981007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6" name="TextBox 21">
            <a:extLst>
              <a:ext uri="{FF2B5EF4-FFF2-40B4-BE49-F238E27FC236}">
                <a16:creationId xmlns:a16="http://schemas.microsoft.com/office/drawing/2014/main" id="{42EB9014-775A-EF44-B872-03ED815CB766}"/>
              </a:ext>
            </a:extLst>
          </p:cNvPr>
          <p:cNvSpPr txBox="1"/>
          <p:nvPr/>
        </p:nvSpPr>
        <p:spPr>
          <a:xfrm>
            <a:off x="5337728" y="4649808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7" name="TextBox 22">
            <a:extLst>
              <a:ext uri="{FF2B5EF4-FFF2-40B4-BE49-F238E27FC236}">
                <a16:creationId xmlns:a16="http://schemas.microsoft.com/office/drawing/2014/main" id="{42DBDA4E-2D62-304A-88E3-22F3D95EEFEE}"/>
              </a:ext>
            </a:extLst>
          </p:cNvPr>
          <p:cNvSpPr txBox="1"/>
          <p:nvPr/>
        </p:nvSpPr>
        <p:spPr>
          <a:xfrm>
            <a:off x="1133705" y="4981007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8" name="TextBox 23">
            <a:extLst>
              <a:ext uri="{FF2B5EF4-FFF2-40B4-BE49-F238E27FC236}">
                <a16:creationId xmlns:a16="http://schemas.microsoft.com/office/drawing/2014/main" id="{7136449D-6BA1-DE48-97AF-6866B711920A}"/>
              </a:ext>
            </a:extLst>
          </p:cNvPr>
          <p:cNvSpPr txBox="1"/>
          <p:nvPr/>
        </p:nvSpPr>
        <p:spPr>
          <a:xfrm>
            <a:off x="1024498" y="4649808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" name="TextBox 24">
            <a:extLst>
              <a:ext uri="{FF2B5EF4-FFF2-40B4-BE49-F238E27FC236}">
                <a16:creationId xmlns:a16="http://schemas.microsoft.com/office/drawing/2014/main" id="{2D869F42-47CD-D546-9F6E-7C87A4408EDD}"/>
              </a:ext>
            </a:extLst>
          </p:cNvPr>
          <p:cNvSpPr txBox="1"/>
          <p:nvPr/>
        </p:nvSpPr>
        <p:spPr>
          <a:xfrm>
            <a:off x="9770923" y="4981007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0" name="TextBox 25">
            <a:extLst>
              <a:ext uri="{FF2B5EF4-FFF2-40B4-BE49-F238E27FC236}">
                <a16:creationId xmlns:a16="http://schemas.microsoft.com/office/drawing/2014/main" id="{C80A8175-6B54-0D4C-8FF1-1DD4E73AABCD}"/>
              </a:ext>
            </a:extLst>
          </p:cNvPr>
          <p:cNvSpPr txBox="1"/>
          <p:nvPr/>
        </p:nvSpPr>
        <p:spPr>
          <a:xfrm>
            <a:off x="9650957" y="4649808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E70C062-3535-4D39-26DA-35B6ACF9454B}"/>
              </a:ext>
            </a:extLst>
          </p:cNvPr>
          <p:cNvSpPr/>
          <p:nvPr/>
        </p:nvSpPr>
        <p:spPr>
          <a:xfrm>
            <a:off x="9550568" y="2609406"/>
            <a:ext cx="1659637" cy="1660772"/>
          </a:xfrm>
          <a:custGeom>
            <a:avLst/>
            <a:gdLst>
              <a:gd name="connsiteX0" fmla="*/ 830281 w 1659637"/>
              <a:gd name="connsiteY0" fmla="*/ 0 h 1660772"/>
              <a:gd name="connsiteX1" fmla="*/ 888746 w 1659637"/>
              <a:gd name="connsiteY1" fmla="*/ 23945 h 1660772"/>
              <a:gd name="connsiteX2" fmla="*/ 1636566 w 1659637"/>
              <a:gd name="connsiteY2" fmla="*/ 771689 h 1660772"/>
              <a:gd name="connsiteX3" fmla="*/ 1635257 w 1659637"/>
              <a:gd name="connsiteY3" fmla="*/ 888833 h 1660772"/>
              <a:gd name="connsiteX4" fmla="*/ 887655 w 1659637"/>
              <a:gd name="connsiteY4" fmla="*/ 1636577 h 1660772"/>
              <a:gd name="connsiteX5" fmla="*/ 771599 w 1659637"/>
              <a:gd name="connsiteY5" fmla="*/ 1636577 h 1660772"/>
              <a:gd name="connsiteX6" fmla="*/ 409033 w 1659637"/>
              <a:gd name="connsiteY6" fmla="*/ 1274104 h 1660772"/>
              <a:gd name="connsiteX7" fmla="*/ 383945 w 1659637"/>
              <a:gd name="connsiteY7" fmla="*/ 1248868 h 1660772"/>
              <a:gd name="connsiteX8" fmla="*/ 23997 w 1659637"/>
              <a:gd name="connsiteY8" fmla="*/ 888833 h 1660772"/>
              <a:gd name="connsiteX9" fmla="*/ 0 w 1659637"/>
              <a:gd name="connsiteY9" fmla="*/ 830189 h 1660772"/>
              <a:gd name="connsiteX10" fmla="*/ 23997 w 1659637"/>
              <a:gd name="connsiteY10" fmla="*/ 771689 h 1660772"/>
              <a:gd name="connsiteX11" fmla="*/ 383945 w 1659637"/>
              <a:gd name="connsiteY11" fmla="*/ 411510 h 1660772"/>
              <a:gd name="connsiteX12" fmla="*/ 409033 w 1659637"/>
              <a:gd name="connsiteY12" fmla="*/ 386418 h 1660772"/>
              <a:gd name="connsiteX13" fmla="*/ 771599 w 1659637"/>
              <a:gd name="connsiteY13" fmla="*/ 23945 h 1660772"/>
              <a:gd name="connsiteX14" fmla="*/ 830281 w 1659637"/>
              <a:gd name="connsiteY14" fmla="*/ 0 h 166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59637" h="1660772">
                <a:moveTo>
                  <a:pt x="830281" y="0"/>
                </a:moveTo>
                <a:cubicBezTo>
                  <a:pt x="851660" y="0"/>
                  <a:pt x="872166" y="8460"/>
                  <a:pt x="888746" y="23945"/>
                </a:cubicBezTo>
                <a:lnTo>
                  <a:pt x="1636566" y="771689"/>
                </a:lnTo>
                <a:cubicBezTo>
                  <a:pt x="1667543" y="805097"/>
                  <a:pt x="1667543" y="856572"/>
                  <a:pt x="1635257" y="888833"/>
                </a:cubicBezTo>
                <a:lnTo>
                  <a:pt x="887655" y="1636577"/>
                </a:lnTo>
                <a:cubicBezTo>
                  <a:pt x="855369" y="1668838"/>
                  <a:pt x="803885" y="1668838"/>
                  <a:pt x="771599" y="1636577"/>
                </a:cubicBezTo>
                <a:lnTo>
                  <a:pt x="409033" y="1274104"/>
                </a:lnTo>
                <a:lnTo>
                  <a:pt x="383945" y="1248868"/>
                </a:lnTo>
                <a:lnTo>
                  <a:pt x="23997" y="888833"/>
                </a:lnTo>
                <a:cubicBezTo>
                  <a:pt x="8290" y="873348"/>
                  <a:pt x="0" y="852987"/>
                  <a:pt x="0" y="830189"/>
                </a:cubicBezTo>
                <a:cubicBezTo>
                  <a:pt x="0" y="808682"/>
                  <a:pt x="8290" y="787174"/>
                  <a:pt x="23997" y="771689"/>
                </a:cubicBezTo>
                <a:lnTo>
                  <a:pt x="383945" y="411510"/>
                </a:lnTo>
                <a:lnTo>
                  <a:pt x="409033" y="386418"/>
                </a:lnTo>
                <a:lnTo>
                  <a:pt x="771599" y="23945"/>
                </a:lnTo>
                <a:cubicBezTo>
                  <a:pt x="787088" y="8460"/>
                  <a:pt x="808685" y="0"/>
                  <a:pt x="83028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1441D05-74C1-6CEF-60B9-4C8135F9B35A}"/>
              </a:ext>
            </a:extLst>
          </p:cNvPr>
          <p:cNvSpPr/>
          <p:nvPr/>
        </p:nvSpPr>
        <p:spPr>
          <a:xfrm>
            <a:off x="984414" y="2611129"/>
            <a:ext cx="1659330" cy="1660445"/>
          </a:xfrm>
          <a:custGeom>
            <a:avLst/>
            <a:gdLst>
              <a:gd name="connsiteX0" fmla="*/ 830207 w 1659330"/>
              <a:gd name="connsiteY0" fmla="*/ 0 h 1660445"/>
              <a:gd name="connsiteX1" fmla="*/ 888779 w 1659330"/>
              <a:gd name="connsiteY1" fmla="*/ 23936 h 1660445"/>
              <a:gd name="connsiteX2" fmla="*/ 1243033 w 1659330"/>
              <a:gd name="connsiteY2" fmla="*/ 378097 h 1660445"/>
              <a:gd name="connsiteX3" fmla="*/ 1268197 w 1659330"/>
              <a:gd name="connsiteY3" fmla="*/ 403179 h 1660445"/>
              <a:gd name="connsiteX4" fmla="*/ 1635467 w 1659330"/>
              <a:gd name="connsiteY4" fmla="*/ 770384 h 1660445"/>
              <a:gd name="connsiteX5" fmla="*/ 1659330 w 1659330"/>
              <a:gd name="connsiteY5" fmla="*/ 829004 h 1660445"/>
              <a:gd name="connsiteX6" fmla="*/ 1634165 w 1659330"/>
              <a:gd name="connsiteY6" fmla="*/ 890062 h 1660445"/>
              <a:gd name="connsiteX7" fmla="*/ 1266896 w 1659330"/>
              <a:gd name="connsiteY7" fmla="*/ 1257266 h 1660445"/>
              <a:gd name="connsiteX8" fmla="*/ 1241731 w 1659330"/>
              <a:gd name="connsiteY8" fmla="*/ 1282348 h 1660445"/>
              <a:gd name="connsiteX9" fmla="*/ 887695 w 1659330"/>
              <a:gd name="connsiteY9" fmla="*/ 1636509 h 1660445"/>
              <a:gd name="connsiteX10" fmla="*/ 830207 w 1659330"/>
              <a:gd name="connsiteY10" fmla="*/ 1660445 h 1660445"/>
              <a:gd name="connsiteX11" fmla="*/ 771635 w 1659330"/>
              <a:gd name="connsiteY11" fmla="*/ 1636509 h 1660445"/>
              <a:gd name="connsiteX12" fmla="*/ 24079 w 1659330"/>
              <a:gd name="connsiteY12" fmla="*/ 888772 h 1660445"/>
              <a:gd name="connsiteX13" fmla="*/ 0 w 1659330"/>
              <a:gd name="connsiteY13" fmla="*/ 830151 h 1660445"/>
              <a:gd name="connsiteX14" fmla="*/ 24079 w 1659330"/>
              <a:gd name="connsiteY14" fmla="*/ 771673 h 1660445"/>
              <a:gd name="connsiteX15" fmla="*/ 771635 w 1659330"/>
              <a:gd name="connsiteY15" fmla="*/ 23936 h 1660445"/>
              <a:gd name="connsiteX16" fmla="*/ 830207 w 1659330"/>
              <a:gd name="connsiteY16" fmla="*/ 0 h 166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59330" h="1660445">
                <a:moveTo>
                  <a:pt x="830207" y="0"/>
                </a:moveTo>
                <a:cubicBezTo>
                  <a:pt x="851900" y="0"/>
                  <a:pt x="873377" y="8456"/>
                  <a:pt x="888779" y="23936"/>
                </a:cubicBezTo>
                <a:lnTo>
                  <a:pt x="1243033" y="378097"/>
                </a:lnTo>
                <a:lnTo>
                  <a:pt x="1268197" y="403179"/>
                </a:lnTo>
                <a:lnTo>
                  <a:pt x="1635467" y="770384"/>
                </a:lnTo>
                <a:cubicBezTo>
                  <a:pt x="1650869" y="786006"/>
                  <a:pt x="1659330" y="806359"/>
                  <a:pt x="1659330" y="829004"/>
                </a:cubicBezTo>
                <a:cubicBezTo>
                  <a:pt x="1658028" y="854087"/>
                  <a:pt x="1649785" y="874439"/>
                  <a:pt x="1634165" y="890062"/>
                </a:cubicBezTo>
                <a:lnTo>
                  <a:pt x="1266896" y="1257266"/>
                </a:lnTo>
                <a:lnTo>
                  <a:pt x="1241731" y="1282348"/>
                </a:lnTo>
                <a:lnTo>
                  <a:pt x="887695" y="1636509"/>
                </a:lnTo>
                <a:cubicBezTo>
                  <a:pt x="872075" y="1651989"/>
                  <a:pt x="851900" y="1660445"/>
                  <a:pt x="830207" y="1660445"/>
                </a:cubicBezTo>
                <a:cubicBezTo>
                  <a:pt x="808731" y="1660445"/>
                  <a:pt x="787254" y="1651989"/>
                  <a:pt x="771635" y="1636509"/>
                </a:cubicBezTo>
                <a:lnTo>
                  <a:pt x="24079" y="888772"/>
                </a:lnTo>
                <a:cubicBezTo>
                  <a:pt x="8460" y="873292"/>
                  <a:pt x="0" y="852940"/>
                  <a:pt x="0" y="830151"/>
                </a:cubicBezTo>
                <a:cubicBezTo>
                  <a:pt x="0" y="808652"/>
                  <a:pt x="8460" y="787153"/>
                  <a:pt x="24079" y="771673"/>
                </a:cubicBezTo>
                <a:lnTo>
                  <a:pt x="771635" y="23936"/>
                </a:lnTo>
                <a:cubicBezTo>
                  <a:pt x="787254" y="8456"/>
                  <a:pt x="807646" y="0"/>
                  <a:pt x="830207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C669D11-6DAD-8247-9B02-658269B1F921}"/>
              </a:ext>
            </a:extLst>
          </p:cNvPr>
          <p:cNvSpPr/>
          <p:nvPr/>
        </p:nvSpPr>
        <p:spPr>
          <a:xfrm>
            <a:off x="5270460" y="2612409"/>
            <a:ext cx="1657018" cy="1659380"/>
          </a:xfrm>
          <a:custGeom>
            <a:avLst/>
            <a:gdLst>
              <a:gd name="connsiteX0" fmla="*/ 827563 w 1657018"/>
              <a:gd name="connsiteY0" fmla="*/ 0 h 1659380"/>
              <a:gd name="connsiteX1" fmla="*/ 884980 w 1657018"/>
              <a:gd name="connsiteY1" fmla="*/ 23837 h 1659380"/>
              <a:gd name="connsiteX2" fmla="*/ 1632779 w 1657018"/>
              <a:gd name="connsiteY2" fmla="*/ 771604 h 1659380"/>
              <a:gd name="connsiteX3" fmla="*/ 1632779 w 1657018"/>
              <a:gd name="connsiteY3" fmla="*/ 887667 h 1659380"/>
              <a:gd name="connsiteX4" fmla="*/ 884980 w 1657018"/>
              <a:gd name="connsiteY4" fmla="*/ 1635238 h 1659380"/>
              <a:gd name="connsiteX5" fmla="*/ 827563 w 1657018"/>
              <a:gd name="connsiteY5" fmla="*/ 1659272 h 1659380"/>
              <a:gd name="connsiteX6" fmla="*/ 771521 w 1657018"/>
              <a:gd name="connsiteY6" fmla="*/ 1636411 h 1659380"/>
              <a:gd name="connsiteX7" fmla="*/ 23723 w 1657018"/>
              <a:gd name="connsiteY7" fmla="*/ 888839 h 1659380"/>
              <a:gd name="connsiteX8" fmla="*/ 0 w 1657018"/>
              <a:gd name="connsiteY8" fmla="*/ 830222 h 1659380"/>
              <a:gd name="connsiteX9" fmla="*/ 23723 w 1657018"/>
              <a:gd name="connsiteY9" fmla="*/ 771604 h 1659380"/>
              <a:gd name="connsiteX10" fmla="*/ 771521 w 1657018"/>
              <a:gd name="connsiteY10" fmla="*/ 23837 h 1659380"/>
              <a:gd name="connsiteX11" fmla="*/ 827563 w 1657018"/>
              <a:gd name="connsiteY11" fmla="*/ 0 h 1659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57018" h="1659380">
                <a:moveTo>
                  <a:pt x="827563" y="0"/>
                </a:moveTo>
                <a:cubicBezTo>
                  <a:pt x="848192" y="0"/>
                  <a:pt x="869509" y="8401"/>
                  <a:pt x="884980" y="23837"/>
                </a:cubicBezTo>
                <a:lnTo>
                  <a:pt x="1632779" y="771604"/>
                </a:lnTo>
                <a:cubicBezTo>
                  <a:pt x="1665098" y="803844"/>
                  <a:pt x="1665098" y="855232"/>
                  <a:pt x="1632779" y="887667"/>
                </a:cubicBezTo>
                <a:lnTo>
                  <a:pt x="884980" y="1635238"/>
                </a:lnTo>
                <a:cubicBezTo>
                  <a:pt x="869509" y="1650870"/>
                  <a:pt x="849224" y="1659272"/>
                  <a:pt x="827563" y="1659272"/>
                </a:cubicBezTo>
                <a:cubicBezTo>
                  <a:pt x="806247" y="1660444"/>
                  <a:pt x="785962" y="1652042"/>
                  <a:pt x="771521" y="1636411"/>
                </a:cubicBezTo>
                <a:lnTo>
                  <a:pt x="23723" y="888839"/>
                </a:lnTo>
                <a:cubicBezTo>
                  <a:pt x="8251" y="873208"/>
                  <a:pt x="0" y="852887"/>
                  <a:pt x="0" y="830222"/>
                </a:cubicBezTo>
                <a:cubicBezTo>
                  <a:pt x="0" y="808729"/>
                  <a:pt x="8251" y="787040"/>
                  <a:pt x="23723" y="771604"/>
                </a:cubicBezTo>
                <a:lnTo>
                  <a:pt x="771521" y="23837"/>
                </a:lnTo>
                <a:cubicBezTo>
                  <a:pt x="786993" y="8401"/>
                  <a:pt x="806247" y="0"/>
                  <a:pt x="827563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8D5F2C6-DBC7-694C-961D-25FB16170FB0}"/>
              </a:ext>
            </a:extLst>
          </p:cNvPr>
          <p:cNvSpPr/>
          <p:nvPr/>
        </p:nvSpPr>
        <p:spPr>
          <a:xfrm>
            <a:off x="838200" y="1341967"/>
            <a:ext cx="4682525" cy="3075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5" h="21461" extrusionOk="0">
                <a:moveTo>
                  <a:pt x="8979" y="14664"/>
                </a:moveTo>
                <a:cubicBezTo>
                  <a:pt x="8979" y="14247"/>
                  <a:pt x="8869" y="13846"/>
                  <a:pt x="8676" y="13554"/>
                </a:cubicBezTo>
                <a:lnTo>
                  <a:pt x="8599" y="13437"/>
                </a:lnTo>
                <a:cubicBezTo>
                  <a:pt x="7705" y="12085"/>
                  <a:pt x="7705" y="9890"/>
                  <a:pt x="8599" y="8538"/>
                </a:cubicBezTo>
                <a:lnTo>
                  <a:pt x="13892" y="526"/>
                </a:lnTo>
                <a:cubicBezTo>
                  <a:pt x="14014" y="342"/>
                  <a:pt x="14174" y="250"/>
                  <a:pt x="14334" y="250"/>
                </a:cubicBezTo>
                <a:cubicBezTo>
                  <a:pt x="14493" y="250"/>
                  <a:pt x="14653" y="342"/>
                  <a:pt x="14775" y="526"/>
                </a:cubicBezTo>
                <a:lnTo>
                  <a:pt x="21144" y="10166"/>
                </a:lnTo>
                <a:lnTo>
                  <a:pt x="20807" y="10675"/>
                </a:lnTo>
                <a:lnTo>
                  <a:pt x="21585" y="10675"/>
                </a:lnTo>
                <a:lnTo>
                  <a:pt x="21585" y="9498"/>
                </a:lnTo>
                <a:lnTo>
                  <a:pt x="21260" y="9990"/>
                </a:lnTo>
                <a:lnTo>
                  <a:pt x="14890" y="350"/>
                </a:lnTo>
                <a:cubicBezTo>
                  <a:pt x="14582" y="-117"/>
                  <a:pt x="14080" y="-117"/>
                  <a:pt x="13771" y="350"/>
                </a:cubicBezTo>
                <a:lnTo>
                  <a:pt x="8477" y="8363"/>
                </a:lnTo>
                <a:cubicBezTo>
                  <a:pt x="7584" y="9715"/>
                  <a:pt x="6134" y="9715"/>
                  <a:pt x="5240" y="8363"/>
                </a:cubicBezTo>
                <a:lnTo>
                  <a:pt x="5240" y="8363"/>
                </a:lnTo>
                <a:cubicBezTo>
                  <a:pt x="5058" y="8087"/>
                  <a:pt x="4810" y="7904"/>
                  <a:pt x="4551" y="7879"/>
                </a:cubicBezTo>
                <a:cubicBezTo>
                  <a:pt x="4248" y="7854"/>
                  <a:pt x="3961" y="8021"/>
                  <a:pt x="3751" y="8338"/>
                </a:cubicBezTo>
                <a:lnTo>
                  <a:pt x="321" y="13529"/>
                </a:lnTo>
                <a:cubicBezTo>
                  <a:pt x="139" y="13804"/>
                  <a:pt x="18" y="14180"/>
                  <a:pt x="2" y="14572"/>
                </a:cubicBezTo>
                <a:cubicBezTo>
                  <a:pt x="-15" y="15031"/>
                  <a:pt x="95" y="15465"/>
                  <a:pt x="305" y="15783"/>
                </a:cubicBezTo>
                <a:lnTo>
                  <a:pt x="3735" y="20974"/>
                </a:lnTo>
                <a:cubicBezTo>
                  <a:pt x="3917" y="21249"/>
                  <a:pt x="4165" y="21433"/>
                  <a:pt x="4424" y="21458"/>
                </a:cubicBezTo>
                <a:cubicBezTo>
                  <a:pt x="4727" y="21483"/>
                  <a:pt x="5014" y="21316"/>
                  <a:pt x="5224" y="20999"/>
                </a:cubicBezTo>
                <a:lnTo>
                  <a:pt x="6856" y="18528"/>
                </a:lnTo>
                <a:lnTo>
                  <a:pt x="6972" y="18353"/>
                </a:lnTo>
                <a:lnTo>
                  <a:pt x="8665" y="15791"/>
                </a:lnTo>
                <a:cubicBezTo>
                  <a:pt x="8869" y="15474"/>
                  <a:pt x="8979" y="15081"/>
                  <a:pt x="8979" y="14664"/>
                </a:cubicBezTo>
                <a:close/>
                <a:moveTo>
                  <a:pt x="8207" y="15065"/>
                </a:moveTo>
                <a:lnTo>
                  <a:pt x="6514" y="17627"/>
                </a:lnTo>
                <a:lnTo>
                  <a:pt x="6398" y="17802"/>
                </a:lnTo>
                <a:lnTo>
                  <a:pt x="4766" y="20273"/>
                </a:lnTo>
                <a:cubicBezTo>
                  <a:pt x="4694" y="20381"/>
                  <a:pt x="4601" y="20440"/>
                  <a:pt x="4501" y="20440"/>
                </a:cubicBezTo>
                <a:cubicBezTo>
                  <a:pt x="4402" y="20440"/>
                  <a:pt x="4303" y="20381"/>
                  <a:pt x="4231" y="20273"/>
                </a:cubicBezTo>
                <a:lnTo>
                  <a:pt x="785" y="15056"/>
                </a:lnTo>
                <a:cubicBezTo>
                  <a:pt x="713" y="14948"/>
                  <a:pt x="674" y="14806"/>
                  <a:pt x="674" y="14647"/>
                </a:cubicBezTo>
                <a:cubicBezTo>
                  <a:pt x="674" y="14497"/>
                  <a:pt x="713" y="14347"/>
                  <a:pt x="785" y="14239"/>
                </a:cubicBezTo>
                <a:lnTo>
                  <a:pt x="4231" y="9022"/>
                </a:lnTo>
                <a:cubicBezTo>
                  <a:pt x="4303" y="8914"/>
                  <a:pt x="4397" y="8855"/>
                  <a:pt x="4501" y="8855"/>
                </a:cubicBezTo>
                <a:cubicBezTo>
                  <a:pt x="4601" y="8855"/>
                  <a:pt x="4700" y="8914"/>
                  <a:pt x="4771" y="9022"/>
                </a:cubicBezTo>
                <a:lnTo>
                  <a:pt x="6404" y="11493"/>
                </a:lnTo>
                <a:lnTo>
                  <a:pt x="6520" y="11668"/>
                </a:lnTo>
                <a:lnTo>
                  <a:pt x="8213" y="14230"/>
                </a:lnTo>
                <a:cubicBezTo>
                  <a:pt x="8284" y="14339"/>
                  <a:pt x="8323" y="14481"/>
                  <a:pt x="8323" y="14639"/>
                </a:cubicBezTo>
                <a:cubicBezTo>
                  <a:pt x="8317" y="14814"/>
                  <a:pt x="8279" y="14956"/>
                  <a:pt x="8207" y="1506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CDD2E4A-8CC7-C74F-9EFC-148275EF93EA}"/>
              </a:ext>
            </a:extLst>
          </p:cNvPr>
          <p:cNvSpPr/>
          <p:nvPr/>
        </p:nvSpPr>
        <p:spPr>
          <a:xfrm>
            <a:off x="2381379" y="1341967"/>
            <a:ext cx="7426412" cy="42036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4" extrusionOk="0">
                <a:moveTo>
                  <a:pt x="21398" y="7328"/>
                </a:moveTo>
                <a:lnTo>
                  <a:pt x="17379" y="257"/>
                </a:lnTo>
                <a:cubicBezTo>
                  <a:pt x="17185" y="-86"/>
                  <a:pt x="16868" y="-86"/>
                  <a:pt x="16673" y="257"/>
                </a:cubicBezTo>
                <a:lnTo>
                  <a:pt x="13333" y="6134"/>
                </a:lnTo>
                <a:cubicBezTo>
                  <a:pt x="12769" y="7126"/>
                  <a:pt x="11854" y="7126"/>
                  <a:pt x="11291" y="6134"/>
                </a:cubicBezTo>
                <a:lnTo>
                  <a:pt x="11291" y="6134"/>
                </a:lnTo>
                <a:cubicBezTo>
                  <a:pt x="11176" y="5932"/>
                  <a:pt x="11019" y="5798"/>
                  <a:pt x="10856" y="5779"/>
                </a:cubicBezTo>
                <a:cubicBezTo>
                  <a:pt x="10845" y="5779"/>
                  <a:pt x="10835" y="5779"/>
                  <a:pt x="10821" y="5779"/>
                </a:cubicBezTo>
                <a:cubicBezTo>
                  <a:pt x="10814" y="5779"/>
                  <a:pt x="10803" y="5779"/>
                  <a:pt x="10796" y="5779"/>
                </a:cubicBezTo>
                <a:cubicBezTo>
                  <a:pt x="10790" y="5779"/>
                  <a:pt x="10779" y="5779"/>
                  <a:pt x="10772" y="5779"/>
                </a:cubicBezTo>
                <a:cubicBezTo>
                  <a:pt x="10616" y="5792"/>
                  <a:pt x="10462" y="5908"/>
                  <a:pt x="10344" y="6116"/>
                </a:cubicBezTo>
                <a:lnTo>
                  <a:pt x="9290" y="7971"/>
                </a:lnTo>
                <a:lnTo>
                  <a:pt x="9217" y="8100"/>
                </a:lnTo>
                <a:lnTo>
                  <a:pt x="8180" y="9924"/>
                </a:lnTo>
                <a:cubicBezTo>
                  <a:pt x="8065" y="10126"/>
                  <a:pt x="7989" y="10402"/>
                  <a:pt x="7978" y="10690"/>
                </a:cubicBezTo>
                <a:cubicBezTo>
                  <a:pt x="7968" y="11026"/>
                  <a:pt x="8037" y="11345"/>
                  <a:pt x="8170" y="11577"/>
                </a:cubicBezTo>
                <a:lnTo>
                  <a:pt x="8194" y="11620"/>
                </a:lnTo>
                <a:cubicBezTo>
                  <a:pt x="8758" y="12612"/>
                  <a:pt x="8758" y="14222"/>
                  <a:pt x="8194" y="15214"/>
                </a:cubicBezTo>
                <a:lnTo>
                  <a:pt x="4833" y="21128"/>
                </a:lnTo>
                <a:cubicBezTo>
                  <a:pt x="4680" y="21398"/>
                  <a:pt x="4429" y="21398"/>
                  <a:pt x="4273" y="21128"/>
                </a:cubicBezTo>
                <a:lnTo>
                  <a:pt x="282" y="14106"/>
                </a:lnTo>
                <a:lnTo>
                  <a:pt x="491" y="13738"/>
                </a:lnTo>
                <a:lnTo>
                  <a:pt x="0" y="13738"/>
                </a:lnTo>
                <a:lnTo>
                  <a:pt x="0" y="14602"/>
                </a:lnTo>
                <a:lnTo>
                  <a:pt x="209" y="14234"/>
                </a:lnTo>
                <a:lnTo>
                  <a:pt x="4200" y="21257"/>
                </a:lnTo>
                <a:cubicBezTo>
                  <a:pt x="4297" y="21428"/>
                  <a:pt x="4426" y="21514"/>
                  <a:pt x="4554" y="21514"/>
                </a:cubicBezTo>
                <a:cubicBezTo>
                  <a:pt x="4683" y="21514"/>
                  <a:pt x="4812" y="21428"/>
                  <a:pt x="4909" y="21257"/>
                </a:cubicBezTo>
                <a:lnTo>
                  <a:pt x="8270" y="15343"/>
                </a:lnTo>
                <a:cubicBezTo>
                  <a:pt x="8834" y="14351"/>
                  <a:pt x="9749" y="14351"/>
                  <a:pt x="10313" y="15343"/>
                </a:cubicBezTo>
                <a:lnTo>
                  <a:pt x="10344" y="15398"/>
                </a:lnTo>
                <a:cubicBezTo>
                  <a:pt x="10459" y="15600"/>
                  <a:pt x="10609" y="15716"/>
                  <a:pt x="10769" y="15734"/>
                </a:cubicBezTo>
                <a:cubicBezTo>
                  <a:pt x="10772" y="15734"/>
                  <a:pt x="10772" y="15734"/>
                  <a:pt x="10776" y="15734"/>
                </a:cubicBezTo>
                <a:cubicBezTo>
                  <a:pt x="10779" y="15734"/>
                  <a:pt x="10783" y="15734"/>
                  <a:pt x="10786" y="15734"/>
                </a:cubicBezTo>
                <a:cubicBezTo>
                  <a:pt x="10793" y="15734"/>
                  <a:pt x="10800" y="15734"/>
                  <a:pt x="10810" y="15734"/>
                </a:cubicBezTo>
                <a:cubicBezTo>
                  <a:pt x="10817" y="15734"/>
                  <a:pt x="10821" y="15734"/>
                  <a:pt x="10828" y="15734"/>
                </a:cubicBezTo>
                <a:cubicBezTo>
                  <a:pt x="10842" y="15734"/>
                  <a:pt x="10859" y="15734"/>
                  <a:pt x="10873" y="15728"/>
                </a:cubicBezTo>
                <a:cubicBezTo>
                  <a:pt x="10877" y="15728"/>
                  <a:pt x="10877" y="15728"/>
                  <a:pt x="10880" y="15728"/>
                </a:cubicBezTo>
                <a:cubicBezTo>
                  <a:pt x="11033" y="15704"/>
                  <a:pt x="11172" y="15587"/>
                  <a:pt x="11284" y="15398"/>
                </a:cubicBezTo>
                <a:lnTo>
                  <a:pt x="12314" y="13585"/>
                </a:lnTo>
                <a:lnTo>
                  <a:pt x="12387" y="13457"/>
                </a:lnTo>
                <a:lnTo>
                  <a:pt x="13455" y="11577"/>
                </a:lnTo>
                <a:cubicBezTo>
                  <a:pt x="13580" y="11357"/>
                  <a:pt x="13646" y="11069"/>
                  <a:pt x="13646" y="10763"/>
                </a:cubicBezTo>
                <a:cubicBezTo>
                  <a:pt x="13646" y="10457"/>
                  <a:pt x="13577" y="10163"/>
                  <a:pt x="13455" y="9949"/>
                </a:cubicBezTo>
                <a:lnTo>
                  <a:pt x="13406" y="9863"/>
                </a:lnTo>
                <a:cubicBezTo>
                  <a:pt x="12842" y="8871"/>
                  <a:pt x="12842" y="7261"/>
                  <a:pt x="13406" y="6269"/>
                </a:cubicBezTo>
                <a:lnTo>
                  <a:pt x="16746" y="392"/>
                </a:lnTo>
                <a:cubicBezTo>
                  <a:pt x="16823" y="257"/>
                  <a:pt x="16924" y="190"/>
                  <a:pt x="17025" y="190"/>
                </a:cubicBezTo>
                <a:cubicBezTo>
                  <a:pt x="17126" y="190"/>
                  <a:pt x="17226" y="257"/>
                  <a:pt x="17303" y="392"/>
                </a:cubicBezTo>
                <a:lnTo>
                  <a:pt x="21322" y="7463"/>
                </a:lnTo>
                <a:lnTo>
                  <a:pt x="21109" y="7836"/>
                </a:lnTo>
                <a:lnTo>
                  <a:pt x="21600" y="7836"/>
                </a:lnTo>
                <a:lnTo>
                  <a:pt x="21600" y="6973"/>
                </a:lnTo>
                <a:lnTo>
                  <a:pt x="21398" y="7328"/>
                </a:lnTo>
                <a:close/>
                <a:moveTo>
                  <a:pt x="10647" y="14877"/>
                </a:moveTo>
                <a:lnTo>
                  <a:pt x="8472" y="11051"/>
                </a:lnTo>
                <a:cubicBezTo>
                  <a:pt x="8427" y="10971"/>
                  <a:pt x="8403" y="10867"/>
                  <a:pt x="8403" y="10751"/>
                </a:cubicBezTo>
                <a:cubicBezTo>
                  <a:pt x="8403" y="10641"/>
                  <a:pt x="8427" y="10530"/>
                  <a:pt x="8472" y="10451"/>
                </a:cubicBezTo>
                <a:lnTo>
                  <a:pt x="10647" y="6624"/>
                </a:lnTo>
                <a:cubicBezTo>
                  <a:pt x="10692" y="6545"/>
                  <a:pt x="10748" y="6502"/>
                  <a:pt x="10810" y="6502"/>
                </a:cubicBezTo>
                <a:cubicBezTo>
                  <a:pt x="10870" y="6502"/>
                  <a:pt x="10932" y="6545"/>
                  <a:pt x="10977" y="6624"/>
                </a:cubicBezTo>
                <a:lnTo>
                  <a:pt x="13152" y="10451"/>
                </a:lnTo>
                <a:cubicBezTo>
                  <a:pt x="13246" y="10616"/>
                  <a:pt x="13246" y="10879"/>
                  <a:pt x="13152" y="11045"/>
                </a:cubicBezTo>
                <a:lnTo>
                  <a:pt x="10977" y="14871"/>
                </a:lnTo>
                <a:cubicBezTo>
                  <a:pt x="10932" y="14951"/>
                  <a:pt x="10873" y="14994"/>
                  <a:pt x="10810" y="14994"/>
                </a:cubicBezTo>
                <a:cubicBezTo>
                  <a:pt x="10748" y="15000"/>
                  <a:pt x="10689" y="14957"/>
                  <a:pt x="10647" y="1487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8B74C23-2B09-054D-8706-CA67B9110ECC}"/>
              </a:ext>
            </a:extLst>
          </p:cNvPr>
          <p:cNvSpPr/>
          <p:nvPr/>
        </p:nvSpPr>
        <p:spPr>
          <a:xfrm>
            <a:off x="6663999" y="2466453"/>
            <a:ext cx="4689801" cy="3074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8" h="21446" extrusionOk="0">
                <a:moveTo>
                  <a:pt x="21194" y="5678"/>
                </a:moveTo>
                <a:lnTo>
                  <a:pt x="17767" y="463"/>
                </a:lnTo>
                <a:cubicBezTo>
                  <a:pt x="17361" y="-154"/>
                  <a:pt x="16709" y="-154"/>
                  <a:pt x="16303" y="463"/>
                </a:cubicBezTo>
                <a:lnTo>
                  <a:pt x="14641" y="2991"/>
                </a:lnTo>
                <a:lnTo>
                  <a:pt x="14526" y="3167"/>
                </a:lnTo>
                <a:lnTo>
                  <a:pt x="12892" y="5653"/>
                </a:lnTo>
                <a:cubicBezTo>
                  <a:pt x="12711" y="5928"/>
                  <a:pt x="12590" y="6303"/>
                  <a:pt x="12574" y="6696"/>
                </a:cubicBezTo>
                <a:cubicBezTo>
                  <a:pt x="12558" y="7154"/>
                  <a:pt x="12667" y="7588"/>
                  <a:pt x="12876" y="7905"/>
                </a:cubicBezTo>
                <a:lnTo>
                  <a:pt x="12914" y="7964"/>
                </a:lnTo>
                <a:cubicBezTo>
                  <a:pt x="13802" y="9315"/>
                  <a:pt x="13802" y="11509"/>
                  <a:pt x="12914" y="12861"/>
                </a:cubicBezTo>
                <a:lnTo>
                  <a:pt x="7617" y="20920"/>
                </a:lnTo>
                <a:cubicBezTo>
                  <a:pt x="7376" y="21287"/>
                  <a:pt x="6981" y="21287"/>
                  <a:pt x="6734" y="20920"/>
                </a:cubicBezTo>
                <a:lnTo>
                  <a:pt x="444" y="11351"/>
                </a:lnTo>
                <a:lnTo>
                  <a:pt x="773" y="10850"/>
                </a:lnTo>
                <a:lnTo>
                  <a:pt x="0" y="10850"/>
                </a:lnTo>
                <a:lnTo>
                  <a:pt x="0" y="12027"/>
                </a:lnTo>
                <a:lnTo>
                  <a:pt x="329" y="11526"/>
                </a:lnTo>
                <a:lnTo>
                  <a:pt x="6619" y="21096"/>
                </a:lnTo>
                <a:cubicBezTo>
                  <a:pt x="6772" y="21329"/>
                  <a:pt x="6975" y="21446"/>
                  <a:pt x="7178" y="21446"/>
                </a:cubicBezTo>
                <a:cubicBezTo>
                  <a:pt x="7381" y="21446"/>
                  <a:pt x="7584" y="21329"/>
                  <a:pt x="7737" y="21096"/>
                </a:cubicBezTo>
                <a:lnTo>
                  <a:pt x="13035" y="13036"/>
                </a:lnTo>
                <a:cubicBezTo>
                  <a:pt x="13923" y="11685"/>
                  <a:pt x="15365" y="11685"/>
                  <a:pt x="16254" y="13036"/>
                </a:cubicBezTo>
                <a:lnTo>
                  <a:pt x="16303" y="13111"/>
                </a:lnTo>
                <a:cubicBezTo>
                  <a:pt x="16500" y="13412"/>
                  <a:pt x="16758" y="13570"/>
                  <a:pt x="17032" y="13570"/>
                </a:cubicBezTo>
                <a:cubicBezTo>
                  <a:pt x="17306" y="13570"/>
                  <a:pt x="17570" y="13403"/>
                  <a:pt x="17761" y="13111"/>
                </a:cubicBezTo>
                <a:lnTo>
                  <a:pt x="21189" y="7897"/>
                </a:lnTo>
                <a:cubicBezTo>
                  <a:pt x="21600" y="7296"/>
                  <a:pt x="21600" y="6295"/>
                  <a:pt x="21194" y="5678"/>
                </a:cubicBezTo>
                <a:close/>
                <a:moveTo>
                  <a:pt x="20728" y="7196"/>
                </a:moveTo>
                <a:lnTo>
                  <a:pt x="17301" y="12411"/>
                </a:lnTo>
                <a:cubicBezTo>
                  <a:pt x="17153" y="12636"/>
                  <a:pt x="16917" y="12636"/>
                  <a:pt x="16769" y="12411"/>
                </a:cubicBezTo>
                <a:lnTo>
                  <a:pt x="15107" y="9883"/>
                </a:lnTo>
                <a:lnTo>
                  <a:pt x="14992" y="9707"/>
                </a:lnTo>
                <a:lnTo>
                  <a:pt x="13342" y="7196"/>
                </a:lnTo>
                <a:cubicBezTo>
                  <a:pt x="13270" y="7088"/>
                  <a:pt x="13232" y="6946"/>
                  <a:pt x="13232" y="6787"/>
                </a:cubicBezTo>
                <a:cubicBezTo>
                  <a:pt x="13232" y="6637"/>
                  <a:pt x="13270" y="6487"/>
                  <a:pt x="13342" y="6379"/>
                </a:cubicBezTo>
                <a:lnTo>
                  <a:pt x="14992" y="3867"/>
                </a:lnTo>
                <a:lnTo>
                  <a:pt x="15107" y="3692"/>
                </a:lnTo>
                <a:lnTo>
                  <a:pt x="16769" y="1164"/>
                </a:lnTo>
                <a:cubicBezTo>
                  <a:pt x="16840" y="1056"/>
                  <a:pt x="16939" y="997"/>
                  <a:pt x="17038" y="997"/>
                </a:cubicBezTo>
                <a:cubicBezTo>
                  <a:pt x="17136" y="997"/>
                  <a:pt x="17230" y="1056"/>
                  <a:pt x="17306" y="1164"/>
                </a:cubicBezTo>
                <a:lnTo>
                  <a:pt x="20734" y="6379"/>
                </a:lnTo>
                <a:cubicBezTo>
                  <a:pt x="20876" y="6612"/>
                  <a:pt x="20876" y="6971"/>
                  <a:pt x="20728" y="719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6" name="Graphic 6" descr="Megaphone1 with solid fill">
            <a:extLst>
              <a:ext uri="{FF2B5EF4-FFF2-40B4-BE49-F238E27FC236}">
                <a16:creationId xmlns:a16="http://schemas.microsoft.com/office/drawing/2014/main" id="{2255A9AB-AB24-490A-7655-6D69A0C887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22290" y="2949562"/>
            <a:ext cx="983579" cy="983579"/>
          </a:xfrm>
          <a:prstGeom prst="rect">
            <a:avLst/>
          </a:prstGeom>
        </p:spPr>
      </p:pic>
      <p:pic>
        <p:nvPicPr>
          <p:cNvPr id="27" name="Graphic 8" descr="Cycle with people with solid fill">
            <a:extLst>
              <a:ext uri="{FF2B5EF4-FFF2-40B4-BE49-F238E27FC236}">
                <a16:creationId xmlns:a16="http://schemas.microsoft.com/office/drawing/2014/main" id="{7A6B488F-FFA9-1EAC-2945-24F6503D71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88597" y="2948003"/>
            <a:ext cx="983579" cy="983579"/>
          </a:xfrm>
          <a:prstGeom prst="rect">
            <a:avLst/>
          </a:prstGeom>
        </p:spPr>
      </p:pic>
      <p:pic>
        <p:nvPicPr>
          <p:cNvPr id="28" name="Graphic 9" descr="Bar graph with upward trend with solid fill">
            <a:extLst>
              <a:ext uri="{FF2B5EF4-FFF2-40B4-BE49-F238E27FC236}">
                <a16:creationId xmlns:a16="http://schemas.microsoft.com/office/drawing/2014/main" id="{D73F767C-EE71-58E9-81D7-D9F7F5A001C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07180" y="2950310"/>
            <a:ext cx="983579" cy="983579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D97DA48F-3D93-04EB-BA9B-8BF8F96C2DA4}"/>
              </a:ext>
            </a:extLst>
          </p:cNvPr>
          <p:cNvGrpSpPr/>
          <p:nvPr/>
        </p:nvGrpSpPr>
        <p:grpSpPr>
          <a:xfrm>
            <a:off x="3020314" y="2706394"/>
            <a:ext cx="1849490" cy="1474819"/>
            <a:chOff x="332936" y="2627766"/>
            <a:chExt cx="2926080" cy="147481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AB009C5-C088-C0E1-6894-35087638B76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E40AF5D-F316-6B72-733A-E98D0C6AA92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EDDE84A-7322-3EFB-3B6D-377568E82A1D}"/>
              </a:ext>
            </a:extLst>
          </p:cNvPr>
          <p:cNvGrpSpPr/>
          <p:nvPr/>
        </p:nvGrpSpPr>
        <p:grpSpPr>
          <a:xfrm>
            <a:off x="7328134" y="2706394"/>
            <a:ext cx="1849490" cy="1474819"/>
            <a:chOff x="332936" y="2627766"/>
            <a:chExt cx="2926080" cy="147481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B1AB38F-D566-CDF2-CDBD-F23B7DBB6DC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AB531AE-4E62-8A98-F7B5-867463817CA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8180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8499</TotalTime>
  <Words>317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 Interlocking Ideas – Slide Template</vt:lpstr>
      <vt:lpstr>3 Interlocking Ideas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Interlocking Ideas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2022-05-25T18:15:24Z</dcterms:modified>
  <cp:category>Charts &amp; Diagrams</cp:category>
</cp:coreProperties>
</file>