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9299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3212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3-Layer Right Arrow – Slide Template</a:t>
            </a:r>
          </a:p>
        </p:txBody>
      </p:sp>
      <p:sp>
        <p:nvSpPr>
          <p:cNvPr id="4" name="Shape">
            <a:extLst>
              <a:ext uri="{FF2B5EF4-FFF2-40B4-BE49-F238E27FC236}">
                <a16:creationId xmlns:a16="http://schemas.microsoft.com/office/drawing/2014/main" id="{851252A9-86B9-5C28-FF61-0CAF53C16648}"/>
              </a:ext>
            </a:extLst>
          </p:cNvPr>
          <p:cNvSpPr/>
          <p:nvPr/>
        </p:nvSpPr>
        <p:spPr>
          <a:xfrm>
            <a:off x="1708999" y="1699148"/>
            <a:ext cx="3748654" cy="113842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897" y="10800"/>
                </a:lnTo>
                <a:lnTo>
                  <a:pt x="0" y="0"/>
                </a:lnTo>
                <a:lnTo>
                  <a:pt x="17810"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7F5059F8-EE5D-8A3E-94EC-CA67973F922F}"/>
              </a:ext>
            </a:extLst>
          </p:cNvPr>
          <p:cNvSpPr/>
          <p:nvPr/>
        </p:nvSpPr>
        <p:spPr>
          <a:xfrm>
            <a:off x="2355225" y="2914928"/>
            <a:ext cx="3474281" cy="1139657"/>
          </a:xfrm>
          <a:custGeom>
            <a:avLst/>
            <a:gdLst/>
            <a:ahLst/>
            <a:cxnLst>
              <a:cxn ang="0">
                <a:pos x="wd2" y="hd2"/>
              </a:cxn>
              <a:cxn ang="5400000">
                <a:pos x="wd2" y="hd2"/>
              </a:cxn>
              <a:cxn ang="10800000">
                <a:pos x="wd2" y="hd2"/>
              </a:cxn>
              <a:cxn ang="16200000">
                <a:pos x="wd2" y="hd2"/>
              </a:cxn>
            </a:cxnLst>
            <a:rect l="0" t="0" r="r" b="b"/>
            <a:pathLst>
              <a:path w="21600" h="21600" extrusionOk="0">
                <a:moveTo>
                  <a:pt x="21600" y="10764"/>
                </a:moveTo>
                <a:lnTo>
                  <a:pt x="19550" y="21600"/>
                </a:lnTo>
                <a:lnTo>
                  <a:pt x="0" y="21600"/>
                </a:lnTo>
                <a:lnTo>
                  <a:pt x="2046" y="10795"/>
                </a:lnTo>
                <a:lnTo>
                  <a:pt x="0" y="0"/>
                </a:lnTo>
                <a:lnTo>
                  <a:pt x="19564"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6BBD63D1-8FD5-5CD2-5515-E3E2040D3729}"/>
              </a:ext>
            </a:extLst>
          </p:cNvPr>
          <p:cNvSpPr/>
          <p:nvPr/>
        </p:nvSpPr>
        <p:spPr>
          <a:xfrm>
            <a:off x="1708999" y="4119755"/>
            <a:ext cx="3751940" cy="11391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7810" y="21600"/>
                </a:lnTo>
                <a:lnTo>
                  <a:pt x="0" y="21600"/>
                </a:lnTo>
                <a:lnTo>
                  <a:pt x="1895" y="10800"/>
                </a:lnTo>
                <a:lnTo>
                  <a:pt x="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pic>
        <p:nvPicPr>
          <p:cNvPr id="9" name="Graphic 8" descr="Hourglass 30% with solid fill">
            <a:extLst>
              <a:ext uri="{FF2B5EF4-FFF2-40B4-BE49-F238E27FC236}">
                <a16:creationId xmlns:a16="http://schemas.microsoft.com/office/drawing/2014/main" id="{0343BF5E-C6A8-99C9-819B-22359EDA8D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0000" y="4323249"/>
            <a:ext cx="732120" cy="732120"/>
          </a:xfrm>
          <a:prstGeom prst="rect">
            <a:avLst/>
          </a:prstGeom>
        </p:spPr>
      </p:pic>
      <p:pic>
        <p:nvPicPr>
          <p:cNvPr id="10" name="Graphic 9" descr="Lightbulb with solid fill">
            <a:extLst>
              <a:ext uri="{FF2B5EF4-FFF2-40B4-BE49-F238E27FC236}">
                <a16:creationId xmlns:a16="http://schemas.microsoft.com/office/drawing/2014/main" id="{DAFEAC64-0C21-AB6D-33B0-E7CA9C95D8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0000" y="1902644"/>
            <a:ext cx="732120" cy="732120"/>
          </a:xfrm>
          <a:prstGeom prst="rect">
            <a:avLst/>
          </a:prstGeom>
        </p:spPr>
      </p:pic>
      <p:pic>
        <p:nvPicPr>
          <p:cNvPr id="11" name="Graphic 10" descr="Research with solid fill">
            <a:extLst>
              <a:ext uri="{FF2B5EF4-FFF2-40B4-BE49-F238E27FC236}">
                <a16:creationId xmlns:a16="http://schemas.microsoft.com/office/drawing/2014/main" id="{2B0D0DFD-8350-F751-3D9E-054FD292166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16772" y="3118994"/>
            <a:ext cx="732120" cy="732120"/>
          </a:xfrm>
          <a:prstGeom prst="rect">
            <a:avLst/>
          </a:prstGeom>
        </p:spPr>
      </p:pic>
      <p:grpSp>
        <p:nvGrpSpPr>
          <p:cNvPr id="22" name="Group 21">
            <a:extLst>
              <a:ext uri="{FF2B5EF4-FFF2-40B4-BE49-F238E27FC236}">
                <a16:creationId xmlns:a16="http://schemas.microsoft.com/office/drawing/2014/main" id="{597D8D20-D611-7059-1C04-AF85E3CED158}"/>
              </a:ext>
            </a:extLst>
          </p:cNvPr>
          <p:cNvGrpSpPr/>
          <p:nvPr/>
        </p:nvGrpSpPr>
        <p:grpSpPr>
          <a:xfrm>
            <a:off x="6183258" y="2383492"/>
            <a:ext cx="2194560" cy="2144859"/>
            <a:chOff x="332936" y="2535434"/>
            <a:chExt cx="2926080" cy="2859812"/>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35434"/>
              <a:ext cx="2926080" cy="553997"/>
            </a:xfrm>
            <a:prstGeom prst="rect">
              <a:avLst/>
            </a:prstGeom>
            <a:noFill/>
          </p:spPr>
          <p:txBody>
            <a:bodyPr wrap="square" lIns="0" rIns="0" rtlCol="0" anchor="b">
              <a:spAutoFit/>
            </a:bodyPr>
            <a:lstStyle/>
            <a:p>
              <a:pPr algn="ctr"/>
              <a:r>
                <a:rPr lang="en-US" sz="2100" b="1" cap="all" noProof="1"/>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308324"/>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5" name="Group 24">
            <a:extLst>
              <a:ext uri="{FF2B5EF4-FFF2-40B4-BE49-F238E27FC236}">
                <a16:creationId xmlns:a16="http://schemas.microsoft.com/office/drawing/2014/main" id="{EBF62E4C-4C1F-F346-1AE6-9A36CA6D3844}"/>
              </a:ext>
            </a:extLst>
          </p:cNvPr>
          <p:cNvGrpSpPr/>
          <p:nvPr/>
        </p:nvGrpSpPr>
        <p:grpSpPr>
          <a:xfrm>
            <a:off x="2951036" y="2980168"/>
            <a:ext cx="2194560" cy="1013782"/>
            <a:chOff x="8921977" y="1435947"/>
            <a:chExt cx="2926080" cy="1351708"/>
          </a:xfrm>
        </p:grpSpPr>
        <p:sp>
          <p:nvSpPr>
            <p:cNvPr id="26" name="TextBox 25">
              <a:extLst>
                <a:ext uri="{FF2B5EF4-FFF2-40B4-BE49-F238E27FC236}">
                  <a16:creationId xmlns:a16="http://schemas.microsoft.com/office/drawing/2014/main" id="{DA6ED3F5-B869-B52E-FC33-F8098B800C0C}"/>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t>Lorem Ipsum</a:t>
              </a:r>
            </a:p>
          </p:txBody>
        </p:sp>
        <p:sp>
          <p:nvSpPr>
            <p:cNvPr id="27" name="TextBox 26">
              <a:extLst>
                <a:ext uri="{FF2B5EF4-FFF2-40B4-BE49-F238E27FC236}">
                  <a16:creationId xmlns:a16="http://schemas.microsoft.com/office/drawing/2014/main" id="{12B97846-A68E-1A6E-AD2D-D2166A88F8B0}"/>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28" name="Group 27">
            <a:extLst>
              <a:ext uri="{FF2B5EF4-FFF2-40B4-BE49-F238E27FC236}">
                <a16:creationId xmlns:a16="http://schemas.microsoft.com/office/drawing/2014/main" id="{7A0F26B6-2419-3549-0CE6-B70A3980992F}"/>
              </a:ext>
            </a:extLst>
          </p:cNvPr>
          <p:cNvGrpSpPr/>
          <p:nvPr/>
        </p:nvGrpSpPr>
        <p:grpSpPr>
          <a:xfrm>
            <a:off x="2355224" y="4182419"/>
            <a:ext cx="2194560" cy="1013782"/>
            <a:chOff x="8921977" y="4042608"/>
            <a:chExt cx="2926080" cy="1351708"/>
          </a:xfrm>
        </p:grpSpPr>
        <p:sp>
          <p:nvSpPr>
            <p:cNvPr id="29" name="TextBox 28">
              <a:extLst>
                <a:ext uri="{FF2B5EF4-FFF2-40B4-BE49-F238E27FC236}">
                  <a16:creationId xmlns:a16="http://schemas.microsoft.com/office/drawing/2014/main" id="{4BE1D88B-C8D9-401D-964D-9663195F81D2}"/>
                </a:ext>
              </a:extLst>
            </p:cNvPr>
            <p:cNvSpPr txBox="1"/>
            <p:nvPr/>
          </p:nvSpPr>
          <p:spPr>
            <a:xfrm>
              <a:off x="8921977" y="4042608"/>
              <a:ext cx="2926080" cy="492442"/>
            </a:xfrm>
            <a:prstGeom prst="rect">
              <a:avLst/>
            </a:prstGeom>
            <a:noFill/>
          </p:spPr>
          <p:txBody>
            <a:bodyPr wrap="square" lIns="0" rIns="0" rtlCol="0" anchor="b">
              <a:spAutoFit/>
            </a:bodyPr>
            <a:lstStyle/>
            <a:p>
              <a:r>
                <a:rPr lang="en-US" b="1" noProof="1"/>
                <a:t>Lorem Ipsum</a:t>
              </a:r>
            </a:p>
          </p:txBody>
        </p:sp>
        <p:sp>
          <p:nvSpPr>
            <p:cNvPr id="30" name="TextBox 29">
              <a:extLst>
                <a:ext uri="{FF2B5EF4-FFF2-40B4-BE49-F238E27FC236}">
                  <a16:creationId xmlns:a16="http://schemas.microsoft.com/office/drawing/2014/main" id="{36D20C39-D12A-90C2-3310-FFE4DAF9D16F}"/>
                </a:ext>
              </a:extLst>
            </p:cNvPr>
            <p:cNvSpPr txBox="1"/>
            <p:nvPr/>
          </p:nvSpPr>
          <p:spPr>
            <a:xfrm>
              <a:off x="8921977" y="4532542"/>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31" name="Group 30">
            <a:extLst>
              <a:ext uri="{FF2B5EF4-FFF2-40B4-BE49-F238E27FC236}">
                <a16:creationId xmlns:a16="http://schemas.microsoft.com/office/drawing/2014/main" id="{00001131-DD52-E98F-6CD6-E2F46830AEB5}"/>
              </a:ext>
            </a:extLst>
          </p:cNvPr>
          <p:cNvGrpSpPr/>
          <p:nvPr/>
        </p:nvGrpSpPr>
        <p:grpSpPr>
          <a:xfrm>
            <a:off x="2355224" y="1761811"/>
            <a:ext cx="2194560" cy="1013782"/>
            <a:chOff x="8921977" y="1435947"/>
            <a:chExt cx="2926080" cy="1351708"/>
          </a:xfrm>
        </p:grpSpPr>
        <p:sp>
          <p:nvSpPr>
            <p:cNvPr id="32" name="TextBox 31">
              <a:extLst>
                <a:ext uri="{FF2B5EF4-FFF2-40B4-BE49-F238E27FC236}">
                  <a16:creationId xmlns:a16="http://schemas.microsoft.com/office/drawing/2014/main" id="{CD7479E8-DE00-4A1C-F324-0E919151B1E6}"/>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t>Lorem Ipsum</a:t>
              </a:r>
            </a:p>
          </p:txBody>
        </p:sp>
        <p:sp>
          <p:nvSpPr>
            <p:cNvPr id="33" name="TextBox 32">
              <a:extLst>
                <a:ext uri="{FF2B5EF4-FFF2-40B4-BE49-F238E27FC236}">
                  <a16:creationId xmlns:a16="http://schemas.microsoft.com/office/drawing/2014/main" id="{EF6E4D76-C8AE-C3C5-178A-27EF1711F87B}"/>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sp>
        <p:nvSpPr>
          <p:cNvPr id="3" name="Shape">
            <a:extLst>
              <a:ext uri="{FF2B5EF4-FFF2-40B4-BE49-F238E27FC236}">
                <a16:creationId xmlns:a16="http://schemas.microsoft.com/office/drawing/2014/main" id="{18EC79A3-3F84-FFFD-ABC5-0FFC68DFE7B0}"/>
              </a:ext>
            </a:extLst>
          </p:cNvPr>
          <p:cNvSpPr/>
          <p:nvPr/>
        </p:nvSpPr>
        <p:spPr>
          <a:xfrm>
            <a:off x="909432" y="1699148"/>
            <a:ext cx="1041080" cy="1138428"/>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E3A5E4CA-3DC2-CEB3-84FF-6EBCCF9A16B4}"/>
              </a:ext>
            </a:extLst>
          </p:cNvPr>
          <p:cNvSpPr/>
          <p:nvPr/>
        </p:nvSpPr>
        <p:spPr>
          <a:xfrm>
            <a:off x="1555657" y="2914928"/>
            <a:ext cx="1041626" cy="1138428"/>
          </a:xfrm>
          <a:custGeom>
            <a:avLst/>
            <a:gdLst/>
            <a:ahLst/>
            <a:cxnLst>
              <a:cxn ang="0">
                <a:pos x="wd2" y="hd2"/>
              </a:cxn>
              <a:cxn ang="5400000">
                <a:pos x="wd2" y="hd2"/>
              </a:cxn>
              <a:cxn ang="10800000">
                <a:pos x="wd2" y="hd2"/>
              </a:cxn>
              <a:cxn ang="16200000">
                <a:pos x="wd2" y="hd2"/>
              </a:cxn>
            </a:cxnLst>
            <a:rect l="0" t="0" r="r" b="b"/>
            <a:pathLst>
              <a:path w="21600" h="21600" extrusionOk="0">
                <a:moveTo>
                  <a:pt x="14888" y="0"/>
                </a:moveTo>
                <a:lnTo>
                  <a:pt x="1476" y="0"/>
                </a:lnTo>
                <a:lnTo>
                  <a:pt x="0" y="2375"/>
                </a:lnTo>
                <a:lnTo>
                  <a:pt x="10346" y="2375"/>
                </a:lnTo>
                <a:lnTo>
                  <a:pt x="15581" y="10800"/>
                </a:lnTo>
                <a:lnTo>
                  <a:pt x="10346" y="19225"/>
                </a:lnTo>
                <a:lnTo>
                  <a:pt x="0" y="19225"/>
                </a:lnTo>
                <a:lnTo>
                  <a:pt x="1476" y="21600"/>
                </a:lnTo>
                <a:lnTo>
                  <a:pt x="14888" y="21600"/>
                </a:lnTo>
                <a:lnTo>
                  <a:pt x="21600" y="10800"/>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396A9757-85CA-2691-1F97-0032DD96D774}"/>
              </a:ext>
            </a:extLst>
          </p:cNvPr>
          <p:cNvSpPr/>
          <p:nvPr/>
        </p:nvSpPr>
        <p:spPr>
          <a:xfrm>
            <a:off x="909432" y="4119755"/>
            <a:ext cx="1041080" cy="1138428"/>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Tree>
    <p:extLst>
      <p:ext uri="{BB962C8B-B14F-4D97-AF65-F5344CB8AC3E}">
        <p14:creationId xmlns:p14="http://schemas.microsoft.com/office/powerpoint/2010/main" val="19435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3-Layer Right Arrow – Slide Template</a:t>
            </a:r>
          </a:p>
        </p:txBody>
      </p:sp>
      <p:sp>
        <p:nvSpPr>
          <p:cNvPr id="4" name="Shape">
            <a:extLst>
              <a:ext uri="{FF2B5EF4-FFF2-40B4-BE49-F238E27FC236}">
                <a16:creationId xmlns:a16="http://schemas.microsoft.com/office/drawing/2014/main" id="{851252A9-86B9-5C28-FF61-0CAF53C16648}"/>
              </a:ext>
            </a:extLst>
          </p:cNvPr>
          <p:cNvSpPr/>
          <p:nvPr/>
        </p:nvSpPr>
        <p:spPr>
          <a:xfrm>
            <a:off x="1708999" y="1699148"/>
            <a:ext cx="3748654" cy="113842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897" y="10800"/>
                </a:lnTo>
                <a:lnTo>
                  <a:pt x="0" y="0"/>
                </a:lnTo>
                <a:lnTo>
                  <a:pt x="17810"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7F5059F8-EE5D-8A3E-94EC-CA67973F922F}"/>
              </a:ext>
            </a:extLst>
          </p:cNvPr>
          <p:cNvSpPr/>
          <p:nvPr/>
        </p:nvSpPr>
        <p:spPr>
          <a:xfrm>
            <a:off x="2355225" y="2914928"/>
            <a:ext cx="3474281" cy="1139657"/>
          </a:xfrm>
          <a:custGeom>
            <a:avLst/>
            <a:gdLst/>
            <a:ahLst/>
            <a:cxnLst>
              <a:cxn ang="0">
                <a:pos x="wd2" y="hd2"/>
              </a:cxn>
              <a:cxn ang="5400000">
                <a:pos x="wd2" y="hd2"/>
              </a:cxn>
              <a:cxn ang="10800000">
                <a:pos x="wd2" y="hd2"/>
              </a:cxn>
              <a:cxn ang="16200000">
                <a:pos x="wd2" y="hd2"/>
              </a:cxn>
            </a:cxnLst>
            <a:rect l="0" t="0" r="r" b="b"/>
            <a:pathLst>
              <a:path w="21600" h="21600" extrusionOk="0">
                <a:moveTo>
                  <a:pt x="21600" y="10764"/>
                </a:moveTo>
                <a:lnTo>
                  <a:pt x="19550" y="21600"/>
                </a:lnTo>
                <a:lnTo>
                  <a:pt x="0" y="21600"/>
                </a:lnTo>
                <a:lnTo>
                  <a:pt x="2046" y="10795"/>
                </a:lnTo>
                <a:lnTo>
                  <a:pt x="0" y="0"/>
                </a:lnTo>
                <a:lnTo>
                  <a:pt x="19564"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6BBD63D1-8FD5-5CD2-5515-E3E2040D3729}"/>
              </a:ext>
            </a:extLst>
          </p:cNvPr>
          <p:cNvSpPr/>
          <p:nvPr/>
        </p:nvSpPr>
        <p:spPr>
          <a:xfrm>
            <a:off x="1708999" y="4119755"/>
            <a:ext cx="3751940" cy="11391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7810" y="21600"/>
                </a:lnTo>
                <a:lnTo>
                  <a:pt x="0" y="21600"/>
                </a:lnTo>
                <a:lnTo>
                  <a:pt x="1895" y="10800"/>
                </a:lnTo>
                <a:lnTo>
                  <a:pt x="0" y="0"/>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nvGrpSpPr>
          <p:cNvPr id="22" name="Group 21">
            <a:extLst>
              <a:ext uri="{FF2B5EF4-FFF2-40B4-BE49-F238E27FC236}">
                <a16:creationId xmlns:a16="http://schemas.microsoft.com/office/drawing/2014/main" id="{597D8D20-D611-7059-1C04-AF85E3CED158}"/>
              </a:ext>
            </a:extLst>
          </p:cNvPr>
          <p:cNvGrpSpPr/>
          <p:nvPr/>
        </p:nvGrpSpPr>
        <p:grpSpPr>
          <a:xfrm>
            <a:off x="6183258" y="2383492"/>
            <a:ext cx="2194560" cy="2144859"/>
            <a:chOff x="332936" y="2535434"/>
            <a:chExt cx="2926080" cy="2859812"/>
          </a:xfrm>
        </p:grpSpPr>
        <p:sp>
          <p:nvSpPr>
            <p:cNvPr id="23" name="TextBox 22">
              <a:extLst>
                <a:ext uri="{FF2B5EF4-FFF2-40B4-BE49-F238E27FC236}">
                  <a16:creationId xmlns:a16="http://schemas.microsoft.com/office/drawing/2014/main" id="{5ECAC0DE-594B-AF33-9CFF-802E65B1B29A}"/>
                </a:ext>
              </a:extLst>
            </p:cNvPr>
            <p:cNvSpPr txBox="1"/>
            <p:nvPr/>
          </p:nvSpPr>
          <p:spPr>
            <a:xfrm>
              <a:off x="332936" y="2535434"/>
              <a:ext cx="2926080" cy="553997"/>
            </a:xfrm>
            <a:prstGeom prst="rect">
              <a:avLst/>
            </a:prstGeom>
            <a:noFill/>
          </p:spPr>
          <p:txBody>
            <a:bodyPr wrap="square" lIns="0" rIns="0" rtlCol="0" anchor="b">
              <a:spAutoFit/>
            </a:bodyPr>
            <a:lstStyle/>
            <a:p>
              <a:pPr algn="ctr"/>
              <a:r>
                <a:rPr lang="en-US" sz="2100" b="1" cap="all" noProof="1">
                  <a:solidFill>
                    <a:schemeClr val="bg1"/>
                  </a:solidFill>
                </a:rPr>
                <a:t>Lorem Ipsum</a:t>
              </a:r>
            </a:p>
          </p:txBody>
        </p:sp>
        <p:sp>
          <p:nvSpPr>
            <p:cNvPr id="24" name="TextBox 23">
              <a:extLst>
                <a:ext uri="{FF2B5EF4-FFF2-40B4-BE49-F238E27FC236}">
                  <a16:creationId xmlns:a16="http://schemas.microsoft.com/office/drawing/2014/main" id="{F4E3ECF0-EC67-6FF4-054B-BF541C564888}"/>
                </a:ext>
              </a:extLst>
            </p:cNvPr>
            <p:cNvSpPr txBox="1"/>
            <p:nvPr/>
          </p:nvSpPr>
          <p:spPr>
            <a:xfrm>
              <a:off x="332936" y="3086922"/>
              <a:ext cx="2926080" cy="2308324"/>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5" name="Group 24">
            <a:extLst>
              <a:ext uri="{FF2B5EF4-FFF2-40B4-BE49-F238E27FC236}">
                <a16:creationId xmlns:a16="http://schemas.microsoft.com/office/drawing/2014/main" id="{EBF62E4C-4C1F-F346-1AE6-9A36CA6D3844}"/>
              </a:ext>
            </a:extLst>
          </p:cNvPr>
          <p:cNvGrpSpPr/>
          <p:nvPr/>
        </p:nvGrpSpPr>
        <p:grpSpPr>
          <a:xfrm>
            <a:off x="2951036" y="2980168"/>
            <a:ext cx="2194560" cy="1013782"/>
            <a:chOff x="8921977" y="1435947"/>
            <a:chExt cx="2926080" cy="1351708"/>
          </a:xfrm>
        </p:grpSpPr>
        <p:sp>
          <p:nvSpPr>
            <p:cNvPr id="26" name="TextBox 25">
              <a:extLst>
                <a:ext uri="{FF2B5EF4-FFF2-40B4-BE49-F238E27FC236}">
                  <a16:creationId xmlns:a16="http://schemas.microsoft.com/office/drawing/2014/main" id="{DA6ED3F5-B869-B52E-FC33-F8098B800C0C}"/>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t>Lorem Ipsum</a:t>
              </a:r>
            </a:p>
          </p:txBody>
        </p:sp>
        <p:sp>
          <p:nvSpPr>
            <p:cNvPr id="27" name="TextBox 26">
              <a:extLst>
                <a:ext uri="{FF2B5EF4-FFF2-40B4-BE49-F238E27FC236}">
                  <a16:creationId xmlns:a16="http://schemas.microsoft.com/office/drawing/2014/main" id="{12B97846-A68E-1A6E-AD2D-D2166A88F8B0}"/>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28" name="Group 27">
            <a:extLst>
              <a:ext uri="{FF2B5EF4-FFF2-40B4-BE49-F238E27FC236}">
                <a16:creationId xmlns:a16="http://schemas.microsoft.com/office/drawing/2014/main" id="{7A0F26B6-2419-3549-0CE6-B70A3980992F}"/>
              </a:ext>
            </a:extLst>
          </p:cNvPr>
          <p:cNvGrpSpPr/>
          <p:nvPr/>
        </p:nvGrpSpPr>
        <p:grpSpPr>
          <a:xfrm>
            <a:off x="2355224" y="4182419"/>
            <a:ext cx="2194560" cy="1013782"/>
            <a:chOff x="8921977" y="4042608"/>
            <a:chExt cx="2926080" cy="1351708"/>
          </a:xfrm>
        </p:grpSpPr>
        <p:sp>
          <p:nvSpPr>
            <p:cNvPr id="29" name="TextBox 28">
              <a:extLst>
                <a:ext uri="{FF2B5EF4-FFF2-40B4-BE49-F238E27FC236}">
                  <a16:creationId xmlns:a16="http://schemas.microsoft.com/office/drawing/2014/main" id="{4BE1D88B-C8D9-401D-964D-9663195F81D2}"/>
                </a:ext>
              </a:extLst>
            </p:cNvPr>
            <p:cNvSpPr txBox="1"/>
            <p:nvPr/>
          </p:nvSpPr>
          <p:spPr>
            <a:xfrm>
              <a:off x="8921977" y="4042608"/>
              <a:ext cx="2926080" cy="492442"/>
            </a:xfrm>
            <a:prstGeom prst="rect">
              <a:avLst/>
            </a:prstGeom>
            <a:noFill/>
          </p:spPr>
          <p:txBody>
            <a:bodyPr wrap="square" lIns="0" rIns="0" rtlCol="0" anchor="b">
              <a:spAutoFit/>
            </a:bodyPr>
            <a:lstStyle/>
            <a:p>
              <a:r>
                <a:rPr lang="en-US" b="1" noProof="1"/>
                <a:t>Lorem Ipsum</a:t>
              </a:r>
            </a:p>
          </p:txBody>
        </p:sp>
        <p:sp>
          <p:nvSpPr>
            <p:cNvPr id="30" name="TextBox 29">
              <a:extLst>
                <a:ext uri="{FF2B5EF4-FFF2-40B4-BE49-F238E27FC236}">
                  <a16:creationId xmlns:a16="http://schemas.microsoft.com/office/drawing/2014/main" id="{36D20C39-D12A-90C2-3310-FFE4DAF9D16F}"/>
                </a:ext>
              </a:extLst>
            </p:cNvPr>
            <p:cNvSpPr txBox="1"/>
            <p:nvPr/>
          </p:nvSpPr>
          <p:spPr>
            <a:xfrm>
              <a:off x="8921977" y="4532542"/>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grpSp>
        <p:nvGrpSpPr>
          <p:cNvPr id="31" name="Group 30">
            <a:extLst>
              <a:ext uri="{FF2B5EF4-FFF2-40B4-BE49-F238E27FC236}">
                <a16:creationId xmlns:a16="http://schemas.microsoft.com/office/drawing/2014/main" id="{00001131-DD52-E98F-6CD6-E2F46830AEB5}"/>
              </a:ext>
            </a:extLst>
          </p:cNvPr>
          <p:cNvGrpSpPr/>
          <p:nvPr/>
        </p:nvGrpSpPr>
        <p:grpSpPr>
          <a:xfrm>
            <a:off x="2355224" y="1761811"/>
            <a:ext cx="2194560" cy="1013782"/>
            <a:chOff x="8921977" y="1435947"/>
            <a:chExt cx="2926080" cy="1351708"/>
          </a:xfrm>
        </p:grpSpPr>
        <p:sp>
          <p:nvSpPr>
            <p:cNvPr id="32" name="TextBox 31">
              <a:extLst>
                <a:ext uri="{FF2B5EF4-FFF2-40B4-BE49-F238E27FC236}">
                  <a16:creationId xmlns:a16="http://schemas.microsoft.com/office/drawing/2014/main" id="{CD7479E8-DE00-4A1C-F324-0E919151B1E6}"/>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t>Lorem Ipsum</a:t>
              </a:r>
            </a:p>
          </p:txBody>
        </p:sp>
        <p:sp>
          <p:nvSpPr>
            <p:cNvPr id="33" name="TextBox 32">
              <a:extLst>
                <a:ext uri="{FF2B5EF4-FFF2-40B4-BE49-F238E27FC236}">
                  <a16:creationId xmlns:a16="http://schemas.microsoft.com/office/drawing/2014/main" id="{EF6E4D76-C8AE-C3C5-178A-27EF1711F87B}"/>
                </a:ext>
              </a:extLst>
            </p:cNvPr>
            <p:cNvSpPr txBox="1"/>
            <p:nvPr/>
          </p:nvSpPr>
          <p:spPr>
            <a:xfrm>
              <a:off x="8921977" y="1925881"/>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t>
              </a:r>
            </a:p>
          </p:txBody>
        </p:sp>
      </p:grpSp>
      <p:pic>
        <p:nvPicPr>
          <p:cNvPr id="12" name="Graphic 11" descr="Hourglass 30% with solid fill">
            <a:extLst>
              <a:ext uri="{FF2B5EF4-FFF2-40B4-BE49-F238E27FC236}">
                <a16:creationId xmlns:a16="http://schemas.microsoft.com/office/drawing/2014/main" id="{C9328F47-1610-E4A0-2150-CCF0C008D0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0000" y="4323249"/>
            <a:ext cx="732120" cy="732120"/>
          </a:xfrm>
          <a:prstGeom prst="rect">
            <a:avLst/>
          </a:prstGeom>
        </p:spPr>
      </p:pic>
      <p:pic>
        <p:nvPicPr>
          <p:cNvPr id="13" name="Graphic 12" descr="Lightbulb with solid fill">
            <a:extLst>
              <a:ext uri="{FF2B5EF4-FFF2-40B4-BE49-F238E27FC236}">
                <a16:creationId xmlns:a16="http://schemas.microsoft.com/office/drawing/2014/main" id="{E1B71123-465F-64BC-5EC8-FEF50B4733B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0000" y="1902644"/>
            <a:ext cx="732120" cy="732120"/>
          </a:xfrm>
          <a:prstGeom prst="rect">
            <a:avLst/>
          </a:prstGeom>
        </p:spPr>
      </p:pic>
      <p:pic>
        <p:nvPicPr>
          <p:cNvPr id="14" name="Graphic 13" descr="Research with solid fill">
            <a:extLst>
              <a:ext uri="{FF2B5EF4-FFF2-40B4-BE49-F238E27FC236}">
                <a16:creationId xmlns:a16="http://schemas.microsoft.com/office/drawing/2014/main" id="{0061420F-F0D2-BB71-2114-24E197EDBC5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16772" y="3118994"/>
            <a:ext cx="732120" cy="732120"/>
          </a:xfrm>
          <a:prstGeom prst="rect">
            <a:avLst/>
          </a:prstGeom>
        </p:spPr>
      </p:pic>
      <p:sp>
        <p:nvSpPr>
          <p:cNvPr id="15" name="Shape">
            <a:extLst>
              <a:ext uri="{FF2B5EF4-FFF2-40B4-BE49-F238E27FC236}">
                <a16:creationId xmlns:a16="http://schemas.microsoft.com/office/drawing/2014/main" id="{B46E36E7-A1C9-3B79-56F9-5F4CC4BB82BF}"/>
              </a:ext>
            </a:extLst>
          </p:cNvPr>
          <p:cNvSpPr/>
          <p:nvPr/>
        </p:nvSpPr>
        <p:spPr>
          <a:xfrm>
            <a:off x="909432" y="1699148"/>
            <a:ext cx="1041080" cy="1138428"/>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40A20F8F-540E-AF02-1C61-BC4D0527CBC2}"/>
              </a:ext>
            </a:extLst>
          </p:cNvPr>
          <p:cNvSpPr/>
          <p:nvPr/>
        </p:nvSpPr>
        <p:spPr>
          <a:xfrm>
            <a:off x="1555657" y="2914928"/>
            <a:ext cx="1041626" cy="1138428"/>
          </a:xfrm>
          <a:custGeom>
            <a:avLst/>
            <a:gdLst/>
            <a:ahLst/>
            <a:cxnLst>
              <a:cxn ang="0">
                <a:pos x="wd2" y="hd2"/>
              </a:cxn>
              <a:cxn ang="5400000">
                <a:pos x="wd2" y="hd2"/>
              </a:cxn>
              <a:cxn ang="10800000">
                <a:pos x="wd2" y="hd2"/>
              </a:cxn>
              <a:cxn ang="16200000">
                <a:pos x="wd2" y="hd2"/>
              </a:cxn>
            </a:cxnLst>
            <a:rect l="0" t="0" r="r" b="b"/>
            <a:pathLst>
              <a:path w="21600" h="21600" extrusionOk="0">
                <a:moveTo>
                  <a:pt x="14888" y="0"/>
                </a:moveTo>
                <a:lnTo>
                  <a:pt x="1476" y="0"/>
                </a:lnTo>
                <a:lnTo>
                  <a:pt x="0" y="2375"/>
                </a:lnTo>
                <a:lnTo>
                  <a:pt x="10346" y="2375"/>
                </a:lnTo>
                <a:lnTo>
                  <a:pt x="15581" y="10800"/>
                </a:lnTo>
                <a:lnTo>
                  <a:pt x="10346" y="19225"/>
                </a:lnTo>
                <a:lnTo>
                  <a:pt x="0" y="19225"/>
                </a:lnTo>
                <a:lnTo>
                  <a:pt x="1476" y="21600"/>
                </a:lnTo>
                <a:lnTo>
                  <a:pt x="14888" y="21600"/>
                </a:lnTo>
                <a:lnTo>
                  <a:pt x="21600" y="10800"/>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D669DB6B-DF4F-E8D7-C9C1-143F29C1737D}"/>
              </a:ext>
            </a:extLst>
          </p:cNvPr>
          <p:cNvSpPr/>
          <p:nvPr/>
        </p:nvSpPr>
        <p:spPr>
          <a:xfrm>
            <a:off x="909432" y="4119755"/>
            <a:ext cx="1041080" cy="1138428"/>
          </a:xfrm>
          <a:custGeom>
            <a:avLst/>
            <a:gdLst/>
            <a:ahLst/>
            <a:cxnLst>
              <a:cxn ang="0">
                <a:pos x="wd2" y="hd2"/>
              </a:cxn>
              <a:cxn ang="5400000">
                <a:pos x="wd2" y="hd2"/>
              </a:cxn>
              <a:cxn ang="10800000">
                <a:pos x="wd2" y="hd2"/>
              </a:cxn>
              <a:cxn ang="16200000">
                <a:pos x="wd2" y="hd2"/>
              </a:cxn>
            </a:cxnLst>
            <a:rect l="0" t="0" r="r" b="b"/>
            <a:pathLst>
              <a:path w="21600" h="21600" extrusionOk="0">
                <a:moveTo>
                  <a:pt x="14896" y="0"/>
                </a:moveTo>
                <a:lnTo>
                  <a:pt x="1466" y="0"/>
                </a:lnTo>
                <a:lnTo>
                  <a:pt x="0" y="2375"/>
                </a:lnTo>
                <a:lnTo>
                  <a:pt x="10351" y="2375"/>
                </a:lnTo>
                <a:lnTo>
                  <a:pt x="15589" y="10800"/>
                </a:lnTo>
                <a:lnTo>
                  <a:pt x="10351" y="19225"/>
                </a:lnTo>
                <a:lnTo>
                  <a:pt x="0" y="19225"/>
                </a:lnTo>
                <a:lnTo>
                  <a:pt x="1466" y="21600"/>
                </a:lnTo>
                <a:lnTo>
                  <a:pt x="14896" y="21600"/>
                </a:lnTo>
                <a:lnTo>
                  <a:pt x="21600" y="10800"/>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Tree>
    <p:extLst>
      <p:ext uri="{BB962C8B-B14F-4D97-AF65-F5344CB8AC3E}">
        <p14:creationId xmlns:p14="http://schemas.microsoft.com/office/powerpoint/2010/main" val="44454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10274</TotalTime>
  <Words>443</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3-Layer Right Arrow – Slide Template</vt:lpstr>
      <vt:lpstr>3-Layer Right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3-Layer Right Arrow</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2023-02-27T02:08:13Z</dcterms:modified>
  <cp:category>Charts &amp; Diagrams</cp:category>
</cp:coreProperties>
</file>