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49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E734B76-DB4A-432E-BE87-A08908C34C22}"/>
              </a:ext>
            </a:extLst>
          </p:cNvPr>
          <p:cNvSpPr/>
          <p:nvPr/>
        </p:nvSpPr>
        <p:spPr>
          <a:xfrm rot="10800000">
            <a:off x="4289078" y="4275134"/>
            <a:ext cx="848763" cy="1102851"/>
          </a:xfrm>
          <a:custGeom>
            <a:avLst/>
            <a:gdLst>
              <a:gd name="connsiteX0" fmla="*/ 754456 w 1230099"/>
              <a:gd name="connsiteY0" fmla="*/ 1470468 h 1470468"/>
              <a:gd name="connsiteX1" fmla="*/ 0 w 1230099"/>
              <a:gd name="connsiteY1" fmla="*/ 1470468 h 1470468"/>
              <a:gd name="connsiteX2" fmla="*/ 98415 w 1230099"/>
              <a:gd name="connsiteY2" fmla="*/ 1300786 h 1470468"/>
              <a:gd name="connsiteX3" fmla="*/ 475643 w 1230099"/>
              <a:gd name="connsiteY3" fmla="*/ 650393 h 1470468"/>
              <a:gd name="connsiteX4" fmla="*/ 852871 w 1230099"/>
              <a:gd name="connsiteY4" fmla="*/ 0 h 1470468"/>
              <a:gd name="connsiteX5" fmla="*/ 1230099 w 1230099"/>
              <a:gd name="connsiteY5" fmla="*/ 650393 h 1470468"/>
              <a:gd name="connsiteX0" fmla="*/ 656041 w 1131684"/>
              <a:gd name="connsiteY0" fmla="*/ 1470468 h 1470468"/>
              <a:gd name="connsiteX1" fmla="*/ 0 w 1131684"/>
              <a:gd name="connsiteY1" fmla="*/ 1300786 h 1470468"/>
              <a:gd name="connsiteX2" fmla="*/ 377228 w 1131684"/>
              <a:gd name="connsiteY2" fmla="*/ 650393 h 1470468"/>
              <a:gd name="connsiteX3" fmla="*/ 754456 w 1131684"/>
              <a:gd name="connsiteY3" fmla="*/ 0 h 1470468"/>
              <a:gd name="connsiteX4" fmla="*/ 1131684 w 1131684"/>
              <a:gd name="connsiteY4" fmla="*/ 650393 h 1470468"/>
              <a:gd name="connsiteX5" fmla="*/ 656041 w 1131684"/>
              <a:gd name="connsiteY5" fmla="*/ 1470468 h 14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684" h="1470468">
                <a:moveTo>
                  <a:pt x="656041" y="1470468"/>
                </a:moveTo>
                <a:lnTo>
                  <a:pt x="0" y="1300786"/>
                </a:lnTo>
                <a:lnTo>
                  <a:pt x="377228" y="650393"/>
                </a:lnTo>
                <a:lnTo>
                  <a:pt x="754456" y="0"/>
                </a:lnTo>
                <a:lnTo>
                  <a:pt x="1131684" y="650393"/>
                </a:lnTo>
                <a:lnTo>
                  <a:pt x="656041" y="14704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B787BBC-6AB3-4115-B3EE-528F99457512}"/>
              </a:ext>
            </a:extLst>
          </p:cNvPr>
          <p:cNvSpPr/>
          <p:nvPr/>
        </p:nvSpPr>
        <p:spPr>
          <a:xfrm rot="10800000">
            <a:off x="3723680" y="3028855"/>
            <a:ext cx="1980002" cy="1246280"/>
          </a:xfrm>
          <a:custGeom>
            <a:avLst/>
            <a:gdLst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559340 w 2640003"/>
              <a:gd name="connsiteY3" fmla="*/ 341637 h 1661706"/>
              <a:gd name="connsiteX4" fmla="*/ 2640003 w 2640003"/>
              <a:gd name="connsiteY4" fmla="*/ 480711 h 1661706"/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640003 w 2640003"/>
              <a:gd name="connsiteY3" fmla="*/ 480711 h 1661706"/>
              <a:gd name="connsiteX4" fmla="*/ 585608 w 2640003"/>
              <a:gd name="connsiteY4" fmla="*/ 1661706 h 166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003" h="1661706">
                <a:moveTo>
                  <a:pt x="585608" y="1661706"/>
                </a:moveTo>
                <a:lnTo>
                  <a:pt x="0" y="1131103"/>
                </a:lnTo>
                <a:lnTo>
                  <a:pt x="1967607" y="0"/>
                </a:lnTo>
                <a:lnTo>
                  <a:pt x="2640003" y="480711"/>
                </a:lnTo>
                <a:lnTo>
                  <a:pt x="585608" y="16617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933CB10-56A9-4818-9DCB-81DA9DD9604F}"/>
              </a:ext>
            </a:extLst>
          </p:cNvPr>
          <p:cNvSpPr/>
          <p:nvPr/>
        </p:nvSpPr>
        <p:spPr>
          <a:xfrm rot="10800000">
            <a:off x="3157393" y="2029167"/>
            <a:ext cx="3112132" cy="1301780"/>
          </a:xfrm>
          <a:custGeom>
            <a:avLst/>
            <a:gdLst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070347 w 4149509"/>
              <a:gd name="connsiteY3" fmla="*/ 386092 h 1735707"/>
              <a:gd name="connsiteX4" fmla="*/ 4149509 w 4149509"/>
              <a:gd name="connsiteY4" fmla="*/ 522578 h 1735707"/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149509 w 4149509"/>
              <a:gd name="connsiteY3" fmla="*/ 522578 h 1735707"/>
              <a:gd name="connsiteX4" fmla="*/ 631437 w 4149509"/>
              <a:gd name="connsiteY4" fmla="*/ 1735707 h 173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509" h="1735707">
                <a:moveTo>
                  <a:pt x="631437" y="1735707"/>
                </a:moveTo>
                <a:lnTo>
                  <a:pt x="0" y="1172972"/>
                </a:lnTo>
                <a:lnTo>
                  <a:pt x="3401617" y="0"/>
                </a:lnTo>
                <a:lnTo>
                  <a:pt x="4149509" y="522578"/>
                </a:lnTo>
                <a:lnTo>
                  <a:pt x="631437" y="173570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3-Level Folded Banner Funnel – Slide Template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BB6D6E-1777-485F-A321-636AC3C666E9}"/>
              </a:ext>
            </a:extLst>
          </p:cNvPr>
          <p:cNvSpPr txBox="1"/>
          <p:nvPr/>
        </p:nvSpPr>
        <p:spPr>
          <a:xfrm>
            <a:off x="110550" y="2022654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21F164-6E50-422F-8A47-0317CFFF50FD}"/>
              </a:ext>
            </a:extLst>
          </p:cNvPr>
          <p:cNvSpPr txBox="1"/>
          <p:nvPr/>
        </p:nvSpPr>
        <p:spPr>
          <a:xfrm>
            <a:off x="676388" y="2998245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669BF3-B622-4FBF-A145-F5DA1D0BB449}"/>
              </a:ext>
            </a:extLst>
          </p:cNvPr>
          <p:cNvSpPr txBox="1"/>
          <p:nvPr/>
        </p:nvSpPr>
        <p:spPr>
          <a:xfrm>
            <a:off x="1242228" y="3973834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B9F1BB2F-1C5D-4AE3-81FA-25C3782E923D}"/>
              </a:ext>
            </a:extLst>
          </p:cNvPr>
          <p:cNvSpPr/>
          <p:nvPr/>
        </p:nvSpPr>
        <p:spPr>
          <a:xfrm rot="10800000">
            <a:off x="6413065" y="1963425"/>
            <a:ext cx="2730935" cy="487794"/>
          </a:xfrm>
          <a:custGeom>
            <a:avLst/>
            <a:gdLst>
              <a:gd name="connsiteX0" fmla="*/ 3264020 w 3641247"/>
              <a:gd name="connsiteY0" fmla="*/ 650392 h 650392"/>
              <a:gd name="connsiteX1" fmla="*/ 0 w 3641247"/>
              <a:gd name="connsiteY1" fmla="*/ 650392 h 650392"/>
              <a:gd name="connsiteX2" fmla="*/ 0 w 3641247"/>
              <a:gd name="connsiteY2" fmla="*/ 0 h 650392"/>
              <a:gd name="connsiteX3" fmla="*/ 3641247 w 3641247"/>
              <a:gd name="connsiteY3" fmla="*/ 0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1247" h="650392">
                <a:moveTo>
                  <a:pt x="3264020" y="650392"/>
                </a:moveTo>
                <a:lnTo>
                  <a:pt x="0" y="650392"/>
                </a:lnTo>
                <a:lnTo>
                  <a:pt x="0" y="0"/>
                </a:lnTo>
                <a:lnTo>
                  <a:pt x="3641247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83650D8-6C84-4962-8326-FFC44B859A41}"/>
              </a:ext>
            </a:extLst>
          </p:cNvPr>
          <p:cNvSpPr/>
          <p:nvPr/>
        </p:nvSpPr>
        <p:spPr>
          <a:xfrm>
            <a:off x="5847223" y="2938251"/>
            <a:ext cx="3296777" cy="487795"/>
          </a:xfrm>
          <a:custGeom>
            <a:avLst/>
            <a:gdLst>
              <a:gd name="connsiteX0" fmla="*/ 377228 w 4395703"/>
              <a:gd name="connsiteY0" fmla="*/ 0 h 650393"/>
              <a:gd name="connsiteX1" fmla="*/ 2775553 w 4395703"/>
              <a:gd name="connsiteY1" fmla="*/ 0 h 650393"/>
              <a:gd name="connsiteX2" fmla="*/ 3395050 w 4395703"/>
              <a:gd name="connsiteY2" fmla="*/ 0 h 650393"/>
              <a:gd name="connsiteX3" fmla="*/ 4395703 w 4395703"/>
              <a:gd name="connsiteY3" fmla="*/ 0 h 650393"/>
              <a:gd name="connsiteX4" fmla="*/ 4395703 w 4395703"/>
              <a:gd name="connsiteY4" fmla="*/ 650393 h 650393"/>
              <a:gd name="connsiteX5" fmla="*/ 3772278 w 4395703"/>
              <a:gd name="connsiteY5" fmla="*/ 650393 h 650393"/>
              <a:gd name="connsiteX6" fmla="*/ 2398325 w 4395703"/>
              <a:gd name="connsiteY6" fmla="*/ 650393 h 650393"/>
              <a:gd name="connsiteX7" fmla="*/ 0 w 4395703"/>
              <a:gd name="connsiteY7" fmla="*/ 650393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5703" h="650393">
                <a:moveTo>
                  <a:pt x="377228" y="0"/>
                </a:moveTo>
                <a:lnTo>
                  <a:pt x="2775553" y="0"/>
                </a:lnTo>
                <a:lnTo>
                  <a:pt x="3395050" y="0"/>
                </a:lnTo>
                <a:lnTo>
                  <a:pt x="4395703" y="0"/>
                </a:lnTo>
                <a:lnTo>
                  <a:pt x="4395703" y="650393"/>
                </a:lnTo>
                <a:lnTo>
                  <a:pt x="3772278" y="650393"/>
                </a:lnTo>
                <a:lnTo>
                  <a:pt x="2398325" y="650393"/>
                </a:lnTo>
                <a:lnTo>
                  <a:pt x="0" y="6503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B0B2279-0695-4355-A114-F17A6B9AAFC5}"/>
              </a:ext>
            </a:extLst>
          </p:cNvPr>
          <p:cNvSpPr/>
          <p:nvPr/>
        </p:nvSpPr>
        <p:spPr>
          <a:xfrm>
            <a:off x="5281383" y="3914602"/>
            <a:ext cx="3862618" cy="487795"/>
          </a:xfrm>
          <a:custGeom>
            <a:avLst/>
            <a:gdLst>
              <a:gd name="connsiteX0" fmla="*/ 377228 w 5150157"/>
              <a:gd name="connsiteY0" fmla="*/ 0 h 650393"/>
              <a:gd name="connsiteX1" fmla="*/ 1516488 w 5150157"/>
              <a:gd name="connsiteY1" fmla="*/ 0 h 650393"/>
              <a:gd name="connsiteX2" fmla="*/ 1886140 w 5150157"/>
              <a:gd name="connsiteY2" fmla="*/ 0 h 650393"/>
              <a:gd name="connsiteX3" fmla="*/ 5150157 w 5150157"/>
              <a:gd name="connsiteY3" fmla="*/ 0 h 650393"/>
              <a:gd name="connsiteX4" fmla="*/ 5150157 w 5150157"/>
              <a:gd name="connsiteY4" fmla="*/ 650393 h 650393"/>
              <a:gd name="connsiteX5" fmla="*/ 2263368 w 5150157"/>
              <a:gd name="connsiteY5" fmla="*/ 650393 h 650393"/>
              <a:gd name="connsiteX6" fmla="*/ 499461 w 5150157"/>
              <a:gd name="connsiteY6" fmla="*/ 650393 h 650393"/>
              <a:gd name="connsiteX7" fmla="*/ 0 w 5150157"/>
              <a:gd name="connsiteY7" fmla="*/ 650393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50157" h="650393">
                <a:moveTo>
                  <a:pt x="377228" y="0"/>
                </a:moveTo>
                <a:lnTo>
                  <a:pt x="1516488" y="0"/>
                </a:lnTo>
                <a:lnTo>
                  <a:pt x="1886140" y="0"/>
                </a:lnTo>
                <a:lnTo>
                  <a:pt x="5150157" y="0"/>
                </a:lnTo>
                <a:lnTo>
                  <a:pt x="5150157" y="650393"/>
                </a:lnTo>
                <a:lnTo>
                  <a:pt x="2263368" y="650393"/>
                </a:lnTo>
                <a:lnTo>
                  <a:pt x="499461" y="650393"/>
                </a:lnTo>
                <a:lnTo>
                  <a:pt x="0" y="6503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9A9BE4-0675-48E1-9436-2F771F7B70A9}"/>
              </a:ext>
            </a:extLst>
          </p:cNvPr>
          <p:cNvSpPr txBox="1"/>
          <p:nvPr/>
        </p:nvSpPr>
        <p:spPr>
          <a:xfrm>
            <a:off x="6722470" y="1953404"/>
            <a:ext cx="219456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4228F6-21E8-42DA-B544-F6B3AF82AF2E}"/>
              </a:ext>
            </a:extLst>
          </p:cNvPr>
          <p:cNvSpPr txBox="1"/>
          <p:nvPr/>
        </p:nvSpPr>
        <p:spPr>
          <a:xfrm>
            <a:off x="6156624" y="2928994"/>
            <a:ext cx="2760405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5590783" y="3973832"/>
            <a:ext cx="33262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C3D13B3-17F6-45AF-8E51-2F48896EA027}"/>
              </a:ext>
            </a:extLst>
          </p:cNvPr>
          <p:cNvSpPr/>
          <p:nvPr/>
        </p:nvSpPr>
        <p:spPr>
          <a:xfrm rot="21147748">
            <a:off x="3344649" y="2163361"/>
            <a:ext cx="2907644" cy="506773"/>
          </a:xfrm>
          <a:custGeom>
            <a:avLst/>
            <a:gdLst>
              <a:gd name="connsiteX0" fmla="*/ 3324695 w 3876859"/>
              <a:gd name="connsiteY0" fmla="*/ 0 h 675697"/>
              <a:gd name="connsiteX1" fmla="*/ 3876859 w 3876859"/>
              <a:gd name="connsiteY1" fmla="*/ 640702 h 675697"/>
              <a:gd name="connsiteX2" fmla="*/ 3704669 w 3876859"/>
              <a:gd name="connsiteY2" fmla="*/ 675697 h 675697"/>
              <a:gd name="connsiteX3" fmla="*/ 0 w 3876859"/>
              <a:gd name="connsiteY3" fmla="*/ 675697 h 675697"/>
              <a:gd name="connsiteX0" fmla="*/ 3324695 w 3876859"/>
              <a:gd name="connsiteY0" fmla="*/ 0 h 675697"/>
              <a:gd name="connsiteX1" fmla="*/ 3876859 w 3876859"/>
              <a:gd name="connsiteY1" fmla="*/ 640702 h 675697"/>
              <a:gd name="connsiteX2" fmla="*/ 0 w 3876859"/>
              <a:gd name="connsiteY2" fmla="*/ 675697 h 675697"/>
              <a:gd name="connsiteX3" fmla="*/ 3324695 w 3876859"/>
              <a:gd name="connsiteY3" fmla="*/ 0 h 67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6859" h="675697">
                <a:moveTo>
                  <a:pt x="3324695" y="0"/>
                </a:moveTo>
                <a:lnTo>
                  <a:pt x="3876859" y="640702"/>
                </a:lnTo>
                <a:lnTo>
                  <a:pt x="0" y="675697"/>
                </a:lnTo>
                <a:lnTo>
                  <a:pt x="332469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B790BA7-E370-4ECC-8AC3-53CD86F18FA0}"/>
              </a:ext>
            </a:extLst>
          </p:cNvPr>
          <p:cNvSpPr/>
          <p:nvPr/>
        </p:nvSpPr>
        <p:spPr>
          <a:xfrm rot="21147748">
            <a:off x="4156087" y="3076626"/>
            <a:ext cx="1525697" cy="469861"/>
          </a:xfrm>
          <a:custGeom>
            <a:avLst/>
            <a:gdLst>
              <a:gd name="connsiteX0" fmla="*/ 1523317 w 2034263"/>
              <a:gd name="connsiteY0" fmla="*/ 0 h 626481"/>
              <a:gd name="connsiteX1" fmla="*/ 2034263 w 2034263"/>
              <a:gd name="connsiteY1" fmla="*/ 602836 h 626481"/>
              <a:gd name="connsiteX2" fmla="*/ 1976769 w 2034263"/>
              <a:gd name="connsiteY2" fmla="*/ 626481 h 626481"/>
              <a:gd name="connsiteX3" fmla="*/ 0 w 2034263"/>
              <a:gd name="connsiteY3" fmla="*/ 626481 h 626481"/>
              <a:gd name="connsiteX0" fmla="*/ 1523317 w 2034263"/>
              <a:gd name="connsiteY0" fmla="*/ 0 h 626481"/>
              <a:gd name="connsiteX1" fmla="*/ 2034263 w 2034263"/>
              <a:gd name="connsiteY1" fmla="*/ 602836 h 626481"/>
              <a:gd name="connsiteX2" fmla="*/ 0 w 2034263"/>
              <a:gd name="connsiteY2" fmla="*/ 626481 h 626481"/>
              <a:gd name="connsiteX3" fmla="*/ 1523317 w 2034263"/>
              <a:gd name="connsiteY3" fmla="*/ 0 h 62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4263" h="626481">
                <a:moveTo>
                  <a:pt x="1523317" y="0"/>
                </a:moveTo>
                <a:lnTo>
                  <a:pt x="2034263" y="602836"/>
                </a:lnTo>
                <a:lnTo>
                  <a:pt x="0" y="626481"/>
                </a:lnTo>
                <a:lnTo>
                  <a:pt x="1523317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01A4F96-7199-4C02-A8B8-EDC905638A31}"/>
              </a:ext>
            </a:extLst>
          </p:cNvPr>
          <p:cNvSpPr/>
          <p:nvPr/>
        </p:nvSpPr>
        <p:spPr>
          <a:xfrm rot="21147748">
            <a:off x="4498744" y="4253791"/>
            <a:ext cx="630344" cy="206420"/>
          </a:xfrm>
          <a:custGeom>
            <a:avLst/>
            <a:gdLst>
              <a:gd name="connsiteX0" fmla="*/ 212345 w 840459"/>
              <a:gd name="connsiteY0" fmla="*/ 0 h 275226"/>
              <a:gd name="connsiteX1" fmla="*/ 840459 w 840459"/>
              <a:gd name="connsiteY1" fmla="*/ 254272 h 275226"/>
              <a:gd name="connsiteX2" fmla="*/ 824292 w 840459"/>
              <a:gd name="connsiteY2" fmla="*/ 275226 h 275226"/>
              <a:gd name="connsiteX3" fmla="*/ 0 w 840459"/>
              <a:gd name="connsiteY3" fmla="*/ 275226 h 275226"/>
              <a:gd name="connsiteX0" fmla="*/ 212345 w 840459"/>
              <a:gd name="connsiteY0" fmla="*/ 0 h 275226"/>
              <a:gd name="connsiteX1" fmla="*/ 840459 w 840459"/>
              <a:gd name="connsiteY1" fmla="*/ 254272 h 275226"/>
              <a:gd name="connsiteX2" fmla="*/ 0 w 840459"/>
              <a:gd name="connsiteY2" fmla="*/ 275226 h 275226"/>
              <a:gd name="connsiteX3" fmla="*/ 212345 w 840459"/>
              <a:gd name="connsiteY3" fmla="*/ 0 h 2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0459" h="275226">
                <a:moveTo>
                  <a:pt x="212345" y="0"/>
                </a:moveTo>
                <a:lnTo>
                  <a:pt x="840459" y="254272"/>
                </a:lnTo>
                <a:lnTo>
                  <a:pt x="0" y="275226"/>
                </a:lnTo>
                <a:lnTo>
                  <a:pt x="21234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573D091-A1A6-45A6-BE81-9334A227C199}"/>
              </a:ext>
            </a:extLst>
          </p:cNvPr>
          <p:cNvSpPr/>
          <p:nvPr/>
        </p:nvSpPr>
        <p:spPr>
          <a:xfrm>
            <a:off x="2591557" y="1963424"/>
            <a:ext cx="3960892" cy="487794"/>
          </a:xfrm>
          <a:custGeom>
            <a:avLst/>
            <a:gdLst>
              <a:gd name="connsiteX0" fmla="*/ 0 w 5281189"/>
              <a:gd name="connsiteY0" fmla="*/ 0 h 650392"/>
              <a:gd name="connsiteX1" fmla="*/ 5281189 w 5281189"/>
              <a:gd name="connsiteY1" fmla="*/ 0 h 650392"/>
              <a:gd name="connsiteX2" fmla="*/ 4903962 w 5281189"/>
              <a:gd name="connsiteY2" fmla="*/ 650392 h 650392"/>
              <a:gd name="connsiteX3" fmla="*/ 377228 w 5281189"/>
              <a:gd name="connsiteY3" fmla="*/ 650392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650392">
                <a:moveTo>
                  <a:pt x="0" y="0"/>
                </a:moveTo>
                <a:lnTo>
                  <a:pt x="5281189" y="0"/>
                </a:lnTo>
                <a:lnTo>
                  <a:pt x="4903962" y="650392"/>
                </a:lnTo>
                <a:lnTo>
                  <a:pt x="377228" y="650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55A66-4860-4BA8-94EE-EB5089C957EE}"/>
              </a:ext>
            </a:extLst>
          </p:cNvPr>
          <p:cNvSpPr txBox="1"/>
          <p:nvPr/>
        </p:nvSpPr>
        <p:spPr>
          <a:xfrm>
            <a:off x="4324176" y="197648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0A314A9-4100-4E9E-B384-F16DD805B2D9}"/>
              </a:ext>
            </a:extLst>
          </p:cNvPr>
          <p:cNvSpPr/>
          <p:nvPr/>
        </p:nvSpPr>
        <p:spPr>
          <a:xfrm rot="10800000">
            <a:off x="3157395" y="2939013"/>
            <a:ext cx="2829209" cy="487795"/>
          </a:xfrm>
          <a:custGeom>
            <a:avLst/>
            <a:gdLst>
              <a:gd name="connsiteX0" fmla="*/ 3772278 w 3772278"/>
              <a:gd name="connsiteY0" fmla="*/ 650393 h 650393"/>
              <a:gd name="connsiteX1" fmla="*/ 0 w 3772278"/>
              <a:gd name="connsiteY1" fmla="*/ 650393 h 650393"/>
              <a:gd name="connsiteX2" fmla="*/ 377228 w 3772278"/>
              <a:gd name="connsiteY2" fmla="*/ 0 h 650393"/>
              <a:gd name="connsiteX3" fmla="*/ 3395050 w 377227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2278" h="650393">
                <a:moveTo>
                  <a:pt x="377227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339505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F598C2-66EF-42C5-816A-D2DD294FA0E9}"/>
              </a:ext>
            </a:extLst>
          </p:cNvPr>
          <p:cNvSpPr txBox="1"/>
          <p:nvPr/>
        </p:nvSpPr>
        <p:spPr>
          <a:xfrm>
            <a:off x="4324176" y="295207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38B545-5EF5-4B02-8E86-0FB324D7A5DF}"/>
              </a:ext>
            </a:extLst>
          </p:cNvPr>
          <p:cNvSpPr/>
          <p:nvPr/>
        </p:nvSpPr>
        <p:spPr>
          <a:xfrm rot="10800000">
            <a:off x="3723236" y="3914602"/>
            <a:ext cx="1697526" cy="487795"/>
          </a:xfrm>
          <a:custGeom>
            <a:avLst/>
            <a:gdLst>
              <a:gd name="connsiteX0" fmla="*/ 2263368 w 2263368"/>
              <a:gd name="connsiteY0" fmla="*/ 650393 h 650393"/>
              <a:gd name="connsiteX1" fmla="*/ 0 w 2263368"/>
              <a:gd name="connsiteY1" fmla="*/ 650393 h 650393"/>
              <a:gd name="connsiteX2" fmla="*/ 377228 w 2263368"/>
              <a:gd name="connsiteY2" fmla="*/ 0 h 650393"/>
              <a:gd name="connsiteX3" fmla="*/ 1886140 w 226336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3368" h="650393">
                <a:moveTo>
                  <a:pt x="226336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18861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C85AA8-491A-45A4-A309-A6C18595E695}"/>
              </a:ext>
            </a:extLst>
          </p:cNvPr>
          <p:cNvSpPr txBox="1"/>
          <p:nvPr/>
        </p:nvSpPr>
        <p:spPr>
          <a:xfrm>
            <a:off x="4324176" y="392766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73C8541-A0D9-423E-B6BE-DDB8B8E117C0}"/>
              </a:ext>
            </a:extLst>
          </p:cNvPr>
          <p:cNvSpPr/>
          <p:nvPr/>
        </p:nvSpPr>
        <p:spPr>
          <a:xfrm>
            <a:off x="3377331" y="5439299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lumMod val="65000"/>
                  <a:lumOff val="35000"/>
                  <a:alpha val="43000"/>
                </a:schemeClr>
              </a:gs>
              <a:gs pos="86000">
                <a:schemeClr val="bg2">
                  <a:alpha val="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0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E734B76-DB4A-432E-BE87-A08908C34C22}"/>
              </a:ext>
            </a:extLst>
          </p:cNvPr>
          <p:cNvSpPr/>
          <p:nvPr/>
        </p:nvSpPr>
        <p:spPr>
          <a:xfrm rot="10800000">
            <a:off x="4289078" y="4275134"/>
            <a:ext cx="848763" cy="1102851"/>
          </a:xfrm>
          <a:custGeom>
            <a:avLst/>
            <a:gdLst>
              <a:gd name="connsiteX0" fmla="*/ 754456 w 1230099"/>
              <a:gd name="connsiteY0" fmla="*/ 1470468 h 1470468"/>
              <a:gd name="connsiteX1" fmla="*/ 0 w 1230099"/>
              <a:gd name="connsiteY1" fmla="*/ 1470468 h 1470468"/>
              <a:gd name="connsiteX2" fmla="*/ 98415 w 1230099"/>
              <a:gd name="connsiteY2" fmla="*/ 1300786 h 1470468"/>
              <a:gd name="connsiteX3" fmla="*/ 475643 w 1230099"/>
              <a:gd name="connsiteY3" fmla="*/ 650393 h 1470468"/>
              <a:gd name="connsiteX4" fmla="*/ 852871 w 1230099"/>
              <a:gd name="connsiteY4" fmla="*/ 0 h 1470468"/>
              <a:gd name="connsiteX5" fmla="*/ 1230099 w 1230099"/>
              <a:gd name="connsiteY5" fmla="*/ 650393 h 1470468"/>
              <a:gd name="connsiteX0" fmla="*/ 656041 w 1131684"/>
              <a:gd name="connsiteY0" fmla="*/ 1470468 h 1470468"/>
              <a:gd name="connsiteX1" fmla="*/ 0 w 1131684"/>
              <a:gd name="connsiteY1" fmla="*/ 1300786 h 1470468"/>
              <a:gd name="connsiteX2" fmla="*/ 377228 w 1131684"/>
              <a:gd name="connsiteY2" fmla="*/ 650393 h 1470468"/>
              <a:gd name="connsiteX3" fmla="*/ 754456 w 1131684"/>
              <a:gd name="connsiteY3" fmla="*/ 0 h 1470468"/>
              <a:gd name="connsiteX4" fmla="*/ 1131684 w 1131684"/>
              <a:gd name="connsiteY4" fmla="*/ 650393 h 1470468"/>
              <a:gd name="connsiteX5" fmla="*/ 656041 w 1131684"/>
              <a:gd name="connsiteY5" fmla="*/ 1470468 h 14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684" h="1470468">
                <a:moveTo>
                  <a:pt x="656041" y="1470468"/>
                </a:moveTo>
                <a:lnTo>
                  <a:pt x="0" y="1300786"/>
                </a:lnTo>
                <a:lnTo>
                  <a:pt x="377228" y="650393"/>
                </a:lnTo>
                <a:lnTo>
                  <a:pt x="754456" y="0"/>
                </a:lnTo>
                <a:lnTo>
                  <a:pt x="1131684" y="650393"/>
                </a:lnTo>
                <a:lnTo>
                  <a:pt x="656041" y="147046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B787BBC-6AB3-4115-B3EE-528F99457512}"/>
              </a:ext>
            </a:extLst>
          </p:cNvPr>
          <p:cNvSpPr/>
          <p:nvPr/>
        </p:nvSpPr>
        <p:spPr>
          <a:xfrm rot="10800000">
            <a:off x="3723680" y="3028855"/>
            <a:ext cx="1980002" cy="1246280"/>
          </a:xfrm>
          <a:custGeom>
            <a:avLst/>
            <a:gdLst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559340 w 2640003"/>
              <a:gd name="connsiteY3" fmla="*/ 341637 h 1661706"/>
              <a:gd name="connsiteX4" fmla="*/ 2640003 w 2640003"/>
              <a:gd name="connsiteY4" fmla="*/ 480711 h 1661706"/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640003 w 2640003"/>
              <a:gd name="connsiteY3" fmla="*/ 480711 h 1661706"/>
              <a:gd name="connsiteX4" fmla="*/ 585608 w 2640003"/>
              <a:gd name="connsiteY4" fmla="*/ 1661706 h 166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003" h="1661706">
                <a:moveTo>
                  <a:pt x="585608" y="1661706"/>
                </a:moveTo>
                <a:lnTo>
                  <a:pt x="0" y="1131103"/>
                </a:lnTo>
                <a:lnTo>
                  <a:pt x="1967607" y="0"/>
                </a:lnTo>
                <a:lnTo>
                  <a:pt x="2640003" y="480711"/>
                </a:lnTo>
                <a:lnTo>
                  <a:pt x="585608" y="166170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933CB10-56A9-4818-9DCB-81DA9DD9604F}"/>
              </a:ext>
            </a:extLst>
          </p:cNvPr>
          <p:cNvSpPr/>
          <p:nvPr/>
        </p:nvSpPr>
        <p:spPr>
          <a:xfrm rot="10800000">
            <a:off x="3157393" y="2029167"/>
            <a:ext cx="3112132" cy="1301780"/>
          </a:xfrm>
          <a:custGeom>
            <a:avLst/>
            <a:gdLst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070347 w 4149509"/>
              <a:gd name="connsiteY3" fmla="*/ 386092 h 1735707"/>
              <a:gd name="connsiteX4" fmla="*/ 4149509 w 4149509"/>
              <a:gd name="connsiteY4" fmla="*/ 522578 h 1735707"/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149509 w 4149509"/>
              <a:gd name="connsiteY3" fmla="*/ 522578 h 1735707"/>
              <a:gd name="connsiteX4" fmla="*/ 631437 w 4149509"/>
              <a:gd name="connsiteY4" fmla="*/ 1735707 h 173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509" h="1735707">
                <a:moveTo>
                  <a:pt x="631437" y="1735707"/>
                </a:moveTo>
                <a:lnTo>
                  <a:pt x="0" y="1172972"/>
                </a:lnTo>
                <a:lnTo>
                  <a:pt x="3401617" y="0"/>
                </a:lnTo>
                <a:lnTo>
                  <a:pt x="4149509" y="522578"/>
                </a:lnTo>
                <a:lnTo>
                  <a:pt x="631437" y="173570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3-Level Folded Banner Funnel – Slide Template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BB6D6E-1777-485F-A321-636AC3C666E9}"/>
              </a:ext>
            </a:extLst>
          </p:cNvPr>
          <p:cNvSpPr txBox="1"/>
          <p:nvPr/>
        </p:nvSpPr>
        <p:spPr>
          <a:xfrm>
            <a:off x="110550" y="2022654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21F164-6E50-422F-8A47-0317CFFF50FD}"/>
              </a:ext>
            </a:extLst>
          </p:cNvPr>
          <p:cNvSpPr txBox="1"/>
          <p:nvPr/>
        </p:nvSpPr>
        <p:spPr>
          <a:xfrm>
            <a:off x="676388" y="2998245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669BF3-B622-4FBF-A145-F5DA1D0BB449}"/>
              </a:ext>
            </a:extLst>
          </p:cNvPr>
          <p:cNvSpPr txBox="1"/>
          <p:nvPr/>
        </p:nvSpPr>
        <p:spPr>
          <a:xfrm>
            <a:off x="1242228" y="3973834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B9F1BB2F-1C5D-4AE3-81FA-25C3782E923D}"/>
              </a:ext>
            </a:extLst>
          </p:cNvPr>
          <p:cNvSpPr/>
          <p:nvPr/>
        </p:nvSpPr>
        <p:spPr>
          <a:xfrm rot="10800000">
            <a:off x="6413065" y="1963425"/>
            <a:ext cx="2730935" cy="487794"/>
          </a:xfrm>
          <a:custGeom>
            <a:avLst/>
            <a:gdLst>
              <a:gd name="connsiteX0" fmla="*/ 3264020 w 3641247"/>
              <a:gd name="connsiteY0" fmla="*/ 650392 h 650392"/>
              <a:gd name="connsiteX1" fmla="*/ 0 w 3641247"/>
              <a:gd name="connsiteY1" fmla="*/ 650392 h 650392"/>
              <a:gd name="connsiteX2" fmla="*/ 0 w 3641247"/>
              <a:gd name="connsiteY2" fmla="*/ 0 h 650392"/>
              <a:gd name="connsiteX3" fmla="*/ 3641247 w 3641247"/>
              <a:gd name="connsiteY3" fmla="*/ 0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1247" h="650392">
                <a:moveTo>
                  <a:pt x="3264020" y="650392"/>
                </a:moveTo>
                <a:lnTo>
                  <a:pt x="0" y="650392"/>
                </a:lnTo>
                <a:lnTo>
                  <a:pt x="0" y="0"/>
                </a:lnTo>
                <a:lnTo>
                  <a:pt x="3641247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83650D8-6C84-4962-8326-FFC44B859A41}"/>
              </a:ext>
            </a:extLst>
          </p:cNvPr>
          <p:cNvSpPr/>
          <p:nvPr/>
        </p:nvSpPr>
        <p:spPr>
          <a:xfrm>
            <a:off x="5847223" y="2938251"/>
            <a:ext cx="3296777" cy="487795"/>
          </a:xfrm>
          <a:custGeom>
            <a:avLst/>
            <a:gdLst>
              <a:gd name="connsiteX0" fmla="*/ 377228 w 4395703"/>
              <a:gd name="connsiteY0" fmla="*/ 0 h 650393"/>
              <a:gd name="connsiteX1" fmla="*/ 2775553 w 4395703"/>
              <a:gd name="connsiteY1" fmla="*/ 0 h 650393"/>
              <a:gd name="connsiteX2" fmla="*/ 3395050 w 4395703"/>
              <a:gd name="connsiteY2" fmla="*/ 0 h 650393"/>
              <a:gd name="connsiteX3" fmla="*/ 4395703 w 4395703"/>
              <a:gd name="connsiteY3" fmla="*/ 0 h 650393"/>
              <a:gd name="connsiteX4" fmla="*/ 4395703 w 4395703"/>
              <a:gd name="connsiteY4" fmla="*/ 650393 h 650393"/>
              <a:gd name="connsiteX5" fmla="*/ 3772278 w 4395703"/>
              <a:gd name="connsiteY5" fmla="*/ 650393 h 650393"/>
              <a:gd name="connsiteX6" fmla="*/ 2398325 w 4395703"/>
              <a:gd name="connsiteY6" fmla="*/ 650393 h 650393"/>
              <a:gd name="connsiteX7" fmla="*/ 0 w 4395703"/>
              <a:gd name="connsiteY7" fmla="*/ 650393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5703" h="650393">
                <a:moveTo>
                  <a:pt x="377228" y="0"/>
                </a:moveTo>
                <a:lnTo>
                  <a:pt x="2775553" y="0"/>
                </a:lnTo>
                <a:lnTo>
                  <a:pt x="3395050" y="0"/>
                </a:lnTo>
                <a:lnTo>
                  <a:pt x="4395703" y="0"/>
                </a:lnTo>
                <a:lnTo>
                  <a:pt x="4395703" y="650393"/>
                </a:lnTo>
                <a:lnTo>
                  <a:pt x="3772278" y="650393"/>
                </a:lnTo>
                <a:lnTo>
                  <a:pt x="2398325" y="650393"/>
                </a:lnTo>
                <a:lnTo>
                  <a:pt x="0" y="65039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B0B2279-0695-4355-A114-F17A6B9AAFC5}"/>
              </a:ext>
            </a:extLst>
          </p:cNvPr>
          <p:cNvSpPr/>
          <p:nvPr/>
        </p:nvSpPr>
        <p:spPr>
          <a:xfrm>
            <a:off x="5281383" y="3914602"/>
            <a:ext cx="3862618" cy="487795"/>
          </a:xfrm>
          <a:custGeom>
            <a:avLst/>
            <a:gdLst>
              <a:gd name="connsiteX0" fmla="*/ 377228 w 5150157"/>
              <a:gd name="connsiteY0" fmla="*/ 0 h 650393"/>
              <a:gd name="connsiteX1" fmla="*/ 1516488 w 5150157"/>
              <a:gd name="connsiteY1" fmla="*/ 0 h 650393"/>
              <a:gd name="connsiteX2" fmla="*/ 1886140 w 5150157"/>
              <a:gd name="connsiteY2" fmla="*/ 0 h 650393"/>
              <a:gd name="connsiteX3" fmla="*/ 5150157 w 5150157"/>
              <a:gd name="connsiteY3" fmla="*/ 0 h 650393"/>
              <a:gd name="connsiteX4" fmla="*/ 5150157 w 5150157"/>
              <a:gd name="connsiteY4" fmla="*/ 650393 h 650393"/>
              <a:gd name="connsiteX5" fmla="*/ 2263368 w 5150157"/>
              <a:gd name="connsiteY5" fmla="*/ 650393 h 650393"/>
              <a:gd name="connsiteX6" fmla="*/ 499461 w 5150157"/>
              <a:gd name="connsiteY6" fmla="*/ 650393 h 650393"/>
              <a:gd name="connsiteX7" fmla="*/ 0 w 5150157"/>
              <a:gd name="connsiteY7" fmla="*/ 650393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50157" h="650393">
                <a:moveTo>
                  <a:pt x="377228" y="0"/>
                </a:moveTo>
                <a:lnTo>
                  <a:pt x="1516488" y="0"/>
                </a:lnTo>
                <a:lnTo>
                  <a:pt x="1886140" y="0"/>
                </a:lnTo>
                <a:lnTo>
                  <a:pt x="5150157" y="0"/>
                </a:lnTo>
                <a:lnTo>
                  <a:pt x="5150157" y="650393"/>
                </a:lnTo>
                <a:lnTo>
                  <a:pt x="2263368" y="650393"/>
                </a:lnTo>
                <a:lnTo>
                  <a:pt x="499461" y="650393"/>
                </a:lnTo>
                <a:lnTo>
                  <a:pt x="0" y="65039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9A9BE4-0675-48E1-9436-2F771F7B70A9}"/>
              </a:ext>
            </a:extLst>
          </p:cNvPr>
          <p:cNvSpPr txBox="1"/>
          <p:nvPr/>
        </p:nvSpPr>
        <p:spPr>
          <a:xfrm>
            <a:off x="6722470" y="1953404"/>
            <a:ext cx="219456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4228F6-21E8-42DA-B544-F6B3AF82AF2E}"/>
              </a:ext>
            </a:extLst>
          </p:cNvPr>
          <p:cNvSpPr txBox="1"/>
          <p:nvPr/>
        </p:nvSpPr>
        <p:spPr>
          <a:xfrm>
            <a:off x="6156624" y="2928994"/>
            <a:ext cx="2760405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5590783" y="3973832"/>
            <a:ext cx="33262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C3D13B3-17F6-45AF-8E51-2F48896EA027}"/>
              </a:ext>
            </a:extLst>
          </p:cNvPr>
          <p:cNvSpPr/>
          <p:nvPr/>
        </p:nvSpPr>
        <p:spPr>
          <a:xfrm rot="21147748">
            <a:off x="3344649" y="2163361"/>
            <a:ext cx="2907644" cy="506773"/>
          </a:xfrm>
          <a:custGeom>
            <a:avLst/>
            <a:gdLst>
              <a:gd name="connsiteX0" fmla="*/ 3324695 w 3876859"/>
              <a:gd name="connsiteY0" fmla="*/ 0 h 675697"/>
              <a:gd name="connsiteX1" fmla="*/ 3876859 w 3876859"/>
              <a:gd name="connsiteY1" fmla="*/ 640702 h 675697"/>
              <a:gd name="connsiteX2" fmla="*/ 3704669 w 3876859"/>
              <a:gd name="connsiteY2" fmla="*/ 675697 h 675697"/>
              <a:gd name="connsiteX3" fmla="*/ 0 w 3876859"/>
              <a:gd name="connsiteY3" fmla="*/ 675697 h 675697"/>
              <a:gd name="connsiteX0" fmla="*/ 3324695 w 3876859"/>
              <a:gd name="connsiteY0" fmla="*/ 0 h 675697"/>
              <a:gd name="connsiteX1" fmla="*/ 3876859 w 3876859"/>
              <a:gd name="connsiteY1" fmla="*/ 640702 h 675697"/>
              <a:gd name="connsiteX2" fmla="*/ 0 w 3876859"/>
              <a:gd name="connsiteY2" fmla="*/ 675697 h 675697"/>
              <a:gd name="connsiteX3" fmla="*/ 3324695 w 3876859"/>
              <a:gd name="connsiteY3" fmla="*/ 0 h 67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6859" h="675697">
                <a:moveTo>
                  <a:pt x="3324695" y="0"/>
                </a:moveTo>
                <a:lnTo>
                  <a:pt x="3876859" y="640702"/>
                </a:lnTo>
                <a:lnTo>
                  <a:pt x="0" y="675697"/>
                </a:lnTo>
                <a:lnTo>
                  <a:pt x="332469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B790BA7-E370-4ECC-8AC3-53CD86F18FA0}"/>
              </a:ext>
            </a:extLst>
          </p:cNvPr>
          <p:cNvSpPr/>
          <p:nvPr/>
        </p:nvSpPr>
        <p:spPr>
          <a:xfrm rot="21147748">
            <a:off x="4156087" y="3076626"/>
            <a:ext cx="1525697" cy="469861"/>
          </a:xfrm>
          <a:custGeom>
            <a:avLst/>
            <a:gdLst>
              <a:gd name="connsiteX0" fmla="*/ 1523317 w 2034263"/>
              <a:gd name="connsiteY0" fmla="*/ 0 h 626481"/>
              <a:gd name="connsiteX1" fmla="*/ 2034263 w 2034263"/>
              <a:gd name="connsiteY1" fmla="*/ 602836 h 626481"/>
              <a:gd name="connsiteX2" fmla="*/ 1976769 w 2034263"/>
              <a:gd name="connsiteY2" fmla="*/ 626481 h 626481"/>
              <a:gd name="connsiteX3" fmla="*/ 0 w 2034263"/>
              <a:gd name="connsiteY3" fmla="*/ 626481 h 626481"/>
              <a:gd name="connsiteX0" fmla="*/ 1523317 w 2034263"/>
              <a:gd name="connsiteY0" fmla="*/ 0 h 626481"/>
              <a:gd name="connsiteX1" fmla="*/ 2034263 w 2034263"/>
              <a:gd name="connsiteY1" fmla="*/ 602836 h 626481"/>
              <a:gd name="connsiteX2" fmla="*/ 0 w 2034263"/>
              <a:gd name="connsiteY2" fmla="*/ 626481 h 626481"/>
              <a:gd name="connsiteX3" fmla="*/ 1523317 w 2034263"/>
              <a:gd name="connsiteY3" fmla="*/ 0 h 62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4263" h="626481">
                <a:moveTo>
                  <a:pt x="1523317" y="0"/>
                </a:moveTo>
                <a:lnTo>
                  <a:pt x="2034263" y="602836"/>
                </a:lnTo>
                <a:lnTo>
                  <a:pt x="0" y="626481"/>
                </a:lnTo>
                <a:lnTo>
                  <a:pt x="1523317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01A4F96-7199-4C02-A8B8-EDC905638A31}"/>
              </a:ext>
            </a:extLst>
          </p:cNvPr>
          <p:cNvSpPr/>
          <p:nvPr/>
        </p:nvSpPr>
        <p:spPr>
          <a:xfrm rot="21147748">
            <a:off x="4498744" y="4253791"/>
            <a:ext cx="630344" cy="206420"/>
          </a:xfrm>
          <a:custGeom>
            <a:avLst/>
            <a:gdLst>
              <a:gd name="connsiteX0" fmla="*/ 212345 w 840459"/>
              <a:gd name="connsiteY0" fmla="*/ 0 h 275226"/>
              <a:gd name="connsiteX1" fmla="*/ 840459 w 840459"/>
              <a:gd name="connsiteY1" fmla="*/ 254272 h 275226"/>
              <a:gd name="connsiteX2" fmla="*/ 824292 w 840459"/>
              <a:gd name="connsiteY2" fmla="*/ 275226 h 275226"/>
              <a:gd name="connsiteX3" fmla="*/ 0 w 840459"/>
              <a:gd name="connsiteY3" fmla="*/ 275226 h 275226"/>
              <a:gd name="connsiteX0" fmla="*/ 212345 w 840459"/>
              <a:gd name="connsiteY0" fmla="*/ 0 h 275226"/>
              <a:gd name="connsiteX1" fmla="*/ 840459 w 840459"/>
              <a:gd name="connsiteY1" fmla="*/ 254272 h 275226"/>
              <a:gd name="connsiteX2" fmla="*/ 0 w 840459"/>
              <a:gd name="connsiteY2" fmla="*/ 275226 h 275226"/>
              <a:gd name="connsiteX3" fmla="*/ 212345 w 840459"/>
              <a:gd name="connsiteY3" fmla="*/ 0 h 2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0459" h="275226">
                <a:moveTo>
                  <a:pt x="212345" y="0"/>
                </a:moveTo>
                <a:lnTo>
                  <a:pt x="840459" y="254272"/>
                </a:lnTo>
                <a:lnTo>
                  <a:pt x="0" y="275226"/>
                </a:lnTo>
                <a:lnTo>
                  <a:pt x="21234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573D091-A1A6-45A6-BE81-9334A227C199}"/>
              </a:ext>
            </a:extLst>
          </p:cNvPr>
          <p:cNvSpPr/>
          <p:nvPr/>
        </p:nvSpPr>
        <p:spPr>
          <a:xfrm>
            <a:off x="2591557" y="1963424"/>
            <a:ext cx="3960892" cy="487794"/>
          </a:xfrm>
          <a:custGeom>
            <a:avLst/>
            <a:gdLst>
              <a:gd name="connsiteX0" fmla="*/ 0 w 5281189"/>
              <a:gd name="connsiteY0" fmla="*/ 0 h 650392"/>
              <a:gd name="connsiteX1" fmla="*/ 5281189 w 5281189"/>
              <a:gd name="connsiteY1" fmla="*/ 0 h 650392"/>
              <a:gd name="connsiteX2" fmla="*/ 4903962 w 5281189"/>
              <a:gd name="connsiteY2" fmla="*/ 650392 h 650392"/>
              <a:gd name="connsiteX3" fmla="*/ 377228 w 5281189"/>
              <a:gd name="connsiteY3" fmla="*/ 650392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650392">
                <a:moveTo>
                  <a:pt x="0" y="0"/>
                </a:moveTo>
                <a:lnTo>
                  <a:pt x="5281189" y="0"/>
                </a:lnTo>
                <a:lnTo>
                  <a:pt x="4903962" y="650392"/>
                </a:lnTo>
                <a:lnTo>
                  <a:pt x="377228" y="650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55A66-4860-4BA8-94EE-EB5089C957EE}"/>
              </a:ext>
            </a:extLst>
          </p:cNvPr>
          <p:cNvSpPr txBox="1"/>
          <p:nvPr/>
        </p:nvSpPr>
        <p:spPr>
          <a:xfrm>
            <a:off x="4324176" y="197648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0A314A9-4100-4E9E-B384-F16DD805B2D9}"/>
              </a:ext>
            </a:extLst>
          </p:cNvPr>
          <p:cNvSpPr/>
          <p:nvPr/>
        </p:nvSpPr>
        <p:spPr>
          <a:xfrm rot="10800000">
            <a:off x="3157395" y="2939013"/>
            <a:ext cx="2829209" cy="487795"/>
          </a:xfrm>
          <a:custGeom>
            <a:avLst/>
            <a:gdLst>
              <a:gd name="connsiteX0" fmla="*/ 3772278 w 3772278"/>
              <a:gd name="connsiteY0" fmla="*/ 650393 h 650393"/>
              <a:gd name="connsiteX1" fmla="*/ 0 w 3772278"/>
              <a:gd name="connsiteY1" fmla="*/ 650393 h 650393"/>
              <a:gd name="connsiteX2" fmla="*/ 377228 w 3772278"/>
              <a:gd name="connsiteY2" fmla="*/ 0 h 650393"/>
              <a:gd name="connsiteX3" fmla="*/ 3395050 w 377227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2278" h="650393">
                <a:moveTo>
                  <a:pt x="377227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339505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F598C2-66EF-42C5-816A-D2DD294FA0E9}"/>
              </a:ext>
            </a:extLst>
          </p:cNvPr>
          <p:cNvSpPr txBox="1"/>
          <p:nvPr/>
        </p:nvSpPr>
        <p:spPr>
          <a:xfrm>
            <a:off x="4324176" y="295207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38B545-5EF5-4B02-8E86-0FB324D7A5DF}"/>
              </a:ext>
            </a:extLst>
          </p:cNvPr>
          <p:cNvSpPr/>
          <p:nvPr/>
        </p:nvSpPr>
        <p:spPr>
          <a:xfrm rot="10800000">
            <a:off x="3723236" y="3914602"/>
            <a:ext cx="1697526" cy="487795"/>
          </a:xfrm>
          <a:custGeom>
            <a:avLst/>
            <a:gdLst>
              <a:gd name="connsiteX0" fmla="*/ 2263368 w 2263368"/>
              <a:gd name="connsiteY0" fmla="*/ 650393 h 650393"/>
              <a:gd name="connsiteX1" fmla="*/ 0 w 2263368"/>
              <a:gd name="connsiteY1" fmla="*/ 650393 h 650393"/>
              <a:gd name="connsiteX2" fmla="*/ 377228 w 2263368"/>
              <a:gd name="connsiteY2" fmla="*/ 0 h 650393"/>
              <a:gd name="connsiteX3" fmla="*/ 1886140 w 226336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3368" h="650393">
                <a:moveTo>
                  <a:pt x="226336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18861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C85AA8-491A-45A4-A309-A6C18595E695}"/>
              </a:ext>
            </a:extLst>
          </p:cNvPr>
          <p:cNvSpPr txBox="1"/>
          <p:nvPr/>
        </p:nvSpPr>
        <p:spPr>
          <a:xfrm>
            <a:off x="4324176" y="392766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73C8541-A0D9-423E-B6BE-DDB8B8E117C0}"/>
              </a:ext>
            </a:extLst>
          </p:cNvPr>
          <p:cNvSpPr/>
          <p:nvPr/>
        </p:nvSpPr>
        <p:spPr>
          <a:xfrm>
            <a:off x="3377331" y="5439299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alpha val="79000"/>
                </a:schemeClr>
              </a:gs>
              <a:gs pos="86000">
                <a:srgbClr val="23282F">
                  <a:alpha val="53000"/>
                </a:srgbClr>
              </a:gs>
              <a:gs pos="100000">
                <a:srgbClr val="23282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5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10295</TotalTime>
  <Words>249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3-Level Folded Banner Funnel – Slide Template</vt:lpstr>
      <vt:lpstr>3-Level Folded Banner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3-Level Folded Banner Funnel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2022-04-18T19:59:50Z</dcterms:modified>
  <cp:category>Charts &amp; Diagrams</cp:category>
</cp:coreProperties>
</file>