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2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74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3-Level Folded Banner Pyramid – Slide Template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B787BBC-6AB3-4115-B3EE-528F99457512}"/>
              </a:ext>
            </a:extLst>
          </p:cNvPr>
          <p:cNvSpPr/>
          <p:nvPr/>
        </p:nvSpPr>
        <p:spPr>
          <a:xfrm>
            <a:off x="3440324" y="2897536"/>
            <a:ext cx="1980002" cy="1246280"/>
          </a:xfrm>
          <a:custGeom>
            <a:avLst/>
            <a:gdLst>
              <a:gd name="connsiteX0" fmla="*/ 585608 w 2640003"/>
              <a:gd name="connsiteY0" fmla="*/ 1661706 h 1661706"/>
              <a:gd name="connsiteX1" fmla="*/ 0 w 2640003"/>
              <a:gd name="connsiteY1" fmla="*/ 1131103 h 1661706"/>
              <a:gd name="connsiteX2" fmla="*/ 1967607 w 2640003"/>
              <a:gd name="connsiteY2" fmla="*/ 0 h 1661706"/>
              <a:gd name="connsiteX3" fmla="*/ 2559340 w 2640003"/>
              <a:gd name="connsiteY3" fmla="*/ 341637 h 1661706"/>
              <a:gd name="connsiteX4" fmla="*/ 2640003 w 2640003"/>
              <a:gd name="connsiteY4" fmla="*/ 480711 h 1661706"/>
              <a:gd name="connsiteX0" fmla="*/ 585608 w 2640003"/>
              <a:gd name="connsiteY0" fmla="*/ 1661706 h 1661706"/>
              <a:gd name="connsiteX1" fmla="*/ 0 w 2640003"/>
              <a:gd name="connsiteY1" fmla="*/ 1131103 h 1661706"/>
              <a:gd name="connsiteX2" fmla="*/ 1967607 w 2640003"/>
              <a:gd name="connsiteY2" fmla="*/ 0 h 1661706"/>
              <a:gd name="connsiteX3" fmla="*/ 2640003 w 2640003"/>
              <a:gd name="connsiteY3" fmla="*/ 480711 h 1661706"/>
              <a:gd name="connsiteX4" fmla="*/ 585608 w 2640003"/>
              <a:gd name="connsiteY4" fmla="*/ 1661706 h 166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003" h="1661706">
                <a:moveTo>
                  <a:pt x="585608" y="1661706"/>
                </a:moveTo>
                <a:lnTo>
                  <a:pt x="0" y="1131103"/>
                </a:lnTo>
                <a:lnTo>
                  <a:pt x="1967607" y="0"/>
                </a:lnTo>
                <a:lnTo>
                  <a:pt x="2640003" y="480711"/>
                </a:lnTo>
                <a:lnTo>
                  <a:pt x="585608" y="166170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933CB10-56A9-4818-9DCB-81DA9DD9604F}"/>
              </a:ext>
            </a:extLst>
          </p:cNvPr>
          <p:cNvSpPr/>
          <p:nvPr/>
        </p:nvSpPr>
        <p:spPr>
          <a:xfrm>
            <a:off x="2874481" y="3841725"/>
            <a:ext cx="3112132" cy="1301780"/>
          </a:xfrm>
          <a:custGeom>
            <a:avLst/>
            <a:gdLst>
              <a:gd name="connsiteX0" fmla="*/ 631437 w 4149509"/>
              <a:gd name="connsiteY0" fmla="*/ 1735707 h 1735707"/>
              <a:gd name="connsiteX1" fmla="*/ 0 w 4149509"/>
              <a:gd name="connsiteY1" fmla="*/ 1172972 h 1735707"/>
              <a:gd name="connsiteX2" fmla="*/ 3401617 w 4149509"/>
              <a:gd name="connsiteY2" fmla="*/ 0 h 1735707"/>
              <a:gd name="connsiteX3" fmla="*/ 4070347 w 4149509"/>
              <a:gd name="connsiteY3" fmla="*/ 386092 h 1735707"/>
              <a:gd name="connsiteX4" fmla="*/ 4149509 w 4149509"/>
              <a:gd name="connsiteY4" fmla="*/ 522578 h 1735707"/>
              <a:gd name="connsiteX0" fmla="*/ 631437 w 4149509"/>
              <a:gd name="connsiteY0" fmla="*/ 1735707 h 1735707"/>
              <a:gd name="connsiteX1" fmla="*/ 0 w 4149509"/>
              <a:gd name="connsiteY1" fmla="*/ 1172972 h 1735707"/>
              <a:gd name="connsiteX2" fmla="*/ 3401617 w 4149509"/>
              <a:gd name="connsiteY2" fmla="*/ 0 h 1735707"/>
              <a:gd name="connsiteX3" fmla="*/ 4149509 w 4149509"/>
              <a:gd name="connsiteY3" fmla="*/ 522578 h 1735707"/>
              <a:gd name="connsiteX4" fmla="*/ 631437 w 4149509"/>
              <a:gd name="connsiteY4" fmla="*/ 1735707 h 173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9509" h="1735707">
                <a:moveTo>
                  <a:pt x="631437" y="1735707"/>
                </a:moveTo>
                <a:lnTo>
                  <a:pt x="0" y="1172972"/>
                </a:lnTo>
                <a:lnTo>
                  <a:pt x="3401617" y="0"/>
                </a:lnTo>
                <a:lnTo>
                  <a:pt x="4149509" y="522578"/>
                </a:lnTo>
                <a:lnTo>
                  <a:pt x="631437" y="173570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573D091-A1A6-45A6-BE81-9334A227C199}"/>
              </a:ext>
            </a:extLst>
          </p:cNvPr>
          <p:cNvSpPr/>
          <p:nvPr/>
        </p:nvSpPr>
        <p:spPr>
          <a:xfrm rot="10800000">
            <a:off x="2591557" y="4721453"/>
            <a:ext cx="3960892" cy="487794"/>
          </a:xfrm>
          <a:custGeom>
            <a:avLst/>
            <a:gdLst>
              <a:gd name="connsiteX0" fmla="*/ 0 w 5281189"/>
              <a:gd name="connsiteY0" fmla="*/ 0 h 650392"/>
              <a:gd name="connsiteX1" fmla="*/ 5281189 w 5281189"/>
              <a:gd name="connsiteY1" fmla="*/ 0 h 650392"/>
              <a:gd name="connsiteX2" fmla="*/ 4903962 w 5281189"/>
              <a:gd name="connsiteY2" fmla="*/ 650392 h 650392"/>
              <a:gd name="connsiteX3" fmla="*/ 377228 w 5281189"/>
              <a:gd name="connsiteY3" fmla="*/ 650392 h 65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650392">
                <a:moveTo>
                  <a:pt x="0" y="0"/>
                </a:moveTo>
                <a:lnTo>
                  <a:pt x="5281189" y="0"/>
                </a:lnTo>
                <a:lnTo>
                  <a:pt x="4903962" y="650392"/>
                </a:lnTo>
                <a:lnTo>
                  <a:pt x="377228" y="6503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C55A66-4860-4BA8-94EE-EB5089C957EE}"/>
              </a:ext>
            </a:extLst>
          </p:cNvPr>
          <p:cNvSpPr txBox="1"/>
          <p:nvPr/>
        </p:nvSpPr>
        <p:spPr>
          <a:xfrm>
            <a:off x="4324181" y="4734518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BB6D6E-1777-485F-A321-636AC3C666E9}"/>
              </a:ext>
            </a:extLst>
          </p:cNvPr>
          <p:cNvSpPr txBox="1"/>
          <p:nvPr/>
        </p:nvSpPr>
        <p:spPr>
          <a:xfrm>
            <a:off x="1251123" y="2831610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21F164-6E50-422F-8A47-0317CFFF50FD}"/>
              </a:ext>
            </a:extLst>
          </p:cNvPr>
          <p:cNvSpPr txBox="1"/>
          <p:nvPr/>
        </p:nvSpPr>
        <p:spPr>
          <a:xfrm>
            <a:off x="684180" y="3807200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669BF3-B622-4FBF-A145-F5DA1D0BB449}"/>
              </a:ext>
            </a:extLst>
          </p:cNvPr>
          <p:cNvSpPr txBox="1"/>
          <p:nvPr/>
        </p:nvSpPr>
        <p:spPr>
          <a:xfrm>
            <a:off x="119886" y="4782789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1BC6ED9-7DA9-4785-A2CE-3C1D57CB3745}"/>
              </a:ext>
            </a:extLst>
          </p:cNvPr>
          <p:cNvSpPr/>
          <p:nvPr/>
        </p:nvSpPr>
        <p:spPr>
          <a:xfrm rot="10800000" flipV="1">
            <a:off x="5420326" y="2770276"/>
            <a:ext cx="3723674" cy="487796"/>
          </a:xfrm>
          <a:custGeom>
            <a:avLst/>
            <a:gdLst>
              <a:gd name="connsiteX0" fmla="*/ 4964899 w 4964899"/>
              <a:gd name="connsiteY0" fmla="*/ 0 h 650395"/>
              <a:gd name="connsiteX1" fmla="*/ 1323652 w 4964899"/>
              <a:gd name="connsiteY1" fmla="*/ 0 h 650395"/>
              <a:gd name="connsiteX2" fmla="*/ 1323652 w 4964899"/>
              <a:gd name="connsiteY2" fmla="*/ 1 h 650395"/>
              <a:gd name="connsiteX3" fmla="*/ 0 w 4964899"/>
              <a:gd name="connsiteY3" fmla="*/ 1 h 650395"/>
              <a:gd name="connsiteX4" fmla="*/ 0 w 4964899"/>
              <a:gd name="connsiteY4" fmla="*/ 650395 h 650395"/>
              <a:gd name="connsiteX5" fmla="*/ 2559539 w 4964899"/>
              <a:gd name="connsiteY5" fmla="*/ 650395 h 650395"/>
              <a:gd name="connsiteX6" fmla="*/ 2559540 w 4964899"/>
              <a:gd name="connsiteY6" fmla="*/ 650394 h 650395"/>
              <a:gd name="connsiteX7" fmla="*/ 4587672 w 4964899"/>
              <a:gd name="connsiteY7" fmla="*/ 650394 h 65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4899" h="650395">
                <a:moveTo>
                  <a:pt x="4964899" y="0"/>
                </a:moveTo>
                <a:lnTo>
                  <a:pt x="1323652" y="0"/>
                </a:lnTo>
                <a:lnTo>
                  <a:pt x="1323652" y="1"/>
                </a:lnTo>
                <a:lnTo>
                  <a:pt x="0" y="1"/>
                </a:lnTo>
                <a:lnTo>
                  <a:pt x="0" y="650395"/>
                </a:lnTo>
                <a:lnTo>
                  <a:pt x="2559539" y="650395"/>
                </a:lnTo>
                <a:lnTo>
                  <a:pt x="2559540" y="650394"/>
                </a:lnTo>
                <a:lnTo>
                  <a:pt x="4587672" y="65039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A0459EB-7906-4493-8B3E-6FE5FC299465}"/>
              </a:ext>
            </a:extLst>
          </p:cNvPr>
          <p:cNvSpPr/>
          <p:nvPr/>
        </p:nvSpPr>
        <p:spPr>
          <a:xfrm flipV="1">
            <a:off x="5986608" y="3745862"/>
            <a:ext cx="3157392" cy="487796"/>
          </a:xfrm>
          <a:custGeom>
            <a:avLst/>
            <a:gdLst>
              <a:gd name="connsiteX0" fmla="*/ 0 w 4209856"/>
              <a:gd name="connsiteY0" fmla="*/ 650394 h 650394"/>
              <a:gd name="connsiteX1" fmla="*/ 2398325 w 4209856"/>
              <a:gd name="connsiteY1" fmla="*/ 650394 h 650394"/>
              <a:gd name="connsiteX2" fmla="*/ 3772278 w 4209856"/>
              <a:gd name="connsiteY2" fmla="*/ 650394 h 650394"/>
              <a:gd name="connsiteX3" fmla="*/ 4209856 w 4209856"/>
              <a:gd name="connsiteY3" fmla="*/ 650394 h 650394"/>
              <a:gd name="connsiteX4" fmla="*/ 4209856 w 4209856"/>
              <a:gd name="connsiteY4" fmla="*/ 0 h 650394"/>
              <a:gd name="connsiteX5" fmla="*/ 3395050 w 4209856"/>
              <a:gd name="connsiteY5" fmla="*/ 0 h 650394"/>
              <a:gd name="connsiteX6" fmla="*/ 2775553 w 4209856"/>
              <a:gd name="connsiteY6" fmla="*/ 0 h 650394"/>
              <a:gd name="connsiteX7" fmla="*/ 377228 w 4209856"/>
              <a:gd name="connsiteY7" fmla="*/ 0 h 65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9856" h="650394">
                <a:moveTo>
                  <a:pt x="0" y="650394"/>
                </a:moveTo>
                <a:lnTo>
                  <a:pt x="2398325" y="650394"/>
                </a:lnTo>
                <a:lnTo>
                  <a:pt x="3772278" y="650394"/>
                </a:lnTo>
                <a:lnTo>
                  <a:pt x="4209856" y="650394"/>
                </a:lnTo>
                <a:lnTo>
                  <a:pt x="4209856" y="0"/>
                </a:lnTo>
                <a:lnTo>
                  <a:pt x="3395050" y="0"/>
                </a:lnTo>
                <a:lnTo>
                  <a:pt x="2775553" y="0"/>
                </a:lnTo>
                <a:lnTo>
                  <a:pt x="37722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1B08523-7A22-483F-B81D-4A7BCF8C68BC}"/>
              </a:ext>
            </a:extLst>
          </p:cNvPr>
          <p:cNvSpPr/>
          <p:nvPr/>
        </p:nvSpPr>
        <p:spPr>
          <a:xfrm flipV="1">
            <a:off x="6552448" y="4721453"/>
            <a:ext cx="2591552" cy="487795"/>
          </a:xfrm>
          <a:custGeom>
            <a:avLst/>
            <a:gdLst>
              <a:gd name="connsiteX0" fmla="*/ 0 w 3455402"/>
              <a:gd name="connsiteY0" fmla="*/ 650393 h 650393"/>
              <a:gd name="connsiteX1" fmla="*/ 499461 w 3455402"/>
              <a:gd name="connsiteY1" fmla="*/ 650393 h 650393"/>
              <a:gd name="connsiteX2" fmla="*/ 2263368 w 3455402"/>
              <a:gd name="connsiteY2" fmla="*/ 650393 h 650393"/>
              <a:gd name="connsiteX3" fmla="*/ 3455402 w 3455402"/>
              <a:gd name="connsiteY3" fmla="*/ 650393 h 650393"/>
              <a:gd name="connsiteX4" fmla="*/ 3455402 w 3455402"/>
              <a:gd name="connsiteY4" fmla="*/ 0 h 650393"/>
              <a:gd name="connsiteX5" fmla="*/ 1886140 w 3455402"/>
              <a:gd name="connsiteY5" fmla="*/ 0 h 650393"/>
              <a:gd name="connsiteX6" fmla="*/ 1516488 w 3455402"/>
              <a:gd name="connsiteY6" fmla="*/ 0 h 650393"/>
              <a:gd name="connsiteX7" fmla="*/ 377228 w 3455402"/>
              <a:gd name="connsiteY7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5402" h="650393">
                <a:moveTo>
                  <a:pt x="0" y="650393"/>
                </a:moveTo>
                <a:lnTo>
                  <a:pt x="499461" y="650393"/>
                </a:lnTo>
                <a:lnTo>
                  <a:pt x="2263368" y="650393"/>
                </a:lnTo>
                <a:lnTo>
                  <a:pt x="3455402" y="650393"/>
                </a:lnTo>
                <a:lnTo>
                  <a:pt x="3455402" y="0"/>
                </a:lnTo>
                <a:lnTo>
                  <a:pt x="1886140" y="0"/>
                </a:lnTo>
                <a:lnTo>
                  <a:pt x="1516488" y="0"/>
                </a:lnTo>
                <a:lnTo>
                  <a:pt x="377228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9A9BE4-0675-48E1-9436-2F771F7B70A9}"/>
              </a:ext>
            </a:extLst>
          </p:cNvPr>
          <p:cNvSpPr txBox="1"/>
          <p:nvPr/>
        </p:nvSpPr>
        <p:spPr>
          <a:xfrm>
            <a:off x="5985724" y="2755673"/>
            <a:ext cx="2908244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4228F6-21E8-42DA-B544-F6B3AF82AF2E}"/>
              </a:ext>
            </a:extLst>
          </p:cNvPr>
          <p:cNvSpPr txBox="1"/>
          <p:nvPr/>
        </p:nvSpPr>
        <p:spPr>
          <a:xfrm>
            <a:off x="6555544" y="3735845"/>
            <a:ext cx="2338424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11D566-460B-4DD1-AEC4-E9D2FB19A5DA}"/>
              </a:ext>
            </a:extLst>
          </p:cNvPr>
          <p:cNvSpPr txBox="1"/>
          <p:nvPr/>
        </p:nvSpPr>
        <p:spPr>
          <a:xfrm>
            <a:off x="7117847" y="4709908"/>
            <a:ext cx="1776122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AFA9E48-A849-4539-B33B-F97D341DD585}"/>
              </a:ext>
            </a:extLst>
          </p:cNvPr>
          <p:cNvSpPr/>
          <p:nvPr/>
        </p:nvSpPr>
        <p:spPr>
          <a:xfrm rot="21147748">
            <a:off x="3881370" y="2935874"/>
            <a:ext cx="1518711" cy="438431"/>
          </a:xfrm>
          <a:custGeom>
            <a:avLst/>
            <a:gdLst>
              <a:gd name="connsiteX0" fmla="*/ 1421419 w 2024948"/>
              <a:gd name="connsiteY0" fmla="*/ 0 h 584574"/>
              <a:gd name="connsiteX1" fmla="*/ 2024948 w 2024948"/>
              <a:gd name="connsiteY1" fmla="*/ 564759 h 584574"/>
              <a:gd name="connsiteX2" fmla="*/ 1976767 w 2024948"/>
              <a:gd name="connsiteY2" fmla="*/ 584574 h 584574"/>
              <a:gd name="connsiteX3" fmla="*/ 0 w 2024948"/>
              <a:gd name="connsiteY3" fmla="*/ 584574 h 584574"/>
              <a:gd name="connsiteX0" fmla="*/ 1421419 w 2024948"/>
              <a:gd name="connsiteY0" fmla="*/ 0 h 584574"/>
              <a:gd name="connsiteX1" fmla="*/ 2024948 w 2024948"/>
              <a:gd name="connsiteY1" fmla="*/ 564759 h 584574"/>
              <a:gd name="connsiteX2" fmla="*/ 0 w 2024948"/>
              <a:gd name="connsiteY2" fmla="*/ 584574 h 584574"/>
              <a:gd name="connsiteX3" fmla="*/ 1421419 w 2024948"/>
              <a:gd name="connsiteY3" fmla="*/ 0 h 58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4948" h="584574">
                <a:moveTo>
                  <a:pt x="1421419" y="0"/>
                </a:moveTo>
                <a:lnTo>
                  <a:pt x="2024948" y="564759"/>
                </a:lnTo>
                <a:lnTo>
                  <a:pt x="0" y="584574"/>
                </a:lnTo>
                <a:lnTo>
                  <a:pt x="1421419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F6D8DD1-0B7C-4785-B92F-AC93CE69B376}"/>
              </a:ext>
            </a:extLst>
          </p:cNvPr>
          <p:cNvSpPr/>
          <p:nvPr/>
        </p:nvSpPr>
        <p:spPr>
          <a:xfrm rot="21147748">
            <a:off x="3063695" y="3964073"/>
            <a:ext cx="2906877" cy="488216"/>
          </a:xfrm>
          <a:custGeom>
            <a:avLst/>
            <a:gdLst>
              <a:gd name="connsiteX0" fmla="*/ 3202956 w 3875836"/>
              <a:gd name="connsiteY0" fmla="*/ 0 h 650955"/>
              <a:gd name="connsiteX1" fmla="*/ 3875836 w 3875836"/>
              <a:gd name="connsiteY1" fmla="*/ 616168 h 650955"/>
              <a:gd name="connsiteX2" fmla="*/ 3704669 w 3875836"/>
              <a:gd name="connsiteY2" fmla="*/ 650955 h 650955"/>
              <a:gd name="connsiteX3" fmla="*/ 0 w 3875836"/>
              <a:gd name="connsiteY3" fmla="*/ 650955 h 650955"/>
              <a:gd name="connsiteX0" fmla="*/ 3202956 w 3875836"/>
              <a:gd name="connsiteY0" fmla="*/ 0 h 650955"/>
              <a:gd name="connsiteX1" fmla="*/ 3875836 w 3875836"/>
              <a:gd name="connsiteY1" fmla="*/ 616168 h 650955"/>
              <a:gd name="connsiteX2" fmla="*/ 0 w 3875836"/>
              <a:gd name="connsiteY2" fmla="*/ 650955 h 650955"/>
              <a:gd name="connsiteX3" fmla="*/ 3202956 w 3875836"/>
              <a:gd name="connsiteY3" fmla="*/ 0 h 65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5836" h="650955">
                <a:moveTo>
                  <a:pt x="3202956" y="0"/>
                </a:moveTo>
                <a:lnTo>
                  <a:pt x="3875836" y="616168"/>
                </a:lnTo>
                <a:lnTo>
                  <a:pt x="0" y="650955"/>
                </a:lnTo>
                <a:lnTo>
                  <a:pt x="3202956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E734B76-DB4A-432E-BE87-A08908C34C22}"/>
              </a:ext>
            </a:extLst>
          </p:cNvPr>
          <p:cNvSpPr/>
          <p:nvPr/>
        </p:nvSpPr>
        <p:spPr>
          <a:xfrm>
            <a:off x="4006164" y="1794686"/>
            <a:ext cx="848763" cy="1102851"/>
          </a:xfrm>
          <a:custGeom>
            <a:avLst/>
            <a:gdLst>
              <a:gd name="connsiteX0" fmla="*/ 754456 w 1230099"/>
              <a:gd name="connsiteY0" fmla="*/ 1470468 h 1470468"/>
              <a:gd name="connsiteX1" fmla="*/ 0 w 1230099"/>
              <a:gd name="connsiteY1" fmla="*/ 1470468 h 1470468"/>
              <a:gd name="connsiteX2" fmla="*/ 98415 w 1230099"/>
              <a:gd name="connsiteY2" fmla="*/ 1300786 h 1470468"/>
              <a:gd name="connsiteX3" fmla="*/ 475643 w 1230099"/>
              <a:gd name="connsiteY3" fmla="*/ 650393 h 1470468"/>
              <a:gd name="connsiteX4" fmla="*/ 852871 w 1230099"/>
              <a:gd name="connsiteY4" fmla="*/ 0 h 1470468"/>
              <a:gd name="connsiteX5" fmla="*/ 1230099 w 1230099"/>
              <a:gd name="connsiteY5" fmla="*/ 650393 h 1470468"/>
              <a:gd name="connsiteX0" fmla="*/ 656041 w 1131684"/>
              <a:gd name="connsiteY0" fmla="*/ 1470468 h 1470468"/>
              <a:gd name="connsiteX1" fmla="*/ 0 w 1131684"/>
              <a:gd name="connsiteY1" fmla="*/ 1300786 h 1470468"/>
              <a:gd name="connsiteX2" fmla="*/ 377228 w 1131684"/>
              <a:gd name="connsiteY2" fmla="*/ 650393 h 1470468"/>
              <a:gd name="connsiteX3" fmla="*/ 754456 w 1131684"/>
              <a:gd name="connsiteY3" fmla="*/ 0 h 1470468"/>
              <a:gd name="connsiteX4" fmla="*/ 1131684 w 1131684"/>
              <a:gd name="connsiteY4" fmla="*/ 650393 h 1470468"/>
              <a:gd name="connsiteX5" fmla="*/ 656041 w 1131684"/>
              <a:gd name="connsiteY5" fmla="*/ 1470468 h 147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684" h="1470468">
                <a:moveTo>
                  <a:pt x="656041" y="1470468"/>
                </a:moveTo>
                <a:lnTo>
                  <a:pt x="0" y="1300786"/>
                </a:lnTo>
                <a:lnTo>
                  <a:pt x="377228" y="650393"/>
                </a:lnTo>
                <a:lnTo>
                  <a:pt x="754456" y="0"/>
                </a:lnTo>
                <a:lnTo>
                  <a:pt x="1131684" y="650393"/>
                </a:lnTo>
                <a:lnTo>
                  <a:pt x="656041" y="147046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438B545-5EF5-4B02-8E86-0FB324D7A5DF}"/>
              </a:ext>
            </a:extLst>
          </p:cNvPr>
          <p:cNvSpPr/>
          <p:nvPr/>
        </p:nvSpPr>
        <p:spPr>
          <a:xfrm>
            <a:off x="3723243" y="2770275"/>
            <a:ext cx="1697526" cy="487795"/>
          </a:xfrm>
          <a:custGeom>
            <a:avLst/>
            <a:gdLst>
              <a:gd name="connsiteX0" fmla="*/ 2263368 w 2263368"/>
              <a:gd name="connsiteY0" fmla="*/ 650393 h 650393"/>
              <a:gd name="connsiteX1" fmla="*/ 0 w 2263368"/>
              <a:gd name="connsiteY1" fmla="*/ 650393 h 650393"/>
              <a:gd name="connsiteX2" fmla="*/ 377228 w 2263368"/>
              <a:gd name="connsiteY2" fmla="*/ 0 h 650393"/>
              <a:gd name="connsiteX3" fmla="*/ 1886140 w 2263368"/>
              <a:gd name="connsiteY3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3368" h="650393">
                <a:moveTo>
                  <a:pt x="2263368" y="650393"/>
                </a:moveTo>
                <a:lnTo>
                  <a:pt x="0" y="650393"/>
                </a:lnTo>
                <a:lnTo>
                  <a:pt x="377228" y="0"/>
                </a:lnTo>
                <a:lnTo>
                  <a:pt x="18861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C85AA8-491A-45A4-A309-A6C18595E695}"/>
              </a:ext>
            </a:extLst>
          </p:cNvPr>
          <p:cNvSpPr txBox="1"/>
          <p:nvPr/>
        </p:nvSpPr>
        <p:spPr>
          <a:xfrm>
            <a:off x="4324181" y="2783340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03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0A314A9-4100-4E9E-B384-F16DD805B2D9}"/>
              </a:ext>
            </a:extLst>
          </p:cNvPr>
          <p:cNvSpPr/>
          <p:nvPr/>
        </p:nvSpPr>
        <p:spPr>
          <a:xfrm>
            <a:off x="3157402" y="3745863"/>
            <a:ext cx="2829209" cy="487795"/>
          </a:xfrm>
          <a:custGeom>
            <a:avLst/>
            <a:gdLst>
              <a:gd name="connsiteX0" fmla="*/ 3772278 w 3772278"/>
              <a:gd name="connsiteY0" fmla="*/ 650393 h 650393"/>
              <a:gd name="connsiteX1" fmla="*/ 0 w 3772278"/>
              <a:gd name="connsiteY1" fmla="*/ 650393 h 650393"/>
              <a:gd name="connsiteX2" fmla="*/ 377228 w 3772278"/>
              <a:gd name="connsiteY2" fmla="*/ 0 h 650393"/>
              <a:gd name="connsiteX3" fmla="*/ 3395050 w 3772278"/>
              <a:gd name="connsiteY3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2278" h="650393">
                <a:moveTo>
                  <a:pt x="3772278" y="650393"/>
                </a:moveTo>
                <a:lnTo>
                  <a:pt x="0" y="650393"/>
                </a:lnTo>
                <a:lnTo>
                  <a:pt x="377228" y="0"/>
                </a:lnTo>
                <a:lnTo>
                  <a:pt x="339505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F598C2-66EF-42C5-816A-D2DD294FA0E9}"/>
              </a:ext>
            </a:extLst>
          </p:cNvPr>
          <p:cNvSpPr txBox="1"/>
          <p:nvPr/>
        </p:nvSpPr>
        <p:spPr>
          <a:xfrm>
            <a:off x="4324181" y="375892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68293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3-Level Folded Banner Pyramid – Slide Template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B787BBC-6AB3-4115-B3EE-528F99457512}"/>
              </a:ext>
            </a:extLst>
          </p:cNvPr>
          <p:cNvSpPr/>
          <p:nvPr/>
        </p:nvSpPr>
        <p:spPr>
          <a:xfrm>
            <a:off x="3440324" y="2897536"/>
            <a:ext cx="1980002" cy="1246280"/>
          </a:xfrm>
          <a:custGeom>
            <a:avLst/>
            <a:gdLst>
              <a:gd name="connsiteX0" fmla="*/ 585608 w 2640003"/>
              <a:gd name="connsiteY0" fmla="*/ 1661706 h 1661706"/>
              <a:gd name="connsiteX1" fmla="*/ 0 w 2640003"/>
              <a:gd name="connsiteY1" fmla="*/ 1131103 h 1661706"/>
              <a:gd name="connsiteX2" fmla="*/ 1967607 w 2640003"/>
              <a:gd name="connsiteY2" fmla="*/ 0 h 1661706"/>
              <a:gd name="connsiteX3" fmla="*/ 2559340 w 2640003"/>
              <a:gd name="connsiteY3" fmla="*/ 341637 h 1661706"/>
              <a:gd name="connsiteX4" fmla="*/ 2640003 w 2640003"/>
              <a:gd name="connsiteY4" fmla="*/ 480711 h 1661706"/>
              <a:gd name="connsiteX0" fmla="*/ 585608 w 2640003"/>
              <a:gd name="connsiteY0" fmla="*/ 1661706 h 1661706"/>
              <a:gd name="connsiteX1" fmla="*/ 0 w 2640003"/>
              <a:gd name="connsiteY1" fmla="*/ 1131103 h 1661706"/>
              <a:gd name="connsiteX2" fmla="*/ 1967607 w 2640003"/>
              <a:gd name="connsiteY2" fmla="*/ 0 h 1661706"/>
              <a:gd name="connsiteX3" fmla="*/ 2640003 w 2640003"/>
              <a:gd name="connsiteY3" fmla="*/ 480711 h 1661706"/>
              <a:gd name="connsiteX4" fmla="*/ 585608 w 2640003"/>
              <a:gd name="connsiteY4" fmla="*/ 1661706 h 166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003" h="1661706">
                <a:moveTo>
                  <a:pt x="585608" y="1661706"/>
                </a:moveTo>
                <a:lnTo>
                  <a:pt x="0" y="1131103"/>
                </a:lnTo>
                <a:lnTo>
                  <a:pt x="1967607" y="0"/>
                </a:lnTo>
                <a:lnTo>
                  <a:pt x="2640003" y="480711"/>
                </a:lnTo>
                <a:lnTo>
                  <a:pt x="585608" y="166170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933CB10-56A9-4818-9DCB-81DA9DD9604F}"/>
              </a:ext>
            </a:extLst>
          </p:cNvPr>
          <p:cNvSpPr/>
          <p:nvPr/>
        </p:nvSpPr>
        <p:spPr>
          <a:xfrm>
            <a:off x="2874481" y="3841725"/>
            <a:ext cx="3112132" cy="1301780"/>
          </a:xfrm>
          <a:custGeom>
            <a:avLst/>
            <a:gdLst>
              <a:gd name="connsiteX0" fmla="*/ 631437 w 4149509"/>
              <a:gd name="connsiteY0" fmla="*/ 1735707 h 1735707"/>
              <a:gd name="connsiteX1" fmla="*/ 0 w 4149509"/>
              <a:gd name="connsiteY1" fmla="*/ 1172972 h 1735707"/>
              <a:gd name="connsiteX2" fmla="*/ 3401617 w 4149509"/>
              <a:gd name="connsiteY2" fmla="*/ 0 h 1735707"/>
              <a:gd name="connsiteX3" fmla="*/ 4070347 w 4149509"/>
              <a:gd name="connsiteY3" fmla="*/ 386092 h 1735707"/>
              <a:gd name="connsiteX4" fmla="*/ 4149509 w 4149509"/>
              <a:gd name="connsiteY4" fmla="*/ 522578 h 1735707"/>
              <a:gd name="connsiteX0" fmla="*/ 631437 w 4149509"/>
              <a:gd name="connsiteY0" fmla="*/ 1735707 h 1735707"/>
              <a:gd name="connsiteX1" fmla="*/ 0 w 4149509"/>
              <a:gd name="connsiteY1" fmla="*/ 1172972 h 1735707"/>
              <a:gd name="connsiteX2" fmla="*/ 3401617 w 4149509"/>
              <a:gd name="connsiteY2" fmla="*/ 0 h 1735707"/>
              <a:gd name="connsiteX3" fmla="*/ 4149509 w 4149509"/>
              <a:gd name="connsiteY3" fmla="*/ 522578 h 1735707"/>
              <a:gd name="connsiteX4" fmla="*/ 631437 w 4149509"/>
              <a:gd name="connsiteY4" fmla="*/ 1735707 h 173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9509" h="1735707">
                <a:moveTo>
                  <a:pt x="631437" y="1735707"/>
                </a:moveTo>
                <a:lnTo>
                  <a:pt x="0" y="1172972"/>
                </a:lnTo>
                <a:lnTo>
                  <a:pt x="3401617" y="0"/>
                </a:lnTo>
                <a:lnTo>
                  <a:pt x="4149509" y="522578"/>
                </a:lnTo>
                <a:lnTo>
                  <a:pt x="631437" y="173570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573D091-A1A6-45A6-BE81-9334A227C199}"/>
              </a:ext>
            </a:extLst>
          </p:cNvPr>
          <p:cNvSpPr/>
          <p:nvPr/>
        </p:nvSpPr>
        <p:spPr>
          <a:xfrm rot="10800000">
            <a:off x="2591557" y="4721453"/>
            <a:ext cx="3960892" cy="487794"/>
          </a:xfrm>
          <a:custGeom>
            <a:avLst/>
            <a:gdLst>
              <a:gd name="connsiteX0" fmla="*/ 0 w 5281189"/>
              <a:gd name="connsiteY0" fmla="*/ 0 h 650392"/>
              <a:gd name="connsiteX1" fmla="*/ 5281189 w 5281189"/>
              <a:gd name="connsiteY1" fmla="*/ 0 h 650392"/>
              <a:gd name="connsiteX2" fmla="*/ 4903962 w 5281189"/>
              <a:gd name="connsiteY2" fmla="*/ 650392 h 650392"/>
              <a:gd name="connsiteX3" fmla="*/ 377228 w 5281189"/>
              <a:gd name="connsiteY3" fmla="*/ 650392 h 65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650392">
                <a:moveTo>
                  <a:pt x="0" y="0"/>
                </a:moveTo>
                <a:lnTo>
                  <a:pt x="5281189" y="0"/>
                </a:lnTo>
                <a:lnTo>
                  <a:pt x="4903962" y="650392"/>
                </a:lnTo>
                <a:lnTo>
                  <a:pt x="377228" y="6503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C55A66-4860-4BA8-94EE-EB5089C957EE}"/>
              </a:ext>
            </a:extLst>
          </p:cNvPr>
          <p:cNvSpPr txBox="1"/>
          <p:nvPr/>
        </p:nvSpPr>
        <p:spPr>
          <a:xfrm>
            <a:off x="4324181" y="4734518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BB6D6E-1777-485F-A321-636AC3C666E9}"/>
              </a:ext>
            </a:extLst>
          </p:cNvPr>
          <p:cNvSpPr txBox="1"/>
          <p:nvPr/>
        </p:nvSpPr>
        <p:spPr>
          <a:xfrm>
            <a:off x="1251123" y="2831610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21F164-6E50-422F-8A47-0317CFFF50FD}"/>
              </a:ext>
            </a:extLst>
          </p:cNvPr>
          <p:cNvSpPr txBox="1"/>
          <p:nvPr/>
        </p:nvSpPr>
        <p:spPr>
          <a:xfrm>
            <a:off x="684180" y="3807200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669BF3-B622-4FBF-A145-F5DA1D0BB449}"/>
              </a:ext>
            </a:extLst>
          </p:cNvPr>
          <p:cNvSpPr txBox="1"/>
          <p:nvPr/>
        </p:nvSpPr>
        <p:spPr>
          <a:xfrm>
            <a:off x="119886" y="4782789"/>
            <a:ext cx="238933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1BC6ED9-7DA9-4785-A2CE-3C1D57CB3745}"/>
              </a:ext>
            </a:extLst>
          </p:cNvPr>
          <p:cNvSpPr/>
          <p:nvPr/>
        </p:nvSpPr>
        <p:spPr>
          <a:xfrm rot="10800000" flipV="1">
            <a:off x="5420326" y="2770276"/>
            <a:ext cx="3723674" cy="487796"/>
          </a:xfrm>
          <a:custGeom>
            <a:avLst/>
            <a:gdLst>
              <a:gd name="connsiteX0" fmla="*/ 4964899 w 4964899"/>
              <a:gd name="connsiteY0" fmla="*/ 0 h 650395"/>
              <a:gd name="connsiteX1" fmla="*/ 1323652 w 4964899"/>
              <a:gd name="connsiteY1" fmla="*/ 0 h 650395"/>
              <a:gd name="connsiteX2" fmla="*/ 1323652 w 4964899"/>
              <a:gd name="connsiteY2" fmla="*/ 1 h 650395"/>
              <a:gd name="connsiteX3" fmla="*/ 0 w 4964899"/>
              <a:gd name="connsiteY3" fmla="*/ 1 h 650395"/>
              <a:gd name="connsiteX4" fmla="*/ 0 w 4964899"/>
              <a:gd name="connsiteY4" fmla="*/ 650395 h 650395"/>
              <a:gd name="connsiteX5" fmla="*/ 2559539 w 4964899"/>
              <a:gd name="connsiteY5" fmla="*/ 650395 h 650395"/>
              <a:gd name="connsiteX6" fmla="*/ 2559540 w 4964899"/>
              <a:gd name="connsiteY6" fmla="*/ 650394 h 650395"/>
              <a:gd name="connsiteX7" fmla="*/ 4587672 w 4964899"/>
              <a:gd name="connsiteY7" fmla="*/ 650394 h 65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4899" h="650395">
                <a:moveTo>
                  <a:pt x="4964899" y="0"/>
                </a:moveTo>
                <a:lnTo>
                  <a:pt x="1323652" y="0"/>
                </a:lnTo>
                <a:lnTo>
                  <a:pt x="1323652" y="1"/>
                </a:lnTo>
                <a:lnTo>
                  <a:pt x="0" y="1"/>
                </a:lnTo>
                <a:lnTo>
                  <a:pt x="0" y="650395"/>
                </a:lnTo>
                <a:lnTo>
                  <a:pt x="2559539" y="650395"/>
                </a:lnTo>
                <a:lnTo>
                  <a:pt x="2559540" y="650394"/>
                </a:lnTo>
                <a:lnTo>
                  <a:pt x="4587672" y="650394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A0459EB-7906-4493-8B3E-6FE5FC299465}"/>
              </a:ext>
            </a:extLst>
          </p:cNvPr>
          <p:cNvSpPr/>
          <p:nvPr/>
        </p:nvSpPr>
        <p:spPr>
          <a:xfrm flipV="1">
            <a:off x="5986608" y="3745862"/>
            <a:ext cx="3157392" cy="487796"/>
          </a:xfrm>
          <a:custGeom>
            <a:avLst/>
            <a:gdLst>
              <a:gd name="connsiteX0" fmla="*/ 0 w 4209856"/>
              <a:gd name="connsiteY0" fmla="*/ 650394 h 650394"/>
              <a:gd name="connsiteX1" fmla="*/ 2398325 w 4209856"/>
              <a:gd name="connsiteY1" fmla="*/ 650394 h 650394"/>
              <a:gd name="connsiteX2" fmla="*/ 3772278 w 4209856"/>
              <a:gd name="connsiteY2" fmla="*/ 650394 h 650394"/>
              <a:gd name="connsiteX3" fmla="*/ 4209856 w 4209856"/>
              <a:gd name="connsiteY3" fmla="*/ 650394 h 650394"/>
              <a:gd name="connsiteX4" fmla="*/ 4209856 w 4209856"/>
              <a:gd name="connsiteY4" fmla="*/ 0 h 650394"/>
              <a:gd name="connsiteX5" fmla="*/ 3395050 w 4209856"/>
              <a:gd name="connsiteY5" fmla="*/ 0 h 650394"/>
              <a:gd name="connsiteX6" fmla="*/ 2775553 w 4209856"/>
              <a:gd name="connsiteY6" fmla="*/ 0 h 650394"/>
              <a:gd name="connsiteX7" fmla="*/ 377228 w 4209856"/>
              <a:gd name="connsiteY7" fmla="*/ 0 h 65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9856" h="650394">
                <a:moveTo>
                  <a:pt x="0" y="650394"/>
                </a:moveTo>
                <a:lnTo>
                  <a:pt x="2398325" y="650394"/>
                </a:lnTo>
                <a:lnTo>
                  <a:pt x="3772278" y="650394"/>
                </a:lnTo>
                <a:lnTo>
                  <a:pt x="4209856" y="650394"/>
                </a:lnTo>
                <a:lnTo>
                  <a:pt x="4209856" y="0"/>
                </a:lnTo>
                <a:lnTo>
                  <a:pt x="3395050" y="0"/>
                </a:lnTo>
                <a:lnTo>
                  <a:pt x="2775553" y="0"/>
                </a:lnTo>
                <a:lnTo>
                  <a:pt x="377228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1B08523-7A22-483F-B81D-4A7BCF8C68BC}"/>
              </a:ext>
            </a:extLst>
          </p:cNvPr>
          <p:cNvSpPr/>
          <p:nvPr/>
        </p:nvSpPr>
        <p:spPr>
          <a:xfrm flipV="1">
            <a:off x="6552448" y="4721453"/>
            <a:ext cx="2591552" cy="487795"/>
          </a:xfrm>
          <a:custGeom>
            <a:avLst/>
            <a:gdLst>
              <a:gd name="connsiteX0" fmla="*/ 0 w 3455402"/>
              <a:gd name="connsiteY0" fmla="*/ 650393 h 650393"/>
              <a:gd name="connsiteX1" fmla="*/ 499461 w 3455402"/>
              <a:gd name="connsiteY1" fmla="*/ 650393 h 650393"/>
              <a:gd name="connsiteX2" fmla="*/ 2263368 w 3455402"/>
              <a:gd name="connsiteY2" fmla="*/ 650393 h 650393"/>
              <a:gd name="connsiteX3" fmla="*/ 3455402 w 3455402"/>
              <a:gd name="connsiteY3" fmla="*/ 650393 h 650393"/>
              <a:gd name="connsiteX4" fmla="*/ 3455402 w 3455402"/>
              <a:gd name="connsiteY4" fmla="*/ 0 h 650393"/>
              <a:gd name="connsiteX5" fmla="*/ 1886140 w 3455402"/>
              <a:gd name="connsiteY5" fmla="*/ 0 h 650393"/>
              <a:gd name="connsiteX6" fmla="*/ 1516488 w 3455402"/>
              <a:gd name="connsiteY6" fmla="*/ 0 h 650393"/>
              <a:gd name="connsiteX7" fmla="*/ 377228 w 3455402"/>
              <a:gd name="connsiteY7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5402" h="650393">
                <a:moveTo>
                  <a:pt x="0" y="650393"/>
                </a:moveTo>
                <a:lnTo>
                  <a:pt x="499461" y="650393"/>
                </a:lnTo>
                <a:lnTo>
                  <a:pt x="2263368" y="650393"/>
                </a:lnTo>
                <a:lnTo>
                  <a:pt x="3455402" y="650393"/>
                </a:lnTo>
                <a:lnTo>
                  <a:pt x="3455402" y="0"/>
                </a:lnTo>
                <a:lnTo>
                  <a:pt x="1886140" y="0"/>
                </a:lnTo>
                <a:lnTo>
                  <a:pt x="1516488" y="0"/>
                </a:lnTo>
                <a:lnTo>
                  <a:pt x="377228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9A9BE4-0675-48E1-9436-2F771F7B70A9}"/>
              </a:ext>
            </a:extLst>
          </p:cNvPr>
          <p:cNvSpPr txBox="1"/>
          <p:nvPr/>
        </p:nvSpPr>
        <p:spPr>
          <a:xfrm>
            <a:off x="5985724" y="2755673"/>
            <a:ext cx="2908244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4228F6-21E8-42DA-B544-F6B3AF82AF2E}"/>
              </a:ext>
            </a:extLst>
          </p:cNvPr>
          <p:cNvSpPr txBox="1"/>
          <p:nvPr/>
        </p:nvSpPr>
        <p:spPr>
          <a:xfrm>
            <a:off x="6555544" y="3735845"/>
            <a:ext cx="2338424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11D566-460B-4DD1-AEC4-E9D2FB19A5DA}"/>
              </a:ext>
            </a:extLst>
          </p:cNvPr>
          <p:cNvSpPr txBox="1"/>
          <p:nvPr/>
        </p:nvSpPr>
        <p:spPr>
          <a:xfrm>
            <a:off x="7117847" y="4709908"/>
            <a:ext cx="1776122" cy="5078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AFA9E48-A849-4539-B33B-F97D341DD585}"/>
              </a:ext>
            </a:extLst>
          </p:cNvPr>
          <p:cNvSpPr/>
          <p:nvPr/>
        </p:nvSpPr>
        <p:spPr>
          <a:xfrm rot="21147748">
            <a:off x="3881370" y="2935874"/>
            <a:ext cx="1518711" cy="438431"/>
          </a:xfrm>
          <a:custGeom>
            <a:avLst/>
            <a:gdLst>
              <a:gd name="connsiteX0" fmla="*/ 1421419 w 2024948"/>
              <a:gd name="connsiteY0" fmla="*/ 0 h 584574"/>
              <a:gd name="connsiteX1" fmla="*/ 2024948 w 2024948"/>
              <a:gd name="connsiteY1" fmla="*/ 564759 h 584574"/>
              <a:gd name="connsiteX2" fmla="*/ 1976767 w 2024948"/>
              <a:gd name="connsiteY2" fmla="*/ 584574 h 584574"/>
              <a:gd name="connsiteX3" fmla="*/ 0 w 2024948"/>
              <a:gd name="connsiteY3" fmla="*/ 584574 h 584574"/>
              <a:gd name="connsiteX0" fmla="*/ 1421419 w 2024948"/>
              <a:gd name="connsiteY0" fmla="*/ 0 h 584574"/>
              <a:gd name="connsiteX1" fmla="*/ 2024948 w 2024948"/>
              <a:gd name="connsiteY1" fmla="*/ 564759 h 584574"/>
              <a:gd name="connsiteX2" fmla="*/ 0 w 2024948"/>
              <a:gd name="connsiteY2" fmla="*/ 584574 h 584574"/>
              <a:gd name="connsiteX3" fmla="*/ 1421419 w 2024948"/>
              <a:gd name="connsiteY3" fmla="*/ 0 h 58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4948" h="584574">
                <a:moveTo>
                  <a:pt x="1421419" y="0"/>
                </a:moveTo>
                <a:lnTo>
                  <a:pt x="2024948" y="564759"/>
                </a:lnTo>
                <a:lnTo>
                  <a:pt x="0" y="584574"/>
                </a:lnTo>
                <a:lnTo>
                  <a:pt x="1421419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5F6D8DD1-0B7C-4785-B92F-AC93CE69B376}"/>
              </a:ext>
            </a:extLst>
          </p:cNvPr>
          <p:cNvSpPr/>
          <p:nvPr/>
        </p:nvSpPr>
        <p:spPr>
          <a:xfrm rot="21147748">
            <a:off x="3063695" y="3964073"/>
            <a:ext cx="2906877" cy="488216"/>
          </a:xfrm>
          <a:custGeom>
            <a:avLst/>
            <a:gdLst>
              <a:gd name="connsiteX0" fmla="*/ 3202956 w 3875836"/>
              <a:gd name="connsiteY0" fmla="*/ 0 h 650955"/>
              <a:gd name="connsiteX1" fmla="*/ 3875836 w 3875836"/>
              <a:gd name="connsiteY1" fmla="*/ 616168 h 650955"/>
              <a:gd name="connsiteX2" fmla="*/ 3704669 w 3875836"/>
              <a:gd name="connsiteY2" fmla="*/ 650955 h 650955"/>
              <a:gd name="connsiteX3" fmla="*/ 0 w 3875836"/>
              <a:gd name="connsiteY3" fmla="*/ 650955 h 650955"/>
              <a:gd name="connsiteX0" fmla="*/ 3202956 w 3875836"/>
              <a:gd name="connsiteY0" fmla="*/ 0 h 650955"/>
              <a:gd name="connsiteX1" fmla="*/ 3875836 w 3875836"/>
              <a:gd name="connsiteY1" fmla="*/ 616168 h 650955"/>
              <a:gd name="connsiteX2" fmla="*/ 0 w 3875836"/>
              <a:gd name="connsiteY2" fmla="*/ 650955 h 650955"/>
              <a:gd name="connsiteX3" fmla="*/ 3202956 w 3875836"/>
              <a:gd name="connsiteY3" fmla="*/ 0 h 65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5836" h="650955">
                <a:moveTo>
                  <a:pt x="3202956" y="0"/>
                </a:moveTo>
                <a:lnTo>
                  <a:pt x="3875836" y="616168"/>
                </a:lnTo>
                <a:lnTo>
                  <a:pt x="0" y="650955"/>
                </a:lnTo>
                <a:lnTo>
                  <a:pt x="3202956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E734B76-DB4A-432E-BE87-A08908C34C22}"/>
              </a:ext>
            </a:extLst>
          </p:cNvPr>
          <p:cNvSpPr/>
          <p:nvPr/>
        </p:nvSpPr>
        <p:spPr>
          <a:xfrm>
            <a:off x="4006164" y="1794686"/>
            <a:ext cx="848763" cy="1102851"/>
          </a:xfrm>
          <a:custGeom>
            <a:avLst/>
            <a:gdLst>
              <a:gd name="connsiteX0" fmla="*/ 754456 w 1230099"/>
              <a:gd name="connsiteY0" fmla="*/ 1470468 h 1470468"/>
              <a:gd name="connsiteX1" fmla="*/ 0 w 1230099"/>
              <a:gd name="connsiteY1" fmla="*/ 1470468 h 1470468"/>
              <a:gd name="connsiteX2" fmla="*/ 98415 w 1230099"/>
              <a:gd name="connsiteY2" fmla="*/ 1300786 h 1470468"/>
              <a:gd name="connsiteX3" fmla="*/ 475643 w 1230099"/>
              <a:gd name="connsiteY3" fmla="*/ 650393 h 1470468"/>
              <a:gd name="connsiteX4" fmla="*/ 852871 w 1230099"/>
              <a:gd name="connsiteY4" fmla="*/ 0 h 1470468"/>
              <a:gd name="connsiteX5" fmla="*/ 1230099 w 1230099"/>
              <a:gd name="connsiteY5" fmla="*/ 650393 h 1470468"/>
              <a:gd name="connsiteX0" fmla="*/ 656041 w 1131684"/>
              <a:gd name="connsiteY0" fmla="*/ 1470468 h 1470468"/>
              <a:gd name="connsiteX1" fmla="*/ 0 w 1131684"/>
              <a:gd name="connsiteY1" fmla="*/ 1300786 h 1470468"/>
              <a:gd name="connsiteX2" fmla="*/ 377228 w 1131684"/>
              <a:gd name="connsiteY2" fmla="*/ 650393 h 1470468"/>
              <a:gd name="connsiteX3" fmla="*/ 754456 w 1131684"/>
              <a:gd name="connsiteY3" fmla="*/ 0 h 1470468"/>
              <a:gd name="connsiteX4" fmla="*/ 1131684 w 1131684"/>
              <a:gd name="connsiteY4" fmla="*/ 650393 h 1470468"/>
              <a:gd name="connsiteX5" fmla="*/ 656041 w 1131684"/>
              <a:gd name="connsiteY5" fmla="*/ 1470468 h 147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684" h="1470468">
                <a:moveTo>
                  <a:pt x="656041" y="1470468"/>
                </a:moveTo>
                <a:lnTo>
                  <a:pt x="0" y="1300786"/>
                </a:lnTo>
                <a:lnTo>
                  <a:pt x="377228" y="650393"/>
                </a:lnTo>
                <a:lnTo>
                  <a:pt x="754456" y="0"/>
                </a:lnTo>
                <a:lnTo>
                  <a:pt x="1131684" y="650393"/>
                </a:lnTo>
                <a:lnTo>
                  <a:pt x="656041" y="147046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438B545-5EF5-4B02-8E86-0FB324D7A5DF}"/>
              </a:ext>
            </a:extLst>
          </p:cNvPr>
          <p:cNvSpPr/>
          <p:nvPr/>
        </p:nvSpPr>
        <p:spPr>
          <a:xfrm>
            <a:off x="3723243" y="2770275"/>
            <a:ext cx="1697526" cy="487795"/>
          </a:xfrm>
          <a:custGeom>
            <a:avLst/>
            <a:gdLst>
              <a:gd name="connsiteX0" fmla="*/ 2263368 w 2263368"/>
              <a:gd name="connsiteY0" fmla="*/ 650393 h 650393"/>
              <a:gd name="connsiteX1" fmla="*/ 0 w 2263368"/>
              <a:gd name="connsiteY1" fmla="*/ 650393 h 650393"/>
              <a:gd name="connsiteX2" fmla="*/ 377228 w 2263368"/>
              <a:gd name="connsiteY2" fmla="*/ 0 h 650393"/>
              <a:gd name="connsiteX3" fmla="*/ 1886140 w 2263368"/>
              <a:gd name="connsiteY3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3368" h="650393">
                <a:moveTo>
                  <a:pt x="2263368" y="650393"/>
                </a:moveTo>
                <a:lnTo>
                  <a:pt x="0" y="650393"/>
                </a:lnTo>
                <a:lnTo>
                  <a:pt x="377228" y="0"/>
                </a:lnTo>
                <a:lnTo>
                  <a:pt x="18861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C85AA8-491A-45A4-A309-A6C18595E695}"/>
              </a:ext>
            </a:extLst>
          </p:cNvPr>
          <p:cNvSpPr txBox="1"/>
          <p:nvPr/>
        </p:nvSpPr>
        <p:spPr>
          <a:xfrm>
            <a:off x="4324181" y="2783340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03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0A314A9-4100-4E9E-B384-F16DD805B2D9}"/>
              </a:ext>
            </a:extLst>
          </p:cNvPr>
          <p:cNvSpPr/>
          <p:nvPr/>
        </p:nvSpPr>
        <p:spPr>
          <a:xfrm>
            <a:off x="3157402" y="3745863"/>
            <a:ext cx="2829209" cy="487795"/>
          </a:xfrm>
          <a:custGeom>
            <a:avLst/>
            <a:gdLst>
              <a:gd name="connsiteX0" fmla="*/ 3772278 w 3772278"/>
              <a:gd name="connsiteY0" fmla="*/ 650393 h 650393"/>
              <a:gd name="connsiteX1" fmla="*/ 0 w 3772278"/>
              <a:gd name="connsiteY1" fmla="*/ 650393 h 650393"/>
              <a:gd name="connsiteX2" fmla="*/ 377228 w 3772278"/>
              <a:gd name="connsiteY2" fmla="*/ 0 h 650393"/>
              <a:gd name="connsiteX3" fmla="*/ 3395050 w 3772278"/>
              <a:gd name="connsiteY3" fmla="*/ 0 h 65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2278" h="650393">
                <a:moveTo>
                  <a:pt x="3772278" y="650393"/>
                </a:moveTo>
                <a:lnTo>
                  <a:pt x="0" y="650393"/>
                </a:lnTo>
                <a:lnTo>
                  <a:pt x="377228" y="0"/>
                </a:lnTo>
                <a:lnTo>
                  <a:pt x="339505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F598C2-66EF-42C5-816A-D2DD294FA0E9}"/>
              </a:ext>
            </a:extLst>
          </p:cNvPr>
          <p:cNvSpPr txBox="1"/>
          <p:nvPr/>
        </p:nvSpPr>
        <p:spPr>
          <a:xfrm>
            <a:off x="4324181" y="375892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62964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10295</TotalTime>
  <Words>241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3-Level Folded Banner Pyramid – Slide Template</vt:lpstr>
      <vt:lpstr>3-Level Folded Banner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3-Level Folded Banner Pyramid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2022-04-18T20:02:23Z</dcterms:modified>
  <cp:category>Charts &amp; Diagrams</cp:category>
</cp:coreProperties>
</file>