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94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3-Level Folded Banner Pyramid – Slide Template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>
            <a:off x="4587098" y="2720381"/>
            <a:ext cx="2640003" cy="1661706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>
            <a:off x="3832641" y="3979299"/>
            <a:ext cx="4149509" cy="1735707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 rot="10800000">
            <a:off x="3455409" y="5152270"/>
            <a:ext cx="5281189" cy="650392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5795283" y="518507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668163" y="264786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912239" y="394865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59847" y="524944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BC6ED9-7DA9-4785-A2CE-3C1D57CB3745}"/>
              </a:ext>
            </a:extLst>
          </p:cNvPr>
          <p:cNvSpPr/>
          <p:nvPr/>
        </p:nvSpPr>
        <p:spPr>
          <a:xfrm rot="10800000" flipV="1">
            <a:off x="7227101" y="2550700"/>
            <a:ext cx="4964899" cy="650395"/>
          </a:xfrm>
          <a:custGeom>
            <a:avLst/>
            <a:gdLst>
              <a:gd name="connsiteX0" fmla="*/ 4964899 w 4964899"/>
              <a:gd name="connsiteY0" fmla="*/ 0 h 650395"/>
              <a:gd name="connsiteX1" fmla="*/ 1323652 w 4964899"/>
              <a:gd name="connsiteY1" fmla="*/ 0 h 650395"/>
              <a:gd name="connsiteX2" fmla="*/ 1323652 w 4964899"/>
              <a:gd name="connsiteY2" fmla="*/ 1 h 650395"/>
              <a:gd name="connsiteX3" fmla="*/ 0 w 4964899"/>
              <a:gd name="connsiteY3" fmla="*/ 1 h 650395"/>
              <a:gd name="connsiteX4" fmla="*/ 0 w 4964899"/>
              <a:gd name="connsiteY4" fmla="*/ 650395 h 650395"/>
              <a:gd name="connsiteX5" fmla="*/ 2559539 w 4964899"/>
              <a:gd name="connsiteY5" fmla="*/ 650395 h 650395"/>
              <a:gd name="connsiteX6" fmla="*/ 2559540 w 4964899"/>
              <a:gd name="connsiteY6" fmla="*/ 650394 h 650395"/>
              <a:gd name="connsiteX7" fmla="*/ 4587672 w 4964899"/>
              <a:gd name="connsiteY7" fmla="*/ 650394 h 6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4899" h="650395">
                <a:moveTo>
                  <a:pt x="4964899" y="0"/>
                </a:moveTo>
                <a:lnTo>
                  <a:pt x="1323652" y="0"/>
                </a:lnTo>
                <a:lnTo>
                  <a:pt x="1323652" y="1"/>
                </a:lnTo>
                <a:lnTo>
                  <a:pt x="0" y="1"/>
                </a:lnTo>
                <a:lnTo>
                  <a:pt x="0" y="650395"/>
                </a:lnTo>
                <a:lnTo>
                  <a:pt x="2559539" y="650395"/>
                </a:lnTo>
                <a:lnTo>
                  <a:pt x="2559540" y="650394"/>
                </a:lnTo>
                <a:lnTo>
                  <a:pt x="4587672" y="65039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A0459EB-7906-4493-8B3E-6FE5FC299465}"/>
              </a:ext>
            </a:extLst>
          </p:cNvPr>
          <p:cNvSpPr/>
          <p:nvPr/>
        </p:nvSpPr>
        <p:spPr>
          <a:xfrm flipV="1">
            <a:off x="7982144" y="3851483"/>
            <a:ext cx="4209856" cy="650394"/>
          </a:xfrm>
          <a:custGeom>
            <a:avLst/>
            <a:gdLst>
              <a:gd name="connsiteX0" fmla="*/ 0 w 4209856"/>
              <a:gd name="connsiteY0" fmla="*/ 650394 h 650394"/>
              <a:gd name="connsiteX1" fmla="*/ 2398325 w 4209856"/>
              <a:gd name="connsiteY1" fmla="*/ 650394 h 650394"/>
              <a:gd name="connsiteX2" fmla="*/ 3772278 w 4209856"/>
              <a:gd name="connsiteY2" fmla="*/ 650394 h 650394"/>
              <a:gd name="connsiteX3" fmla="*/ 4209856 w 4209856"/>
              <a:gd name="connsiteY3" fmla="*/ 650394 h 650394"/>
              <a:gd name="connsiteX4" fmla="*/ 4209856 w 4209856"/>
              <a:gd name="connsiteY4" fmla="*/ 0 h 650394"/>
              <a:gd name="connsiteX5" fmla="*/ 3395050 w 4209856"/>
              <a:gd name="connsiteY5" fmla="*/ 0 h 650394"/>
              <a:gd name="connsiteX6" fmla="*/ 2775553 w 4209856"/>
              <a:gd name="connsiteY6" fmla="*/ 0 h 650394"/>
              <a:gd name="connsiteX7" fmla="*/ 377228 w 4209856"/>
              <a:gd name="connsiteY7" fmla="*/ 0 h 6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856" h="650394">
                <a:moveTo>
                  <a:pt x="0" y="650394"/>
                </a:moveTo>
                <a:lnTo>
                  <a:pt x="2398325" y="650394"/>
                </a:lnTo>
                <a:lnTo>
                  <a:pt x="3772278" y="650394"/>
                </a:lnTo>
                <a:lnTo>
                  <a:pt x="4209856" y="650394"/>
                </a:lnTo>
                <a:lnTo>
                  <a:pt x="4209856" y="0"/>
                </a:lnTo>
                <a:lnTo>
                  <a:pt x="3395050" y="0"/>
                </a:lnTo>
                <a:lnTo>
                  <a:pt x="2775553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B08523-7A22-483F-B81D-4A7BCF8C68BC}"/>
              </a:ext>
            </a:extLst>
          </p:cNvPr>
          <p:cNvSpPr/>
          <p:nvPr/>
        </p:nvSpPr>
        <p:spPr>
          <a:xfrm flipV="1">
            <a:off x="8736598" y="5152270"/>
            <a:ext cx="3455402" cy="650393"/>
          </a:xfrm>
          <a:custGeom>
            <a:avLst/>
            <a:gdLst>
              <a:gd name="connsiteX0" fmla="*/ 0 w 3455402"/>
              <a:gd name="connsiteY0" fmla="*/ 650393 h 650393"/>
              <a:gd name="connsiteX1" fmla="*/ 499461 w 3455402"/>
              <a:gd name="connsiteY1" fmla="*/ 650393 h 650393"/>
              <a:gd name="connsiteX2" fmla="*/ 2263368 w 3455402"/>
              <a:gd name="connsiteY2" fmla="*/ 650393 h 650393"/>
              <a:gd name="connsiteX3" fmla="*/ 3455402 w 3455402"/>
              <a:gd name="connsiteY3" fmla="*/ 650393 h 650393"/>
              <a:gd name="connsiteX4" fmla="*/ 3455402 w 3455402"/>
              <a:gd name="connsiteY4" fmla="*/ 0 h 650393"/>
              <a:gd name="connsiteX5" fmla="*/ 1886140 w 3455402"/>
              <a:gd name="connsiteY5" fmla="*/ 0 h 650393"/>
              <a:gd name="connsiteX6" fmla="*/ 1516488 w 3455402"/>
              <a:gd name="connsiteY6" fmla="*/ 0 h 650393"/>
              <a:gd name="connsiteX7" fmla="*/ 377228 w 3455402"/>
              <a:gd name="connsiteY7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2" h="650393">
                <a:moveTo>
                  <a:pt x="0" y="650393"/>
                </a:moveTo>
                <a:lnTo>
                  <a:pt x="499461" y="650393"/>
                </a:lnTo>
                <a:lnTo>
                  <a:pt x="2263368" y="650393"/>
                </a:lnTo>
                <a:lnTo>
                  <a:pt x="3455402" y="650393"/>
                </a:lnTo>
                <a:lnTo>
                  <a:pt x="3455402" y="0"/>
                </a:lnTo>
                <a:lnTo>
                  <a:pt x="1886140" y="0"/>
                </a:lnTo>
                <a:lnTo>
                  <a:pt x="1516488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7980966" y="2546619"/>
            <a:ext cx="3877658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8740725" y="3853514"/>
            <a:ext cx="311789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9490463" y="5152265"/>
            <a:ext cx="236816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FA9E48-A849-4539-B33B-F97D341DD585}"/>
              </a:ext>
            </a:extLst>
          </p:cNvPr>
          <p:cNvSpPr/>
          <p:nvPr/>
        </p:nvSpPr>
        <p:spPr>
          <a:xfrm rot="21147748">
            <a:off x="5175160" y="2771499"/>
            <a:ext cx="2024948" cy="584574"/>
          </a:xfrm>
          <a:custGeom>
            <a:avLst/>
            <a:gdLst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1976767 w 2024948"/>
              <a:gd name="connsiteY2" fmla="*/ 584574 h 584574"/>
              <a:gd name="connsiteX3" fmla="*/ 0 w 2024948"/>
              <a:gd name="connsiteY3" fmla="*/ 584574 h 584574"/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0 w 2024948"/>
              <a:gd name="connsiteY2" fmla="*/ 584574 h 584574"/>
              <a:gd name="connsiteX3" fmla="*/ 1421419 w 2024948"/>
              <a:gd name="connsiteY3" fmla="*/ 0 h 58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948" h="584574">
                <a:moveTo>
                  <a:pt x="1421419" y="0"/>
                </a:moveTo>
                <a:lnTo>
                  <a:pt x="2024948" y="564759"/>
                </a:lnTo>
                <a:lnTo>
                  <a:pt x="0" y="584574"/>
                </a:lnTo>
                <a:lnTo>
                  <a:pt x="142141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6D8DD1-0B7C-4785-B92F-AC93CE69B376}"/>
              </a:ext>
            </a:extLst>
          </p:cNvPr>
          <p:cNvSpPr/>
          <p:nvPr/>
        </p:nvSpPr>
        <p:spPr>
          <a:xfrm rot="21147748">
            <a:off x="4084927" y="4142430"/>
            <a:ext cx="3875836" cy="650955"/>
          </a:xfrm>
          <a:custGeom>
            <a:avLst/>
            <a:gdLst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3704669 w 3875836"/>
              <a:gd name="connsiteY2" fmla="*/ 650955 h 650955"/>
              <a:gd name="connsiteX3" fmla="*/ 0 w 3875836"/>
              <a:gd name="connsiteY3" fmla="*/ 650955 h 650955"/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0 w 3875836"/>
              <a:gd name="connsiteY2" fmla="*/ 650955 h 650955"/>
              <a:gd name="connsiteX3" fmla="*/ 3202956 w 3875836"/>
              <a:gd name="connsiteY3" fmla="*/ 0 h 65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836" h="650955">
                <a:moveTo>
                  <a:pt x="3202956" y="0"/>
                </a:moveTo>
                <a:lnTo>
                  <a:pt x="3875836" y="616168"/>
                </a:lnTo>
                <a:lnTo>
                  <a:pt x="0" y="650955"/>
                </a:lnTo>
                <a:lnTo>
                  <a:pt x="320295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>
            <a:off x="5341552" y="1249914"/>
            <a:ext cx="1131684" cy="1470468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>
            <a:off x="4964324" y="2550699"/>
            <a:ext cx="2263368" cy="650393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5795283" y="258350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03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>
            <a:off x="4209869" y="3851484"/>
            <a:ext cx="3772278" cy="650393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5795283" y="388429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3651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3-Level Folded Banner Pyramid – Slide Template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>
            <a:off x="4587098" y="2720381"/>
            <a:ext cx="2640003" cy="1661706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>
            <a:off x="3832641" y="3979299"/>
            <a:ext cx="4149509" cy="1735707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 rot="10800000">
            <a:off x="3455409" y="5152270"/>
            <a:ext cx="5281189" cy="650392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5795283" y="518507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668163" y="264786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912239" y="394865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59847" y="524944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BC6ED9-7DA9-4785-A2CE-3C1D57CB3745}"/>
              </a:ext>
            </a:extLst>
          </p:cNvPr>
          <p:cNvSpPr/>
          <p:nvPr/>
        </p:nvSpPr>
        <p:spPr>
          <a:xfrm rot="10800000" flipV="1">
            <a:off x="7227101" y="2550700"/>
            <a:ext cx="4964899" cy="650395"/>
          </a:xfrm>
          <a:custGeom>
            <a:avLst/>
            <a:gdLst>
              <a:gd name="connsiteX0" fmla="*/ 4964899 w 4964899"/>
              <a:gd name="connsiteY0" fmla="*/ 0 h 650395"/>
              <a:gd name="connsiteX1" fmla="*/ 1323652 w 4964899"/>
              <a:gd name="connsiteY1" fmla="*/ 0 h 650395"/>
              <a:gd name="connsiteX2" fmla="*/ 1323652 w 4964899"/>
              <a:gd name="connsiteY2" fmla="*/ 1 h 650395"/>
              <a:gd name="connsiteX3" fmla="*/ 0 w 4964899"/>
              <a:gd name="connsiteY3" fmla="*/ 1 h 650395"/>
              <a:gd name="connsiteX4" fmla="*/ 0 w 4964899"/>
              <a:gd name="connsiteY4" fmla="*/ 650395 h 650395"/>
              <a:gd name="connsiteX5" fmla="*/ 2559539 w 4964899"/>
              <a:gd name="connsiteY5" fmla="*/ 650395 h 650395"/>
              <a:gd name="connsiteX6" fmla="*/ 2559540 w 4964899"/>
              <a:gd name="connsiteY6" fmla="*/ 650394 h 650395"/>
              <a:gd name="connsiteX7" fmla="*/ 4587672 w 4964899"/>
              <a:gd name="connsiteY7" fmla="*/ 650394 h 6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4899" h="650395">
                <a:moveTo>
                  <a:pt x="4964899" y="0"/>
                </a:moveTo>
                <a:lnTo>
                  <a:pt x="1323652" y="0"/>
                </a:lnTo>
                <a:lnTo>
                  <a:pt x="1323652" y="1"/>
                </a:lnTo>
                <a:lnTo>
                  <a:pt x="0" y="1"/>
                </a:lnTo>
                <a:lnTo>
                  <a:pt x="0" y="650395"/>
                </a:lnTo>
                <a:lnTo>
                  <a:pt x="2559539" y="650395"/>
                </a:lnTo>
                <a:lnTo>
                  <a:pt x="2559540" y="650394"/>
                </a:lnTo>
                <a:lnTo>
                  <a:pt x="4587672" y="65039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A0459EB-7906-4493-8B3E-6FE5FC299465}"/>
              </a:ext>
            </a:extLst>
          </p:cNvPr>
          <p:cNvSpPr/>
          <p:nvPr/>
        </p:nvSpPr>
        <p:spPr>
          <a:xfrm flipV="1">
            <a:off x="7982144" y="3851483"/>
            <a:ext cx="4209856" cy="650394"/>
          </a:xfrm>
          <a:custGeom>
            <a:avLst/>
            <a:gdLst>
              <a:gd name="connsiteX0" fmla="*/ 0 w 4209856"/>
              <a:gd name="connsiteY0" fmla="*/ 650394 h 650394"/>
              <a:gd name="connsiteX1" fmla="*/ 2398325 w 4209856"/>
              <a:gd name="connsiteY1" fmla="*/ 650394 h 650394"/>
              <a:gd name="connsiteX2" fmla="*/ 3772278 w 4209856"/>
              <a:gd name="connsiteY2" fmla="*/ 650394 h 650394"/>
              <a:gd name="connsiteX3" fmla="*/ 4209856 w 4209856"/>
              <a:gd name="connsiteY3" fmla="*/ 650394 h 650394"/>
              <a:gd name="connsiteX4" fmla="*/ 4209856 w 4209856"/>
              <a:gd name="connsiteY4" fmla="*/ 0 h 650394"/>
              <a:gd name="connsiteX5" fmla="*/ 3395050 w 4209856"/>
              <a:gd name="connsiteY5" fmla="*/ 0 h 650394"/>
              <a:gd name="connsiteX6" fmla="*/ 2775553 w 4209856"/>
              <a:gd name="connsiteY6" fmla="*/ 0 h 650394"/>
              <a:gd name="connsiteX7" fmla="*/ 377228 w 4209856"/>
              <a:gd name="connsiteY7" fmla="*/ 0 h 6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856" h="650394">
                <a:moveTo>
                  <a:pt x="0" y="650394"/>
                </a:moveTo>
                <a:lnTo>
                  <a:pt x="2398325" y="650394"/>
                </a:lnTo>
                <a:lnTo>
                  <a:pt x="3772278" y="650394"/>
                </a:lnTo>
                <a:lnTo>
                  <a:pt x="4209856" y="650394"/>
                </a:lnTo>
                <a:lnTo>
                  <a:pt x="4209856" y="0"/>
                </a:lnTo>
                <a:lnTo>
                  <a:pt x="3395050" y="0"/>
                </a:lnTo>
                <a:lnTo>
                  <a:pt x="2775553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B08523-7A22-483F-B81D-4A7BCF8C68BC}"/>
              </a:ext>
            </a:extLst>
          </p:cNvPr>
          <p:cNvSpPr/>
          <p:nvPr/>
        </p:nvSpPr>
        <p:spPr>
          <a:xfrm flipV="1">
            <a:off x="8736598" y="5152270"/>
            <a:ext cx="3455402" cy="650393"/>
          </a:xfrm>
          <a:custGeom>
            <a:avLst/>
            <a:gdLst>
              <a:gd name="connsiteX0" fmla="*/ 0 w 3455402"/>
              <a:gd name="connsiteY0" fmla="*/ 650393 h 650393"/>
              <a:gd name="connsiteX1" fmla="*/ 499461 w 3455402"/>
              <a:gd name="connsiteY1" fmla="*/ 650393 h 650393"/>
              <a:gd name="connsiteX2" fmla="*/ 2263368 w 3455402"/>
              <a:gd name="connsiteY2" fmla="*/ 650393 h 650393"/>
              <a:gd name="connsiteX3" fmla="*/ 3455402 w 3455402"/>
              <a:gd name="connsiteY3" fmla="*/ 650393 h 650393"/>
              <a:gd name="connsiteX4" fmla="*/ 3455402 w 3455402"/>
              <a:gd name="connsiteY4" fmla="*/ 0 h 650393"/>
              <a:gd name="connsiteX5" fmla="*/ 1886140 w 3455402"/>
              <a:gd name="connsiteY5" fmla="*/ 0 h 650393"/>
              <a:gd name="connsiteX6" fmla="*/ 1516488 w 3455402"/>
              <a:gd name="connsiteY6" fmla="*/ 0 h 650393"/>
              <a:gd name="connsiteX7" fmla="*/ 377228 w 3455402"/>
              <a:gd name="connsiteY7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2" h="650393">
                <a:moveTo>
                  <a:pt x="0" y="650393"/>
                </a:moveTo>
                <a:lnTo>
                  <a:pt x="499461" y="650393"/>
                </a:lnTo>
                <a:lnTo>
                  <a:pt x="2263368" y="650393"/>
                </a:lnTo>
                <a:lnTo>
                  <a:pt x="3455402" y="650393"/>
                </a:lnTo>
                <a:lnTo>
                  <a:pt x="3455402" y="0"/>
                </a:lnTo>
                <a:lnTo>
                  <a:pt x="1886140" y="0"/>
                </a:lnTo>
                <a:lnTo>
                  <a:pt x="1516488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7980966" y="2546619"/>
            <a:ext cx="3877658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8740725" y="3853514"/>
            <a:ext cx="311789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9490463" y="5152265"/>
            <a:ext cx="236816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FA9E48-A849-4539-B33B-F97D341DD585}"/>
              </a:ext>
            </a:extLst>
          </p:cNvPr>
          <p:cNvSpPr/>
          <p:nvPr/>
        </p:nvSpPr>
        <p:spPr>
          <a:xfrm rot="21147748">
            <a:off x="5175160" y="2771499"/>
            <a:ext cx="2024948" cy="584574"/>
          </a:xfrm>
          <a:custGeom>
            <a:avLst/>
            <a:gdLst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1976767 w 2024948"/>
              <a:gd name="connsiteY2" fmla="*/ 584574 h 584574"/>
              <a:gd name="connsiteX3" fmla="*/ 0 w 2024948"/>
              <a:gd name="connsiteY3" fmla="*/ 584574 h 584574"/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0 w 2024948"/>
              <a:gd name="connsiteY2" fmla="*/ 584574 h 584574"/>
              <a:gd name="connsiteX3" fmla="*/ 1421419 w 2024948"/>
              <a:gd name="connsiteY3" fmla="*/ 0 h 58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948" h="584574">
                <a:moveTo>
                  <a:pt x="1421419" y="0"/>
                </a:moveTo>
                <a:lnTo>
                  <a:pt x="2024948" y="564759"/>
                </a:lnTo>
                <a:lnTo>
                  <a:pt x="0" y="584574"/>
                </a:lnTo>
                <a:lnTo>
                  <a:pt x="1421419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6D8DD1-0B7C-4785-B92F-AC93CE69B376}"/>
              </a:ext>
            </a:extLst>
          </p:cNvPr>
          <p:cNvSpPr/>
          <p:nvPr/>
        </p:nvSpPr>
        <p:spPr>
          <a:xfrm rot="21147748">
            <a:off x="4084927" y="4142430"/>
            <a:ext cx="3875836" cy="650955"/>
          </a:xfrm>
          <a:custGeom>
            <a:avLst/>
            <a:gdLst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3704669 w 3875836"/>
              <a:gd name="connsiteY2" fmla="*/ 650955 h 650955"/>
              <a:gd name="connsiteX3" fmla="*/ 0 w 3875836"/>
              <a:gd name="connsiteY3" fmla="*/ 650955 h 650955"/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0 w 3875836"/>
              <a:gd name="connsiteY2" fmla="*/ 650955 h 650955"/>
              <a:gd name="connsiteX3" fmla="*/ 3202956 w 3875836"/>
              <a:gd name="connsiteY3" fmla="*/ 0 h 65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836" h="650955">
                <a:moveTo>
                  <a:pt x="3202956" y="0"/>
                </a:moveTo>
                <a:lnTo>
                  <a:pt x="3875836" y="616168"/>
                </a:lnTo>
                <a:lnTo>
                  <a:pt x="0" y="650955"/>
                </a:lnTo>
                <a:lnTo>
                  <a:pt x="3202956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>
            <a:off x="5341552" y="1249914"/>
            <a:ext cx="1131684" cy="1470468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>
            <a:off x="4964324" y="2550699"/>
            <a:ext cx="2263368" cy="650393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5795283" y="258350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03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>
            <a:off x="4209869" y="3851484"/>
            <a:ext cx="3772278" cy="650393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5795283" y="388429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428012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241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Folded Banner Pyramid – Slide Template</vt:lpstr>
      <vt:lpstr>3-Level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34</cp:revision>
  <dcterms:created xsi:type="dcterms:W3CDTF">2014-11-26T05:14:11Z</dcterms:created>
  <dcterms:modified xsi:type="dcterms:W3CDTF">2022-04-18T20:12:00Z</dcterms:modified>
  <cp:category>Charts &amp; Diagrams</cp:category>
</cp:coreProperties>
</file>