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60"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47" d="100"/>
          <a:sy n="147" d="100"/>
        </p:scale>
        <p:origin x="510"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674624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826027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3/22/2022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fontScale="90000"/>
          </a:bodyPr>
          <a:lstStyle/>
          <a:p>
            <a:r>
              <a:rPr lang="en-US" dirty="0"/>
              <a:t>3-Level Vertical Connected List – Slide Template</a:t>
            </a:r>
          </a:p>
        </p:txBody>
      </p:sp>
      <p:sp>
        <p:nvSpPr>
          <p:cNvPr id="5" name="Shape">
            <a:extLst>
              <a:ext uri="{FF2B5EF4-FFF2-40B4-BE49-F238E27FC236}">
                <a16:creationId xmlns:a16="http://schemas.microsoft.com/office/drawing/2014/main" id="{F77EE585-B0F3-B64A-8779-4E46CEF7A60F}"/>
              </a:ext>
            </a:extLst>
          </p:cNvPr>
          <p:cNvSpPr/>
          <p:nvPr/>
        </p:nvSpPr>
        <p:spPr>
          <a:xfrm>
            <a:off x="4562818" y="2478784"/>
            <a:ext cx="1228610" cy="246181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459"/>
                </a:lnTo>
                <a:cubicBezTo>
                  <a:pt x="11771" y="21459"/>
                  <a:pt x="21357" y="16674"/>
                  <a:pt x="21357" y="10800"/>
                </a:cubicBezTo>
                <a:cubicBezTo>
                  <a:pt x="21357" y="4926"/>
                  <a:pt x="11771" y="141"/>
                  <a:pt x="0" y="141"/>
                </a:cubicBezTo>
                <a:lnTo>
                  <a:pt x="0" y="0"/>
                </a:lnTo>
                <a:cubicBezTo>
                  <a:pt x="11933" y="0"/>
                  <a:pt x="21600" y="4845"/>
                  <a:pt x="21600" y="10780"/>
                </a:cubicBezTo>
                <a:cubicBezTo>
                  <a:pt x="21600" y="16715"/>
                  <a:pt x="11933" y="21600"/>
                  <a:pt x="0" y="21600"/>
                </a:cubicBezTo>
                <a:close/>
              </a:path>
            </a:pathLst>
          </a:custGeom>
          <a:solidFill>
            <a:schemeClr val="bg2">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0" name="Shape">
            <a:extLst>
              <a:ext uri="{FF2B5EF4-FFF2-40B4-BE49-F238E27FC236}">
                <a16:creationId xmlns:a16="http://schemas.microsoft.com/office/drawing/2014/main" id="{F8D349B9-1C93-3845-B848-74232E222093}"/>
              </a:ext>
            </a:extLst>
          </p:cNvPr>
          <p:cNvSpPr/>
          <p:nvPr/>
        </p:nvSpPr>
        <p:spPr>
          <a:xfrm>
            <a:off x="4562818" y="2478785"/>
            <a:ext cx="618906" cy="123781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319"/>
                </a:lnTo>
                <a:cubicBezTo>
                  <a:pt x="11643" y="21319"/>
                  <a:pt x="21038" y="16581"/>
                  <a:pt x="21038" y="10800"/>
                </a:cubicBezTo>
                <a:cubicBezTo>
                  <a:pt x="21038" y="5019"/>
                  <a:pt x="11563" y="281"/>
                  <a:pt x="0" y="281"/>
                </a:cubicBezTo>
                <a:lnTo>
                  <a:pt x="0" y="0"/>
                </a:lnTo>
                <a:cubicBezTo>
                  <a:pt x="11884" y="0"/>
                  <a:pt x="21600" y="4858"/>
                  <a:pt x="21600" y="10800"/>
                </a:cubicBezTo>
                <a:cubicBezTo>
                  <a:pt x="21600" y="16742"/>
                  <a:pt x="11884" y="21600"/>
                  <a:pt x="0" y="21600"/>
                </a:cubicBezTo>
                <a:close/>
              </a:path>
            </a:pathLst>
          </a:custGeom>
          <a:solidFill>
            <a:schemeClr val="bg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1" name="Shape">
            <a:extLst>
              <a:ext uri="{FF2B5EF4-FFF2-40B4-BE49-F238E27FC236}">
                <a16:creationId xmlns:a16="http://schemas.microsoft.com/office/drawing/2014/main" id="{3921667F-D187-E546-B1F7-73A61C7BB997}"/>
              </a:ext>
            </a:extLst>
          </p:cNvPr>
          <p:cNvSpPr/>
          <p:nvPr/>
        </p:nvSpPr>
        <p:spPr>
          <a:xfrm>
            <a:off x="4562818" y="3698190"/>
            <a:ext cx="618906" cy="123781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319"/>
                </a:lnTo>
                <a:cubicBezTo>
                  <a:pt x="11643" y="21319"/>
                  <a:pt x="21038" y="16581"/>
                  <a:pt x="21038" y="10800"/>
                </a:cubicBezTo>
                <a:cubicBezTo>
                  <a:pt x="21038" y="5019"/>
                  <a:pt x="11563" y="281"/>
                  <a:pt x="0" y="281"/>
                </a:cubicBezTo>
                <a:lnTo>
                  <a:pt x="0" y="0"/>
                </a:lnTo>
                <a:cubicBezTo>
                  <a:pt x="11884" y="0"/>
                  <a:pt x="21600" y="4858"/>
                  <a:pt x="21600" y="10800"/>
                </a:cubicBezTo>
                <a:cubicBezTo>
                  <a:pt x="21600" y="16742"/>
                  <a:pt x="11884" y="21600"/>
                  <a:pt x="0" y="21600"/>
                </a:cubicBezTo>
                <a:close/>
              </a:path>
            </a:pathLst>
          </a:custGeom>
          <a:solidFill>
            <a:schemeClr val="bg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4" name="Circle">
            <a:extLst>
              <a:ext uri="{FF2B5EF4-FFF2-40B4-BE49-F238E27FC236}">
                <a16:creationId xmlns:a16="http://schemas.microsoft.com/office/drawing/2014/main" id="{ED669072-B319-4D4E-89CC-1DFF462A728F}"/>
              </a:ext>
            </a:extLst>
          </p:cNvPr>
          <p:cNvSpPr/>
          <p:nvPr/>
        </p:nvSpPr>
        <p:spPr>
          <a:xfrm>
            <a:off x="3803567" y="2018630"/>
            <a:ext cx="934115" cy="934112"/>
          </a:xfrm>
          <a:prstGeom prst="ellipse">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5" name="Circle">
            <a:extLst>
              <a:ext uri="{FF2B5EF4-FFF2-40B4-BE49-F238E27FC236}">
                <a16:creationId xmlns:a16="http://schemas.microsoft.com/office/drawing/2014/main" id="{0D45AFDC-E7AC-394B-9C3B-04274BEC653B}"/>
              </a:ext>
            </a:extLst>
          </p:cNvPr>
          <p:cNvSpPr/>
          <p:nvPr/>
        </p:nvSpPr>
        <p:spPr>
          <a:xfrm>
            <a:off x="3803567" y="3238038"/>
            <a:ext cx="934115" cy="934112"/>
          </a:xfrm>
          <a:prstGeom prst="ellipse">
            <a:avLst/>
          </a:pr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6" name="Circle">
            <a:extLst>
              <a:ext uri="{FF2B5EF4-FFF2-40B4-BE49-F238E27FC236}">
                <a16:creationId xmlns:a16="http://schemas.microsoft.com/office/drawing/2014/main" id="{E7D8A2B4-3066-AB47-B792-4401D2CB77A2}"/>
              </a:ext>
            </a:extLst>
          </p:cNvPr>
          <p:cNvSpPr/>
          <p:nvPr/>
        </p:nvSpPr>
        <p:spPr>
          <a:xfrm>
            <a:off x="3803567" y="4480450"/>
            <a:ext cx="934115" cy="934112"/>
          </a:xfrm>
          <a:prstGeom prst="ellipse">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pic>
        <p:nvPicPr>
          <p:cNvPr id="19" name="Graphic 19" descr="Lights On with solid fill">
            <a:extLst>
              <a:ext uri="{FF2B5EF4-FFF2-40B4-BE49-F238E27FC236}">
                <a16:creationId xmlns:a16="http://schemas.microsoft.com/office/drawing/2014/main" id="{9E5F2DD2-D5C6-C64F-85FC-15C4FB9714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61291" y="2176355"/>
            <a:ext cx="618665" cy="618665"/>
          </a:xfrm>
          <a:prstGeom prst="rect">
            <a:avLst/>
          </a:prstGeom>
        </p:spPr>
      </p:pic>
      <p:pic>
        <p:nvPicPr>
          <p:cNvPr id="20" name="Graphic 20" descr="Stopwatch 66% with solid fill">
            <a:extLst>
              <a:ext uri="{FF2B5EF4-FFF2-40B4-BE49-F238E27FC236}">
                <a16:creationId xmlns:a16="http://schemas.microsoft.com/office/drawing/2014/main" id="{291804F1-5D0B-5647-A52A-B153C562D44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61291" y="3395761"/>
            <a:ext cx="618665" cy="618665"/>
          </a:xfrm>
          <a:prstGeom prst="rect">
            <a:avLst/>
          </a:prstGeom>
        </p:spPr>
      </p:pic>
      <p:pic>
        <p:nvPicPr>
          <p:cNvPr id="21" name="Graphic 21" descr="Briefcase with solid fill">
            <a:extLst>
              <a:ext uri="{FF2B5EF4-FFF2-40B4-BE49-F238E27FC236}">
                <a16:creationId xmlns:a16="http://schemas.microsoft.com/office/drawing/2014/main" id="{CC0DFCFD-7584-9A47-82E1-27FFB1859D1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961291" y="4638174"/>
            <a:ext cx="618665" cy="618665"/>
          </a:xfrm>
          <a:prstGeom prst="rect">
            <a:avLst/>
          </a:prstGeom>
        </p:spPr>
      </p:pic>
      <p:grpSp>
        <p:nvGrpSpPr>
          <p:cNvPr id="37" name="Group 36">
            <a:extLst>
              <a:ext uri="{FF2B5EF4-FFF2-40B4-BE49-F238E27FC236}">
                <a16:creationId xmlns:a16="http://schemas.microsoft.com/office/drawing/2014/main" id="{5348B55F-D708-4903-835D-8F72F261A4A8}"/>
              </a:ext>
            </a:extLst>
          </p:cNvPr>
          <p:cNvGrpSpPr/>
          <p:nvPr/>
        </p:nvGrpSpPr>
        <p:grpSpPr>
          <a:xfrm>
            <a:off x="952500" y="1902070"/>
            <a:ext cx="2648334" cy="1153428"/>
            <a:chOff x="332936" y="2716166"/>
            <a:chExt cx="2926080" cy="1031043"/>
          </a:xfrm>
        </p:grpSpPr>
        <p:sp>
          <p:nvSpPr>
            <p:cNvPr id="38" name="TextBox 37">
              <a:extLst>
                <a:ext uri="{FF2B5EF4-FFF2-40B4-BE49-F238E27FC236}">
                  <a16:creationId xmlns:a16="http://schemas.microsoft.com/office/drawing/2014/main" id="{9B15BCB9-65DE-426F-A926-147696A05C3F}"/>
                </a:ext>
              </a:extLst>
            </p:cNvPr>
            <p:cNvSpPr txBox="1"/>
            <p:nvPr/>
          </p:nvSpPr>
          <p:spPr>
            <a:xfrm>
              <a:off x="332936" y="2716166"/>
              <a:ext cx="2926080" cy="412680"/>
            </a:xfrm>
            <a:prstGeom prst="rect">
              <a:avLst/>
            </a:prstGeom>
            <a:noFill/>
          </p:spPr>
          <p:txBody>
            <a:bodyPr wrap="square" lIns="0" rIns="0" rtlCol="0" anchor="b">
              <a:spAutoFit/>
            </a:bodyPr>
            <a:lstStyle/>
            <a:p>
              <a:pPr algn="r"/>
              <a:r>
                <a:rPr lang="en-US" sz="2400" b="1" noProof="1">
                  <a:solidFill>
                    <a:schemeClr val="accent2">
                      <a:lumMod val="75000"/>
                    </a:schemeClr>
                  </a:solidFill>
                </a:rPr>
                <a:t>Lorem Ipsum</a:t>
              </a:r>
            </a:p>
          </p:txBody>
        </p:sp>
        <p:sp>
          <p:nvSpPr>
            <p:cNvPr id="39" name="TextBox 38">
              <a:extLst>
                <a:ext uri="{FF2B5EF4-FFF2-40B4-BE49-F238E27FC236}">
                  <a16:creationId xmlns:a16="http://schemas.microsoft.com/office/drawing/2014/main" id="{FCA1101C-4FCF-493F-A94D-FEBF9FBE16F1}"/>
                </a:ext>
              </a:extLst>
            </p:cNvPr>
            <p:cNvSpPr txBox="1"/>
            <p:nvPr/>
          </p:nvSpPr>
          <p:spPr>
            <a:xfrm>
              <a:off x="332936" y="3086921"/>
              <a:ext cx="2926080" cy="660288"/>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0" name="Group 39">
            <a:extLst>
              <a:ext uri="{FF2B5EF4-FFF2-40B4-BE49-F238E27FC236}">
                <a16:creationId xmlns:a16="http://schemas.microsoft.com/office/drawing/2014/main" id="{A59EC643-F392-41A3-B707-A7DC530C5B7B}"/>
              </a:ext>
            </a:extLst>
          </p:cNvPr>
          <p:cNvGrpSpPr/>
          <p:nvPr/>
        </p:nvGrpSpPr>
        <p:grpSpPr>
          <a:xfrm>
            <a:off x="952500" y="3136431"/>
            <a:ext cx="2648334" cy="1153428"/>
            <a:chOff x="332936" y="2716166"/>
            <a:chExt cx="2926080" cy="1031043"/>
          </a:xfrm>
        </p:grpSpPr>
        <p:sp>
          <p:nvSpPr>
            <p:cNvPr id="41" name="TextBox 40">
              <a:extLst>
                <a:ext uri="{FF2B5EF4-FFF2-40B4-BE49-F238E27FC236}">
                  <a16:creationId xmlns:a16="http://schemas.microsoft.com/office/drawing/2014/main" id="{F307CDFA-3B79-4660-B220-6FA6696AF4A6}"/>
                </a:ext>
              </a:extLst>
            </p:cNvPr>
            <p:cNvSpPr txBox="1"/>
            <p:nvPr/>
          </p:nvSpPr>
          <p:spPr>
            <a:xfrm>
              <a:off x="332936" y="2716166"/>
              <a:ext cx="2926080" cy="412680"/>
            </a:xfrm>
            <a:prstGeom prst="rect">
              <a:avLst/>
            </a:prstGeom>
            <a:noFill/>
          </p:spPr>
          <p:txBody>
            <a:bodyPr wrap="square" lIns="0" rIns="0" rtlCol="0" anchor="b">
              <a:spAutoFit/>
            </a:bodyPr>
            <a:lstStyle/>
            <a:p>
              <a:pPr algn="r"/>
              <a:r>
                <a:rPr lang="en-US" sz="2400" b="1" noProof="1">
                  <a:solidFill>
                    <a:schemeClr val="accent6">
                      <a:lumMod val="75000"/>
                    </a:schemeClr>
                  </a:solidFill>
                </a:rPr>
                <a:t>Lorem Ipsum</a:t>
              </a:r>
            </a:p>
          </p:txBody>
        </p:sp>
        <p:sp>
          <p:nvSpPr>
            <p:cNvPr id="42" name="TextBox 41">
              <a:extLst>
                <a:ext uri="{FF2B5EF4-FFF2-40B4-BE49-F238E27FC236}">
                  <a16:creationId xmlns:a16="http://schemas.microsoft.com/office/drawing/2014/main" id="{563C8BFF-7364-419E-83C0-AA79300514DC}"/>
                </a:ext>
              </a:extLst>
            </p:cNvPr>
            <p:cNvSpPr txBox="1"/>
            <p:nvPr/>
          </p:nvSpPr>
          <p:spPr>
            <a:xfrm>
              <a:off x="332936" y="3086921"/>
              <a:ext cx="2926080" cy="660288"/>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3" name="Group 42">
            <a:extLst>
              <a:ext uri="{FF2B5EF4-FFF2-40B4-BE49-F238E27FC236}">
                <a16:creationId xmlns:a16="http://schemas.microsoft.com/office/drawing/2014/main" id="{1B6D1989-1B56-4FD1-A3BB-40DAB09BC112}"/>
              </a:ext>
            </a:extLst>
          </p:cNvPr>
          <p:cNvGrpSpPr/>
          <p:nvPr/>
        </p:nvGrpSpPr>
        <p:grpSpPr>
          <a:xfrm>
            <a:off x="952500" y="4370792"/>
            <a:ext cx="2648334" cy="1153428"/>
            <a:chOff x="332936" y="2716166"/>
            <a:chExt cx="2926080" cy="1031043"/>
          </a:xfrm>
        </p:grpSpPr>
        <p:sp>
          <p:nvSpPr>
            <p:cNvPr id="44" name="TextBox 43">
              <a:extLst>
                <a:ext uri="{FF2B5EF4-FFF2-40B4-BE49-F238E27FC236}">
                  <a16:creationId xmlns:a16="http://schemas.microsoft.com/office/drawing/2014/main" id="{94CEBE06-ADD3-4961-B194-502BAC355871}"/>
                </a:ext>
              </a:extLst>
            </p:cNvPr>
            <p:cNvSpPr txBox="1"/>
            <p:nvPr/>
          </p:nvSpPr>
          <p:spPr>
            <a:xfrm>
              <a:off x="332936" y="2716166"/>
              <a:ext cx="2926080" cy="412680"/>
            </a:xfrm>
            <a:prstGeom prst="rect">
              <a:avLst/>
            </a:prstGeom>
            <a:noFill/>
          </p:spPr>
          <p:txBody>
            <a:bodyPr wrap="square" lIns="0" rIns="0" rtlCol="0" anchor="b">
              <a:spAutoFit/>
            </a:bodyPr>
            <a:lstStyle/>
            <a:p>
              <a:pPr algn="r"/>
              <a:r>
                <a:rPr lang="en-US" sz="2400" b="1" noProof="1">
                  <a:solidFill>
                    <a:schemeClr val="accent3">
                      <a:lumMod val="75000"/>
                    </a:schemeClr>
                  </a:solidFill>
                </a:rPr>
                <a:t>Lorem Ipsum</a:t>
              </a:r>
            </a:p>
          </p:txBody>
        </p:sp>
        <p:sp>
          <p:nvSpPr>
            <p:cNvPr id="45" name="TextBox 44">
              <a:extLst>
                <a:ext uri="{FF2B5EF4-FFF2-40B4-BE49-F238E27FC236}">
                  <a16:creationId xmlns:a16="http://schemas.microsoft.com/office/drawing/2014/main" id="{95B7B13E-211D-4BB9-9709-962C8A504AE0}"/>
                </a:ext>
              </a:extLst>
            </p:cNvPr>
            <p:cNvSpPr txBox="1"/>
            <p:nvPr/>
          </p:nvSpPr>
          <p:spPr>
            <a:xfrm>
              <a:off x="332936" y="3086921"/>
              <a:ext cx="2926080" cy="660288"/>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6" name="Group 45">
            <a:extLst>
              <a:ext uri="{FF2B5EF4-FFF2-40B4-BE49-F238E27FC236}">
                <a16:creationId xmlns:a16="http://schemas.microsoft.com/office/drawing/2014/main" id="{91FF54F5-F17C-4893-A266-C8CA60C9F84F}"/>
              </a:ext>
            </a:extLst>
          </p:cNvPr>
          <p:cNvGrpSpPr/>
          <p:nvPr/>
        </p:nvGrpSpPr>
        <p:grpSpPr>
          <a:xfrm>
            <a:off x="6143708" y="2494248"/>
            <a:ext cx="2480212" cy="2444697"/>
            <a:chOff x="332936" y="2544772"/>
            <a:chExt cx="2926080" cy="2884181"/>
          </a:xfrm>
        </p:grpSpPr>
        <p:sp>
          <p:nvSpPr>
            <p:cNvPr id="53" name="TextBox 52">
              <a:extLst>
                <a:ext uri="{FF2B5EF4-FFF2-40B4-BE49-F238E27FC236}">
                  <a16:creationId xmlns:a16="http://schemas.microsoft.com/office/drawing/2014/main" id="{718E333E-E7D9-440F-9C31-ECD9DD2E004B}"/>
                </a:ext>
              </a:extLst>
            </p:cNvPr>
            <p:cNvSpPr txBox="1"/>
            <p:nvPr/>
          </p:nvSpPr>
          <p:spPr>
            <a:xfrm>
              <a:off x="332936" y="2544772"/>
              <a:ext cx="2926080" cy="544659"/>
            </a:xfrm>
            <a:prstGeom prst="rect">
              <a:avLst/>
            </a:prstGeom>
            <a:noFill/>
          </p:spPr>
          <p:txBody>
            <a:bodyPr wrap="square" lIns="0" rIns="0" rtlCol="0" anchor="b">
              <a:spAutoFit/>
            </a:bodyPr>
            <a:lstStyle/>
            <a:p>
              <a:r>
                <a:rPr lang="en-US" sz="2400" b="1" noProof="1"/>
                <a:t>Lorem Ipsum</a:t>
              </a:r>
            </a:p>
          </p:txBody>
        </p:sp>
        <p:sp>
          <p:nvSpPr>
            <p:cNvPr id="54" name="TextBox 53">
              <a:extLst>
                <a:ext uri="{FF2B5EF4-FFF2-40B4-BE49-F238E27FC236}">
                  <a16:creationId xmlns:a16="http://schemas.microsoft.com/office/drawing/2014/main" id="{EBD2D3AF-4515-4A93-9EAC-F1D6D881A2CA}"/>
                </a:ext>
              </a:extLst>
            </p:cNvPr>
            <p:cNvSpPr txBox="1"/>
            <p:nvPr/>
          </p:nvSpPr>
          <p:spPr>
            <a:xfrm>
              <a:off x="332936" y="3086921"/>
              <a:ext cx="2926080" cy="2342032"/>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210017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fontScale="90000"/>
          </a:bodyPr>
          <a:lstStyle/>
          <a:p>
            <a:r>
              <a:rPr lang="en-US" dirty="0"/>
              <a:t>3-Level Vertical Connected List – Slide Template</a:t>
            </a:r>
          </a:p>
        </p:txBody>
      </p:sp>
      <p:sp>
        <p:nvSpPr>
          <p:cNvPr id="5" name="Shape">
            <a:extLst>
              <a:ext uri="{FF2B5EF4-FFF2-40B4-BE49-F238E27FC236}">
                <a16:creationId xmlns:a16="http://schemas.microsoft.com/office/drawing/2014/main" id="{F77EE585-B0F3-B64A-8779-4E46CEF7A60F}"/>
              </a:ext>
            </a:extLst>
          </p:cNvPr>
          <p:cNvSpPr/>
          <p:nvPr/>
        </p:nvSpPr>
        <p:spPr>
          <a:xfrm>
            <a:off x="4562818" y="2478784"/>
            <a:ext cx="1228610" cy="246181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459"/>
                </a:lnTo>
                <a:cubicBezTo>
                  <a:pt x="11771" y="21459"/>
                  <a:pt x="21357" y="16674"/>
                  <a:pt x="21357" y="10800"/>
                </a:cubicBezTo>
                <a:cubicBezTo>
                  <a:pt x="21357" y="4926"/>
                  <a:pt x="11771" y="141"/>
                  <a:pt x="0" y="141"/>
                </a:cubicBezTo>
                <a:lnTo>
                  <a:pt x="0" y="0"/>
                </a:lnTo>
                <a:cubicBezTo>
                  <a:pt x="11933" y="0"/>
                  <a:pt x="21600" y="4845"/>
                  <a:pt x="21600" y="10780"/>
                </a:cubicBezTo>
                <a:cubicBezTo>
                  <a:pt x="21600" y="16715"/>
                  <a:pt x="11933" y="21600"/>
                  <a:pt x="0" y="21600"/>
                </a:cubicBezTo>
                <a:close/>
              </a:path>
            </a:pathLst>
          </a:custGeom>
          <a:solidFill>
            <a:schemeClr val="bg2">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0" name="Shape">
            <a:extLst>
              <a:ext uri="{FF2B5EF4-FFF2-40B4-BE49-F238E27FC236}">
                <a16:creationId xmlns:a16="http://schemas.microsoft.com/office/drawing/2014/main" id="{F8D349B9-1C93-3845-B848-74232E222093}"/>
              </a:ext>
            </a:extLst>
          </p:cNvPr>
          <p:cNvSpPr/>
          <p:nvPr/>
        </p:nvSpPr>
        <p:spPr>
          <a:xfrm>
            <a:off x="4562818" y="2478785"/>
            <a:ext cx="618906" cy="123781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319"/>
                </a:lnTo>
                <a:cubicBezTo>
                  <a:pt x="11643" y="21319"/>
                  <a:pt x="21038" y="16581"/>
                  <a:pt x="21038" y="10800"/>
                </a:cubicBezTo>
                <a:cubicBezTo>
                  <a:pt x="21038" y="5019"/>
                  <a:pt x="11563" y="281"/>
                  <a:pt x="0" y="281"/>
                </a:cubicBezTo>
                <a:lnTo>
                  <a:pt x="0" y="0"/>
                </a:lnTo>
                <a:cubicBezTo>
                  <a:pt x="11884" y="0"/>
                  <a:pt x="21600" y="4858"/>
                  <a:pt x="21600" y="10800"/>
                </a:cubicBezTo>
                <a:cubicBezTo>
                  <a:pt x="21600" y="16742"/>
                  <a:pt x="11884" y="21600"/>
                  <a:pt x="0" y="21600"/>
                </a:cubicBezTo>
                <a:close/>
              </a:path>
            </a:pathLst>
          </a:custGeom>
          <a:solidFill>
            <a:schemeClr val="bg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1" name="Shape">
            <a:extLst>
              <a:ext uri="{FF2B5EF4-FFF2-40B4-BE49-F238E27FC236}">
                <a16:creationId xmlns:a16="http://schemas.microsoft.com/office/drawing/2014/main" id="{3921667F-D187-E546-B1F7-73A61C7BB997}"/>
              </a:ext>
            </a:extLst>
          </p:cNvPr>
          <p:cNvSpPr/>
          <p:nvPr/>
        </p:nvSpPr>
        <p:spPr>
          <a:xfrm>
            <a:off x="4562818" y="3698190"/>
            <a:ext cx="618906" cy="123781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319"/>
                </a:lnTo>
                <a:cubicBezTo>
                  <a:pt x="11643" y="21319"/>
                  <a:pt x="21038" y="16581"/>
                  <a:pt x="21038" y="10800"/>
                </a:cubicBezTo>
                <a:cubicBezTo>
                  <a:pt x="21038" y="5019"/>
                  <a:pt x="11563" y="281"/>
                  <a:pt x="0" y="281"/>
                </a:cubicBezTo>
                <a:lnTo>
                  <a:pt x="0" y="0"/>
                </a:lnTo>
                <a:cubicBezTo>
                  <a:pt x="11884" y="0"/>
                  <a:pt x="21600" y="4858"/>
                  <a:pt x="21600" y="10800"/>
                </a:cubicBezTo>
                <a:cubicBezTo>
                  <a:pt x="21600" y="16742"/>
                  <a:pt x="11884" y="21600"/>
                  <a:pt x="0" y="21600"/>
                </a:cubicBezTo>
                <a:close/>
              </a:path>
            </a:pathLst>
          </a:custGeom>
          <a:solidFill>
            <a:schemeClr val="bg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4" name="Circle">
            <a:extLst>
              <a:ext uri="{FF2B5EF4-FFF2-40B4-BE49-F238E27FC236}">
                <a16:creationId xmlns:a16="http://schemas.microsoft.com/office/drawing/2014/main" id="{ED669072-B319-4D4E-89CC-1DFF462A728F}"/>
              </a:ext>
            </a:extLst>
          </p:cNvPr>
          <p:cNvSpPr/>
          <p:nvPr/>
        </p:nvSpPr>
        <p:spPr>
          <a:xfrm>
            <a:off x="3803567" y="2018630"/>
            <a:ext cx="934115" cy="934112"/>
          </a:xfrm>
          <a:prstGeom prst="ellipse">
            <a:avLst/>
          </a:pr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5" name="Circle">
            <a:extLst>
              <a:ext uri="{FF2B5EF4-FFF2-40B4-BE49-F238E27FC236}">
                <a16:creationId xmlns:a16="http://schemas.microsoft.com/office/drawing/2014/main" id="{0D45AFDC-E7AC-394B-9C3B-04274BEC653B}"/>
              </a:ext>
            </a:extLst>
          </p:cNvPr>
          <p:cNvSpPr/>
          <p:nvPr/>
        </p:nvSpPr>
        <p:spPr>
          <a:xfrm>
            <a:off x="3803567" y="3238038"/>
            <a:ext cx="934115" cy="934112"/>
          </a:xfrm>
          <a:prstGeom prst="ellipse">
            <a:avLst/>
          </a:pr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6" name="Circle">
            <a:extLst>
              <a:ext uri="{FF2B5EF4-FFF2-40B4-BE49-F238E27FC236}">
                <a16:creationId xmlns:a16="http://schemas.microsoft.com/office/drawing/2014/main" id="{E7D8A2B4-3066-AB47-B792-4401D2CB77A2}"/>
              </a:ext>
            </a:extLst>
          </p:cNvPr>
          <p:cNvSpPr/>
          <p:nvPr/>
        </p:nvSpPr>
        <p:spPr>
          <a:xfrm>
            <a:off x="3803567" y="4480450"/>
            <a:ext cx="934115" cy="934112"/>
          </a:xfrm>
          <a:prstGeom prst="ellipse">
            <a:avLst/>
          </a:pr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pic>
        <p:nvPicPr>
          <p:cNvPr id="19" name="Graphic 19" descr="Lights On with solid fill">
            <a:extLst>
              <a:ext uri="{FF2B5EF4-FFF2-40B4-BE49-F238E27FC236}">
                <a16:creationId xmlns:a16="http://schemas.microsoft.com/office/drawing/2014/main" id="{9E5F2DD2-D5C6-C64F-85FC-15C4FB9714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61291" y="2176355"/>
            <a:ext cx="618665" cy="618665"/>
          </a:xfrm>
          <a:prstGeom prst="rect">
            <a:avLst/>
          </a:prstGeom>
        </p:spPr>
      </p:pic>
      <p:pic>
        <p:nvPicPr>
          <p:cNvPr id="20" name="Graphic 20" descr="Stopwatch 66% with solid fill">
            <a:extLst>
              <a:ext uri="{FF2B5EF4-FFF2-40B4-BE49-F238E27FC236}">
                <a16:creationId xmlns:a16="http://schemas.microsoft.com/office/drawing/2014/main" id="{291804F1-5D0B-5647-A52A-B153C562D44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61291" y="3395761"/>
            <a:ext cx="618665" cy="618665"/>
          </a:xfrm>
          <a:prstGeom prst="rect">
            <a:avLst/>
          </a:prstGeom>
        </p:spPr>
      </p:pic>
      <p:pic>
        <p:nvPicPr>
          <p:cNvPr id="21" name="Graphic 21" descr="Briefcase with solid fill">
            <a:extLst>
              <a:ext uri="{FF2B5EF4-FFF2-40B4-BE49-F238E27FC236}">
                <a16:creationId xmlns:a16="http://schemas.microsoft.com/office/drawing/2014/main" id="{CC0DFCFD-7584-9A47-82E1-27FFB1859D1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961291" y="4638174"/>
            <a:ext cx="618665" cy="618665"/>
          </a:xfrm>
          <a:prstGeom prst="rect">
            <a:avLst/>
          </a:prstGeom>
        </p:spPr>
      </p:pic>
      <p:grpSp>
        <p:nvGrpSpPr>
          <p:cNvPr id="37" name="Group 36">
            <a:extLst>
              <a:ext uri="{FF2B5EF4-FFF2-40B4-BE49-F238E27FC236}">
                <a16:creationId xmlns:a16="http://schemas.microsoft.com/office/drawing/2014/main" id="{5348B55F-D708-4903-835D-8F72F261A4A8}"/>
              </a:ext>
            </a:extLst>
          </p:cNvPr>
          <p:cNvGrpSpPr/>
          <p:nvPr/>
        </p:nvGrpSpPr>
        <p:grpSpPr>
          <a:xfrm>
            <a:off x="952500" y="1902070"/>
            <a:ext cx="2648334" cy="1153428"/>
            <a:chOff x="332936" y="2716166"/>
            <a:chExt cx="2926080" cy="1031043"/>
          </a:xfrm>
        </p:grpSpPr>
        <p:sp>
          <p:nvSpPr>
            <p:cNvPr id="38" name="TextBox 37">
              <a:extLst>
                <a:ext uri="{FF2B5EF4-FFF2-40B4-BE49-F238E27FC236}">
                  <a16:creationId xmlns:a16="http://schemas.microsoft.com/office/drawing/2014/main" id="{9B15BCB9-65DE-426F-A926-147696A05C3F}"/>
                </a:ext>
              </a:extLst>
            </p:cNvPr>
            <p:cNvSpPr txBox="1"/>
            <p:nvPr/>
          </p:nvSpPr>
          <p:spPr>
            <a:xfrm>
              <a:off x="332936" y="2716166"/>
              <a:ext cx="2926080" cy="412680"/>
            </a:xfrm>
            <a:prstGeom prst="rect">
              <a:avLst/>
            </a:prstGeom>
            <a:noFill/>
          </p:spPr>
          <p:txBody>
            <a:bodyPr wrap="square" lIns="0" rIns="0" rtlCol="0" anchor="b">
              <a:spAutoFit/>
            </a:bodyPr>
            <a:lstStyle/>
            <a:p>
              <a:pPr algn="r"/>
              <a:r>
                <a:rPr lang="en-US" sz="2400" b="1" noProof="1">
                  <a:solidFill>
                    <a:schemeClr val="accent2"/>
                  </a:solidFill>
                </a:rPr>
                <a:t>Lorem Ipsum</a:t>
              </a:r>
            </a:p>
          </p:txBody>
        </p:sp>
        <p:sp>
          <p:nvSpPr>
            <p:cNvPr id="39" name="TextBox 38">
              <a:extLst>
                <a:ext uri="{FF2B5EF4-FFF2-40B4-BE49-F238E27FC236}">
                  <a16:creationId xmlns:a16="http://schemas.microsoft.com/office/drawing/2014/main" id="{FCA1101C-4FCF-493F-A94D-FEBF9FBE16F1}"/>
                </a:ext>
              </a:extLst>
            </p:cNvPr>
            <p:cNvSpPr txBox="1"/>
            <p:nvPr/>
          </p:nvSpPr>
          <p:spPr>
            <a:xfrm>
              <a:off x="332936" y="3086921"/>
              <a:ext cx="2926080" cy="660288"/>
            </a:xfrm>
            <a:prstGeom prst="rect">
              <a:avLst/>
            </a:prstGeom>
            <a:noFill/>
          </p:spPr>
          <p:txBody>
            <a:bodyPr wrap="square" lIns="0" rIns="0" rtlCol="0" anchor="t">
              <a:spAutoFit/>
            </a:bodyPr>
            <a:lstStyle/>
            <a:p>
              <a:pPr algn="just"/>
              <a:r>
                <a:rPr lang="en-US" sz="105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40" name="Group 39">
            <a:extLst>
              <a:ext uri="{FF2B5EF4-FFF2-40B4-BE49-F238E27FC236}">
                <a16:creationId xmlns:a16="http://schemas.microsoft.com/office/drawing/2014/main" id="{A59EC643-F392-41A3-B707-A7DC530C5B7B}"/>
              </a:ext>
            </a:extLst>
          </p:cNvPr>
          <p:cNvGrpSpPr/>
          <p:nvPr/>
        </p:nvGrpSpPr>
        <p:grpSpPr>
          <a:xfrm>
            <a:off x="952500" y="3136431"/>
            <a:ext cx="2648334" cy="1153428"/>
            <a:chOff x="332936" y="2716166"/>
            <a:chExt cx="2926080" cy="1031043"/>
          </a:xfrm>
        </p:grpSpPr>
        <p:sp>
          <p:nvSpPr>
            <p:cNvPr id="41" name="TextBox 40">
              <a:extLst>
                <a:ext uri="{FF2B5EF4-FFF2-40B4-BE49-F238E27FC236}">
                  <a16:creationId xmlns:a16="http://schemas.microsoft.com/office/drawing/2014/main" id="{F307CDFA-3B79-4660-B220-6FA6696AF4A6}"/>
                </a:ext>
              </a:extLst>
            </p:cNvPr>
            <p:cNvSpPr txBox="1"/>
            <p:nvPr/>
          </p:nvSpPr>
          <p:spPr>
            <a:xfrm>
              <a:off x="332936" y="2716166"/>
              <a:ext cx="2926080" cy="412680"/>
            </a:xfrm>
            <a:prstGeom prst="rect">
              <a:avLst/>
            </a:prstGeom>
            <a:noFill/>
          </p:spPr>
          <p:txBody>
            <a:bodyPr wrap="square" lIns="0" rIns="0" rtlCol="0" anchor="b">
              <a:spAutoFit/>
            </a:bodyPr>
            <a:lstStyle/>
            <a:p>
              <a:pPr algn="r"/>
              <a:r>
                <a:rPr lang="en-US" sz="2400" b="1" noProof="1">
                  <a:solidFill>
                    <a:schemeClr val="accent6"/>
                  </a:solidFill>
                </a:rPr>
                <a:t>Lorem Ipsum</a:t>
              </a:r>
            </a:p>
          </p:txBody>
        </p:sp>
        <p:sp>
          <p:nvSpPr>
            <p:cNvPr id="42" name="TextBox 41">
              <a:extLst>
                <a:ext uri="{FF2B5EF4-FFF2-40B4-BE49-F238E27FC236}">
                  <a16:creationId xmlns:a16="http://schemas.microsoft.com/office/drawing/2014/main" id="{563C8BFF-7364-419E-83C0-AA79300514DC}"/>
                </a:ext>
              </a:extLst>
            </p:cNvPr>
            <p:cNvSpPr txBox="1"/>
            <p:nvPr/>
          </p:nvSpPr>
          <p:spPr>
            <a:xfrm>
              <a:off x="332936" y="3086921"/>
              <a:ext cx="2926080" cy="660288"/>
            </a:xfrm>
            <a:prstGeom prst="rect">
              <a:avLst/>
            </a:prstGeom>
            <a:noFill/>
          </p:spPr>
          <p:txBody>
            <a:bodyPr wrap="square" lIns="0" rIns="0" rtlCol="0" anchor="t">
              <a:spAutoFit/>
            </a:bodyPr>
            <a:lstStyle/>
            <a:p>
              <a:pPr algn="just"/>
              <a:r>
                <a:rPr lang="en-US" sz="105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43" name="Group 42">
            <a:extLst>
              <a:ext uri="{FF2B5EF4-FFF2-40B4-BE49-F238E27FC236}">
                <a16:creationId xmlns:a16="http://schemas.microsoft.com/office/drawing/2014/main" id="{1B6D1989-1B56-4FD1-A3BB-40DAB09BC112}"/>
              </a:ext>
            </a:extLst>
          </p:cNvPr>
          <p:cNvGrpSpPr/>
          <p:nvPr/>
        </p:nvGrpSpPr>
        <p:grpSpPr>
          <a:xfrm>
            <a:off x="952500" y="4370792"/>
            <a:ext cx="2648334" cy="1153428"/>
            <a:chOff x="332936" y="2716166"/>
            <a:chExt cx="2926080" cy="1031043"/>
          </a:xfrm>
        </p:grpSpPr>
        <p:sp>
          <p:nvSpPr>
            <p:cNvPr id="44" name="TextBox 43">
              <a:extLst>
                <a:ext uri="{FF2B5EF4-FFF2-40B4-BE49-F238E27FC236}">
                  <a16:creationId xmlns:a16="http://schemas.microsoft.com/office/drawing/2014/main" id="{94CEBE06-ADD3-4961-B194-502BAC355871}"/>
                </a:ext>
              </a:extLst>
            </p:cNvPr>
            <p:cNvSpPr txBox="1"/>
            <p:nvPr/>
          </p:nvSpPr>
          <p:spPr>
            <a:xfrm>
              <a:off x="332936" y="2716166"/>
              <a:ext cx="2926080" cy="412680"/>
            </a:xfrm>
            <a:prstGeom prst="rect">
              <a:avLst/>
            </a:prstGeom>
            <a:noFill/>
          </p:spPr>
          <p:txBody>
            <a:bodyPr wrap="square" lIns="0" rIns="0" rtlCol="0" anchor="b">
              <a:spAutoFit/>
            </a:bodyPr>
            <a:lstStyle/>
            <a:p>
              <a:pPr algn="r"/>
              <a:r>
                <a:rPr lang="en-US" sz="2400" b="1" noProof="1">
                  <a:solidFill>
                    <a:schemeClr val="accent3"/>
                  </a:solidFill>
                </a:rPr>
                <a:t>Lorem Ipsum</a:t>
              </a:r>
            </a:p>
          </p:txBody>
        </p:sp>
        <p:sp>
          <p:nvSpPr>
            <p:cNvPr id="45" name="TextBox 44">
              <a:extLst>
                <a:ext uri="{FF2B5EF4-FFF2-40B4-BE49-F238E27FC236}">
                  <a16:creationId xmlns:a16="http://schemas.microsoft.com/office/drawing/2014/main" id="{95B7B13E-211D-4BB9-9709-962C8A504AE0}"/>
                </a:ext>
              </a:extLst>
            </p:cNvPr>
            <p:cNvSpPr txBox="1"/>
            <p:nvPr/>
          </p:nvSpPr>
          <p:spPr>
            <a:xfrm>
              <a:off x="332936" y="3086921"/>
              <a:ext cx="2926080" cy="660288"/>
            </a:xfrm>
            <a:prstGeom prst="rect">
              <a:avLst/>
            </a:prstGeom>
            <a:noFill/>
          </p:spPr>
          <p:txBody>
            <a:bodyPr wrap="square" lIns="0" rIns="0" rtlCol="0" anchor="t">
              <a:spAutoFit/>
            </a:bodyPr>
            <a:lstStyle/>
            <a:p>
              <a:pPr algn="just"/>
              <a:r>
                <a:rPr lang="en-US" sz="105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46" name="Group 45">
            <a:extLst>
              <a:ext uri="{FF2B5EF4-FFF2-40B4-BE49-F238E27FC236}">
                <a16:creationId xmlns:a16="http://schemas.microsoft.com/office/drawing/2014/main" id="{91FF54F5-F17C-4893-A266-C8CA60C9F84F}"/>
              </a:ext>
            </a:extLst>
          </p:cNvPr>
          <p:cNvGrpSpPr/>
          <p:nvPr/>
        </p:nvGrpSpPr>
        <p:grpSpPr>
          <a:xfrm>
            <a:off x="6143708" y="2494248"/>
            <a:ext cx="2480212" cy="2444697"/>
            <a:chOff x="332936" y="2544772"/>
            <a:chExt cx="2926080" cy="2884181"/>
          </a:xfrm>
        </p:grpSpPr>
        <p:sp>
          <p:nvSpPr>
            <p:cNvPr id="53" name="TextBox 52">
              <a:extLst>
                <a:ext uri="{FF2B5EF4-FFF2-40B4-BE49-F238E27FC236}">
                  <a16:creationId xmlns:a16="http://schemas.microsoft.com/office/drawing/2014/main" id="{718E333E-E7D9-440F-9C31-ECD9DD2E004B}"/>
                </a:ext>
              </a:extLst>
            </p:cNvPr>
            <p:cNvSpPr txBox="1"/>
            <p:nvPr/>
          </p:nvSpPr>
          <p:spPr>
            <a:xfrm>
              <a:off x="332936" y="2544772"/>
              <a:ext cx="2926080" cy="544659"/>
            </a:xfrm>
            <a:prstGeom prst="rect">
              <a:avLst/>
            </a:prstGeom>
            <a:noFill/>
          </p:spPr>
          <p:txBody>
            <a:bodyPr wrap="square" lIns="0" rIns="0" rtlCol="0" anchor="b">
              <a:spAutoFit/>
            </a:bodyPr>
            <a:lstStyle/>
            <a:p>
              <a:r>
                <a:rPr lang="en-US" sz="2400" b="1" noProof="1">
                  <a:solidFill>
                    <a:schemeClr val="bg1">
                      <a:lumMod val="75000"/>
                    </a:schemeClr>
                  </a:solidFill>
                </a:rPr>
                <a:t>Lorem Ipsum</a:t>
              </a:r>
            </a:p>
          </p:txBody>
        </p:sp>
        <p:sp>
          <p:nvSpPr>
            <p:cNvPr id="54" name="TextBox 53">
              <a:extLst>
                <a:ext uri="{FF2B5EF4-FFF2-40B4-BE49-F238E27FC236}">
                  <a16:creationId xmlns:a16="http://schemas.microsoft.com/office/drawing/2014/main" id="{EBD2D3AF-4515-4A93-9EAC-F1D6D881A2CA}"/>
                </a:ext>
              </a:extLst>
            </p:cNvPr>
            <p:cNvSpPr txBox="1"/>
            <p:nvPr/>
          </p:nvSpPr>
          <p:spPr>
            <a:xfrm>
              <a:off x="332936" y="3086921"/>
              <a:ext cx="2926080" cy="2342032"/>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613982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10273</TotalTime>
  <Words>451</Words>
  <Application>Microsoft Office PowerPoint</Application>
  <PresentationFormat>On-screen Show (4:3)</PresentationFormat>
  <Paragraphs>26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3-Level Vertical Connected List – Slide Template</vt:lpstr>
      <vt:lpstr>3-Level Vertical Connected List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3-Level Vertical Connected List</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2022-03-22T18:14:35Z</dcterms:modified>
  <cp:category>Text &amp; Tables</cp:category>
</cp:coreProperties>
</file>