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1" d="100"/>
          <a:sy n="121" d="100"/>
        </p:scale>
        <p:origin x="102" y="6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7462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30525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3-Level Vertical Connected List – Slide Template</a:t>
            </a:r>
          </a:p>
        </p:txBody>
      </p:sp>
      <p:sp>
        <p:nvSpPr>
          <p:cNvPr id="5" name="Shape">
            <a:extLst>
              <a:ext uri="{FF2B5EF4-FFF2-40B4-BE49-F238E27FC236}">
                <a16:creationId xmlns:a16="http://schemas.microsoft.com/office/drawing/2014/main" id="{F77EE585-B0F3-B64A-8779-4E46CEF7A60F}"/>
              </a:ext>
            </a:extLst>
          </p:cNvPr>
          <p:cNvSpPr/>
          <p:nvPr/>
        </p:nvSpPr>
        <p:spPr>
          <a:xfrm>
            <a:off x="6216081" y="2089531"/>
            <a:ext cx="1449477" cy="290438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8D349B9-1C93-3845-B848-74232E222093}"/>
              </a:ext>
            </a:extLst>
          </p:cNvPr>
          <p:cNvSpPr/>
          <p:nvPr/>
        </p:nvSpPr>
        <p:spPr>
          <a:xfrm>
            <a:off x="6216081" y="2089531"/>
            <a:ext cx="730167" cy="14603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3921667F-D187-E546-B1F7-73A61C7BB997}"/>
              </a:ext>
            </a:extLst>
          </p:cNvPr>
          <p:cNvSpPr/>
          <p:nvPr/>
        </p:nvSpPr>
        <p:spPr>
          <a:xfrm>
            <a:off x="6216081" y="3528148"/>
            <a:ext cx="730167" cy="14603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Circle">
            <a:extLst>
              <a:ext uri="{FF2B5EF4-FFF2-40B4-BE49-F238E27FC236}">
                <a16:creationId xmlns:a16="http://schemas.microsoft.com/office/drawing/2014/main" id="{ED669072-B319-4D4E-89CC-1DFF462A728F}"/>
              </a:ext>
            </a:extLst>
          </p:cNvPr>
          <p:cNvSpPr/>
          <p:nvPr/>
        </p:nvSpPr>
        <p:spPr>
          <a:xfrm>
            <a:off x="5320339" y="1546654"/>
            <a:ext cx="1102041" cy="1102037"/>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0D45AFDC-E7AC-394B-9C3B-04274BEC653B}"/>
              </a:ext>
            </a:extLst>
          </p:cNvPr>
          <p:cNvSpPr/>
          <p:nvPr/>
        </p:nvSpPr>
        <p:spPr>
          <a:xfrm>
            <a:off x="5320339" y="2985275"/>
            <a:ext cx="1102041" cy="1102037"/>
          </a:xfrm>
          <a:prstGeom prst="ellipse">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Circle">
            <a:extLst>
              <a:ext uri="{FF2B5EF4-FFF2-40B4-BE49-F238E27FC236}">
                <a16:creationId xmlns:a16="http://schemas.microsoft.com/office/drawing/2014/main" id="{E7D8A2B4-3066-AB47-B792-4401D2CB77A2}"/>
              </a:ext>
            </a:extLst>
          </p:cNvPr>
          <p:cNvSpPr/>
          <p:nvPr/>
        </p:nvSpPr>
        <p:spPr>
          <a:xfrm>
            <a:off x="5320339" y="4451036"/>
            <a:ext cx="1102041" cy="1102037"/>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6417" y="1732732"/>
            <a:ext cx="729883" cy="729883"/>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06417" y="3171351"/>
            <a:ext cx="729883" cy="729883"/>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06417" y="4637112"/>
            <a:ext cx="729883" cy="729883"/>
          </a:xfrm>
          <a:prstGeom prst="rect">
            <a:avLst/>
          </a:prstGeom>
        </p:spPr>
      </p:pic>
      <p:grpSp>
        <p:nvGrpSpPr>
          <p:cNvPr id="37" name="Group 36">
            <a:extLst>
              <a:ext uri="{FF2B5EF4-FFF2-40B4-BE49-F238E27FC236}">
                <a16:creationId xmlns:a16="http://schemas.microsoft.com/office/drawing/2014/main" id="{5348B55F-D708-4903-835D-8F72F261A4A8}"/>
              </a:ext>
            </a:extLst>
          </p:cNvPr>
          <p:cNvGrpSpPr/>
          <p:nvPr/>
        </p:nvGrpSpPr>
        <p:grpSpPr>
          <a:xfrm>
            <a:off x="1152525" y="1563199"/>
            <a:ext cx="3928636" cy="1052663"/>
            <a:chOff x="332936" y="2779049"/>
            <a:chExt cx="2926080" cy="797587"/>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1152525" y="3019460"/>
            <a:ext cx="3928636" cy="1052663"/>
            <a:chOff x="332936" y="2779049"/>
            <a:chExt cx="2926080" cy="797587"/>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1152525" y="4475721"/>
            <a:ext cx="3928636" cy="1052663"/>
            <a:chOff x="332936" y="2779049"/>
            <a:chExt cx="2926080" cy="797587"/>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8375222" y="2181512"/>
            <a:ext cx="2926080" cy="2736703"/>
            <a:chOff x="332936" y="2627766"/>
            <a:chExt cx="2926080" cy="2736703"/>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1001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3-Level Vertical Connected List – Slide Template</a:t>
            </a:r>
          </a:p>
        </p:txBody>
      </p:sp>
      <p:sp>
        <p:nvSpPr>
          <p:cNvPr id="5" name="Shape">
            <a:extLst>
              <a:ext uri="{FF2B5EF4-FFF2-40B4-BE49-F238E27FC236}">
                <a16:creationId xmlns:a16="http://schemas.microsoft.com/office/drawing/2014/main" id="{F77EE585-B0F3-B64A-8779-4E46CEF7A60F}"/>
              </a:ext>
            </a:extLst>
          </p:cNvPr>
          <p:cNvSpPr/>
          <p:nvPr/>
        </p:nvSpPr>
        <p:spPr>
          <a:xfrm>
            <a:off x="6216081" y="2089531"/>
            <a:ext cx="1449477" cy="290438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8D349B9-1C93-3845-B848-74232E222093}"/>
              </a:ext>
            </a:extLst>
          </p:cNvPr>
          <p:cNvSpPr/>
          <p:nvPr/>
        </p:nvSpPr>
        <p:spPr>
          <a:xfrm>
            <a:off x="6216081" y="2089531"/>
            <a:ext cx="730167" cy="14603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3921667F-D187-E546-B1F7-73A61C7BB997}"/>
              </a:ext>
            </a:extLst>
          </p:cNvPr>
          <p:cNvSpPr/>
          <p:nvPr/>
        </p:nvSpPr>
        <p:spPr>
          <a:xfrm>
            <a:off x="6216081" y="3528148"/>
            <a:ext cx="730167" cy="14603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Circle">
            <a:extLst>
              <a:ext uri="{FF2B5EF4-FFF2-40B4-BE49-F238E27FC236}">
                <a16:creationId xmlns:a16="http://schemas.microsoft.com/office/drawing/2014/main" id="{ED669072-B319-4D4E-89CC-1DFF462A728F}"/>
              </a:ext>
            </a:extLst>
          </p:cNvPr>
          <p:cNvSpPr/>
          <p:nvPr/>
        </p:nvSpPr>
        <p:spPr>
          <a:xfrm>
            <a:off x="5320339" y="1546654"/>
            <a:ext cx="1102041" cy="1102037"/>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0D45AFDC-E7AC-394B-9C3B-04274BEC653B}"/>
              </a:ext>
            </a:extLst>
          </p:cNvPr>
          <p:cNvSpPr/>
          <p:nvPr/>
        </p:nvSpPr>
        <p:spPr>
          <a:xfrm>
            <a:off x="5320339" y="2985275"/>
            <a:ext cx="1102041" cy="1102037"/>
          </a:xfrm>
          <a:prstGeom prst="ellipse">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Circle">
            <a:extLst>
              <a:ext uri="{FF2B5EF4-FFF2-40B4-BE49-F238E27FC236}">
                <a16:creationId xmlns:a16="http://schemas.microsoft.com/office/drawing/2014/main" id="{E7D8A2B4-3066-AB47-B792-4401D2CB77A2}"/>
              </a:ext>
            </a:extLst>
          </p:cNvPr>
          <p:cNvSpPr/>
          <p:nvPr/>
        </p:nvSpPr>
        <p:spPr>
          <a:xfrm>
            <a:off x="5320339" y="4451036"/>
            <a:ext cx="1102041" cy="1102037"/>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6417" y="1732732"/>
            <a:ext cx="729883" cy="729883"/>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06417" y="3171351"/>
            <a:ext cx="729883" cy="729883"/>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06417" y="4637112"/>
            <a:ext cx="729883" cy="729883"/>
          </a:xfrm>
          <a:prstGeom prst="rect">
            <a:avLst/>
          </a:prstGeom>
        </p:spPr>
      </p:pic>
      <p:grpSp>
        <p:nvGrpSpPr>
          <p:cNvPr id="37" name="Group 36">
            <a:extLst>
              <a:ext uri="{FF2B5EF4-FFF2-40B4-BE49-F238E27FC236}">
                <a16:creationId xmlns:a16="http://schemas.microsoft.com/office/drawing/2014/main" id="{5348B55F-D708-4903-835D-8F72F261A4A8}"/>
              </a:ext>
            </a:extLst>
          </p:cNvPr>
          <p:cNvGrpSpPr/>
          <p:nvPr/>
        </p:nvGrpSpPr>
        <p:grpSpPr>
          <a:xfrm>
            <a:off x="1152525" y="1563199"/>
            <a:ext cx="3928636" cy="1052663"/>
            <a:chOff x="332936" y="2779049"/>
            <a:chExt cx="2926080" cy="797587"/>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1152525" y="3019460"/>
            <a:ext cx="3928636" cy="1052663"/>
            <a:chOff x="332936" y="2779049"/>
            <a:chExt cx="2926080" cy="797587"/>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1152525" y="4475721"/>
            <a:ext cx="3928636" cy="1052663"/>
            <a:chOff x="332936" y="2779049"/>
            <a:chExt cx="2926080" cy="797587"/>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779049"/>
              <a:ext cx="2926080" cy="349796"/>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48971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8375222" y="2181512"/>
            <a:ext cx="2926080" cy="2736703"/>
            <a:chOff x="332936" y="2627766"/>
            <a:chExt cx="2926080" cy="2736703"/>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584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8524</TotalTime>
  <Words>451</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3-Level Vertical Connected List – Slide Template</vt:lpstr>
      <vt:lpstr>3-Level Vertical Connected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3-Level Vertical Connected List</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2022-03-22T18:14:48Z</dcterms:modified>
  <cp:category>Text &amp; Tables</cp:category>
</cp:coreProperties>
</file>