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45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42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3-Link Chain – Slide Template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D618EB4-8AF4-4786-ACD9-257BBA3D9AF4}"/>
              </a:ext>
            </a:extLst>
          </p:cNvPr>
          <p:cNvGrpSpPr/>
          <p:nvPr/>
        </p:nvGrpSpPr>
        <p:grpSpPr>
          <a:xfrm>
            <a:off x="3683704" y="4152377"/>
            <a:ext cx="1776582" cy="1413892"/>
            <a:chOff x="8921977" y="1394910"/>
            <a:chExt cx="2926080" cy="1885188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DDEACBF-E926-47B7-892B-293AA6A7ABA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69C55BD-5E5B-47AC-8CEE-EAD169F0392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409FAE4-BC69-458B-B0AC-9EB7853D236D}"/>
              </a:ext>
            </a:extLst>
          </p:cNvPr>
          <p:cNvGrpSpPr/>
          <p:nvPr/>
        </p:nvGrpSpPr>
        <p:grpSpPr>
          <a:xfrm>
            <a:off x="1664662" y="4152379"/>
            <a:ext cx="1776582" cy="1413892"/>
            <a:chOff x="332936" y="2555951"/>
            <a:chExt cx="2926080" cy="1885188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98D85C3-AA91-411E-8496-BCE735D465B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314A87D-4435-40FF-8D18-7708B754178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1" name="Shape">
            <a:extLst>
              <a:ext uri="{FF2B5EF4-FFF2-40B4-BE49-F238E27FC236}">
                <a16:creationId xmlns:a16="http://schemas.microsoft.com/office/drawing/2014/main" id="{A8AAEF75-EFB0-4796-B4EB-7CD035A5176D}"/>
              </a:ext>
            </a:extLst>
          </p:cNvPr>
          <p:cNvSpPr/>
          <p:nvPr/>
        </p:nvSpPr>
        <p:spPr>
          <a:xfrm>
            <a:off x="1" y="2180317"/>
            <a:ext cx="2034650" cy="17429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9" y="10809"/>
                </a:moveTo>
                <a:cubicBezTo>
                  <a:pt x="18429" y="9245"/>
                  <a:pt x="17968" y="7716"/>
                  <a:pt x="17149" y="6482"/>
                </a:cubicBezTo>
                <a:lnTo>
                  <a:pt x="17164" y="6464"/>
                </a:lnTo>
                <a:lnTo>
                  <a:pt x="16911" y="6134"/>
                </a:lnTo>
                <a:cubicBezTo>
                  <a:pt x="16658" y="5804"/>
                  <a:pt x="16375" y="5491"/>
                  <a:pt x="16077" y="5213"/>
                </a:cubicBezTo>
                <a:cubicBezTo>
                  <a:pt x="15184" y="4396"/>
                  <a:pt x="14127" y="3892"/>
                  <a:pt x="12996" y="3754"/>
                </a:cubicBezTo>
                <a:lnTo>
                  <a:pt x="12743" y="3719"/>
                </a:lnTo>
                <a:lnTo>
                  <a:pt x="12743" y="3719"/>
                </a:lnTo>
                <a:cubicBezTo>
                  <a:pt x="12609" y="3701"/>
                  <a:pt x="12475" y="3701"/>
                  <a:pt x="12356" y="3701"/>
                </a:cubicBezTo>
                <a:lnTo>
                  <a:pt x="0" y="3701"/>
                </a:lnTo>
                <a:lnTo>
                  <a:pt x="0" y="0"/>
                </a:lnTo>
                <a:lnTo>
                  <a:pt x="12356" y="0"/>
                </a:lnTo>
                <a:cubicBezTo>
                  <a:pt x="13770" y="0"/>
                  <a:pt x="15139" y="365"/>
                  <a:pt x="16405" y="1095"/>
                </a:cubicBezTo>
                <a:cubicBezTo>
                  <a:pt x="17774" y="1877"/>
                  <a:pt x="18980" y="3076"/>
                  <a:pt x="19873" y="4535"/>
                </a:cubicBezTo>
                <a:cubicBezTo>
                  <a:pt x="21005" y="6378"/>
                  <a:pt x="21600" y="8532"/>
                  <a:pt x="21600" y="10791"/>
                </a:cubicBezTo>
                <a:cubicBezTo>
                  <a:pt x="21600" y="12946"/>
                  <a:pt x="21064" y="15014"/>
                  <a:pt x="20022" y="16804"/>
                </a:cubicBezTo>
                <a:cubicBezTo>
                  <a:pt x="19977" y="16804"/>
                  <a:pt x="19933" y="16786"/>
                  <a:pt x="19888" y="16786"/>
                </a:cubicBezTo>
                <a:cubicBezTo>
                  <a:pt x="19829" y="16769"/>
                  <a:pt x="19769" y="16769"/>
                  <a:pt x="19709" y="16752"/>
                </a:cubicBezTo>
                <a:cubicBezTo>
                  <a:pt x="19620" y="16734"/>
                  <a:pt x="19516" y="16700"/>
                  <a:pt x="19427" y="16665"/>
                </a:cubicBezTo>
                <a:cubicBezTo>
                  <a:pt x="19382" y="16647"/>
                  <a:pt x="19322" y="16630"/>
                  <a:pt x="19278" y="16613"/>
                </a:cubicBezTo>
                <a:cubicBezTo>
                  <a:pt x="19159" y="16578"/>
                  <a:pt x="19040" y="16526"/>
                  <a:pt x="18921" y="16474"/>
                </a:cubicBezTo>
                <a:cubicBezTo>
                  <a:pt x="18906" y="16456"/>
                  <a:pt x="18876" y="16456"/>
                  <a:pt x="18846" y="16439"/>
                </a:cubicBezTo>
                <a:cubicBezTo>
                  <a:pt x="18712" y="16369"/>
                  <a:pt x="18578" y="16300"/>
                  <a:pt x="18444" y="16213"/>
                </a:cubicBezTo>
                <a:cubicBezTo>
                  <a:pt x="18414" y="16196"/>
                  <a:pt x="18370" y="16161"/>
                  <a:pt x="18340" y="16144"/>
                </a:cubicBezTo>
                <a:cubicBezTo>
                  <a:pt x="18251" y="16074"/>
                  <a:pt x="18146" y="16022"/>
                  <a:pt x="18057" y="15952"/>
                </a:cubicBezTo>
                <a:cubicBezTo>
                  <a:pt x="18012" y="15918"/>
                  <a:pt x="17968" y="15883"/>
                  <a:pt x="17923" y="15848"/>
                </a:cubicBezTo>
                <a:cubicBezTo>
                  <a:pt x="17849" y="15779"/>
                  <a:pt x="17759" y="15726"/>
                  <a:pt x="17685" y="15657"/>
                </a:cubicBezTo>
                <a:cubicBezTo>
                  <a:pt x="17640" y="15622"/>
                  <a:pt x="17596" y="15570"/>
                  <a:pt x="17551" y="15535"/>
                </a:cubicBezTo>
                <a:cubicBezTo>
                  <a:pt x="17477" y="15466"/>
                  <a:pt x="17402" y="15396"/>
                  <a:pt x="17328" y="15309"/>
                </a:cubicBezTo>
                <a:cubicBezTo>
                  <a:pt x="17283" y="15275"/>
                  <a:pt x="17238" y="15222"/>
                  <a:pt x="17209" y="15170"/>
                </a:cubicBezTo>
                <a:cubicBezTo>
                  <a:pt x="17194" y="15153"/>
                  <a:pt x="17179" y="15136"/>
                  <a:pt x="17164" y="15118"/>
                </a:cubicBezTo>
                <a:cubicBezTo>
                  <a:pt x="17983" y="13884"/>
                  <a:pt x="18429" y="12373"/>
                  <a:pt x="18429" y="10809"/>
                </a:cubicBezTo>
                <a:close/>
                <a:moveTo>
                  <a:pt x="12356" y="17899"/>
                </a:moveTo>
                <a:lnTo>
                  <a:pt x="0" y="17899"/>
                </a:lnTo>
                <a:lnTo>
                  <a:pt x="0" y="21600"/>
                </a:lnTo>
                <a:lnTo>
                  <a:pt x="12356" y="21600"/>
                </a:lnTo>
                <a:cubicBezTo>
                  <a:pt x="13487" y="21600"/>
                  <a:pt x="14574" y="21374"/>
                  <a:pt x="15616" y="20905"/>
                </a:cubicBezTo>
                <a:cubicBezTo>
                  <a:pt x="15541" y="20853"/>
                  <a:pt x="15482" y="20801"/>
                  <a:pt x="15407" y="20749"/>
                </a:cubicBezTo>
                <a:cubicBezTo>
                  <a:pt x="15363" y="20714"/>
                  <a:pt x="15318" y="20679"/>
                  <a:pt x="15273" y="20644"/>
                </a:cubicBezTo>
                <a:cubicBezTo>
                  <a:pt x="15110" y="20523"/>
                  <a:pt x="14961" y="20401"/>
                  <a:pt x="14812" y="20262"/>
                </a:cubicBezTo>
                <a:cubicBezTo>
                  <a:pt x="14797" y="20262"/>
                  <a:pt x="14797" y="20245"/>
                  <a:pt x="14782" y="20245"/>
                </a:cubicBezTo>
                <a:cubicBezTo>
                  <a:pt x="14633" y="20123"/>
                  <a:pt x="14499" y="19984"/>
                  <a:pt x="14365" y="19845"/>
                </a:cubicBezTo>
                <a:cubicBezTo>
                  <a:pt x="14321" y="19810"/>
                  <a:pt x="14276" y="19758"/>
                  <a:pt x="14231" y="19723"/>
                </a:cubicBezTo>
                <a:cubicBezTo>
                  <a:pt x="14127" y="19619"/>
                  <a:pt x="14023" y="19515"/>
                  <a:pt x="13919" y="19393"/>
                </a:cubicBezTo>
                <a:cubicBezTo>
                  <a:pt x="13874" y="19341"/>
                  <a:pt x="13829" y="19306"/>
                  <a:pt x="13785" y="19254"/>
                </a:cubicBezTo>
                <a:cubicBezTo>
                  <a:pt x="13666" y="19115"/>
                  <a:pt x="13561" y="18993"/>
                  <a:pt x="13442" y="18854"/>
                </a:cubicBezTo>
                <a:cubicBezTo>
                  <a:pt x="13427" y="18837"/>
                  <a:pt x="13398" y="18802"/>
                  <a:pt x="13383" y="18785"/>
                </a:cubicBezTo>
                <a:cubicBezTo>
                  <a:pt x="13249" y="18629"/>
                  <a:pt x="13130" y="18455"/>
                  <a:pt x="13011" y="18281"/>
                </a:cubicBezTo>
                <a:cubicBezTo>
                  <a:pt x="12981" y="18229"/>
                  <a:pt x="12951" y="18194"/>
                  <a:pt x="12921" y="18142"/>
                </a:cubicBezTo>
                <a:cubicBezTo>
                  <a:pt x="12862" y="18055"/>
                  <a:pt x="12802" y="17968"/>
                  <a:pt x="12758" y="17899"/>
                </a:cubicBezTo>
                <a:cubicBezTo>
                  <a:pt x="12609" y="17899"/>
                  <a:pt x="12475" y="17899"/>
                  <a:pt x="12356" y="17899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C0651A4B-FF2F-4E7D-9EF2-5BF918723E1F}"/>
              </a:ext>
            </a:extLst>
          </p:cNvPr>
          <p:cNvSpPr/>
          <p:nvPr/>
        </p:nvSpPr>
        <p:spPr>
          <a:xfrm>
            <a:off x="7109350" y="2180317"/>
            <a:ext cx="2034650" cy="17429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171" y="10791"/>
                </a:moveTo>
                <a:cubicBezTo>
                  <a:pt x="3171" y="12355"/>
                  <a:pt x="3632" y="13884"/>
                  <a:pt x="4451" y="15118"/>
                </a:cubicBezTo>
                <a:lnTo>
                  <a:pt x="4436" y="15136"/>
                </a:lnTo>
                <a:lnTo>
                  <a:pt x="4689" y="15466"/>
                </a:lnTo>
                <a:cubicBezTo>
                  <a:pt x="5701" y="16804"/>
                  <a:pt x="7101" y="17655"/>
                  <a:pt x="8604" y="17846"/>
                </a:cubicBezTo>
                <a:lnTo>
                  <a:pt x="8857" y="17881"/>
                </a:lnTo>
                <a:lnTo>
                  <a:pt x="8857" y="17881"/>
                </a:lnTo>
                <a:cubicBezTo>
                  <a:pt x="8991" y="17899"/>
                  <a:pt x="9125" y="17899"/>
                  <a:pt x="9244" y="17899"/>
                </a:cubicBezTo>
                <a:lnTo>
                  <a:pt x="21600" y="17899"/>
                </a:lnTo>
                <a:lnTo>
                  <a:pt x="21600" y="21600"/>
                </a:lnTo>
                <a:lnTo>
                  <a:pt x="9244" y="21600"/>
                </a:lnTo>
                <a:cubicBezTo>
                  <a:pt x="7830" y="21600"/>
                  <a:pt x="6461" y="21235"/>
                  <a:pt x="5195" y="20505"/>
                </a:cubicBezTo>
                <a:cubicBezTo>
                  <a:pt x="3826" y="19723"/>
                  <a:pt x="2620" y="18524"/>
                  <a:pt x="1727" y="17065"/>
                </a:cubicBezTo>
                <a:cubicBezTo>
                  <a:pt x="595" y="15222"/>
                  <a:pt x="0" y="13068"/>
                  <a:pt x="0" y="10809"/>
                </a:cubicBezTo>
                <a:cubicBezTo>
                  <a:pt x="0" y="8654"/>
                  <a:pt x="536" y="6586"/>
                  <a:pt x="1578" y="4796"/>
                </a:cubicBezTo>
                <a:cubicBezTo>
                  <a:pt x="1623" y="4796"/>
                  <a:pt x="1667" y="4814"/>
                  <a:pt x="1712" y="4814"/>
                </a:cubicBezTo>
                <a:cubicBezTo>
                  <a:pt x="1771" y="4831"/>
                  <a:pt x="1831" y="4831"/>
                  <a:pt x="1891" y="4848"/>
                </a:cubicBezTo>
                <a:cubicBezTo>
                  <a:pt x="1980" y="4866"/>
                  <a:pt x="2084" y="4900"/>
                  <a:pt x="2173" y="4935"/>
                </a:cubicBezTo>
                <a:cubicBezTo>
                  <a:pt x="2218" y="4953"/>
                  <a:pt x="2278" y="4970"/>
                  <a:pt x="2322" y="4987"/>
                </a:cubicBezTo>
                <a:cubicBezTo>
                  <a:pt x="2441" y="5022"/>
                  <a:pt x="2560" y="5074"/>
                  <a:pt x="2665" y="5126"/>
                </a:cubicBezTo>
                <a:cubicBezTo>
                  <a:pt x="2694" y="5144"/>
                  <a:pt x="2709" y="5144"/>
                  <a:pt x="2739" y="5161"/>
                </a:cubicBezTo>
                <a:cubicBezTo>
                  <a:pt x="2873" y="5231"/>
                  <a:pt x="3007" y="5300"/>
                  <a:pt x="3141" y="5387"/>
                </a:cubicBezTo>
                <a:cubicBezTo>
                  <a:pt x="3186" y="5404"/>
                  <a:pt x="3215" y="5439"/>
                  <a:pt x="3260" y="5456"/>
                </a:cubicBezTo>
                <a:cubicBezTo>
                  <a:pt x="3349" y="5509"/>
                  <a:pt x="3439" y="5578"/>
                  <a:pt x="3543" y="5648"/>
                </a:cubicBezTo>
                <a:cubicBezTo>
                  <a:pt x="3588" y="5682"/>
                  <a:pt x="3632" y="5717"/>
                  <a:pt x="3677" y="5752"/>
                </a:cubicBezTo>
                <a:cubicBezTo>
                  <a:pt x="3751" y="5821"/>
                  <a:pt x="3841" y="5874"/>
                  <a:pt x="3915" y="5943"/>
                </a:cubicBezTo>
                <a:cubicBezTo>
                  <a:pt x="3960" y="5978"/>
                  <a:pt x="4004" y="6030"/>
                  <a:pt x="4049" y="6065"/>
                </a:cubicBezTo>
                <a:cubicBezTo>
                  <a:pt x="4123" y="6134"/>
                  <a:pt x="4198" y="6204"/>
                  <a:pt x="4272" y="6291"/>
                </a:cubicBezTo>
                <a:cubicBezTo>
                  <a:pt x="4317" y="6343"/>
                  <a:pt x="4362" y="6378"/>
                  <a:pt x="4391" y="6430"/>
                </a:cubicBezTo>
                <a:cubicBezTo>
                  <a:pt x="4406" y="6447"/>
                  <a:pt x="4421" y="6464"/>
                  <a:pt x="4436" y="6482"/>
                </a:cubicBezTo>
                <a:cubicBezTo>
                  <a:pt x="3617" y="7716"/>
                  <a:pt x="3171" y="9227"/>
                  <a:pt x="3171" y="10791"/>
                </a:cubicBezTo>
                <a:close/>
                <a:moveTo>
                  <a:pt x="9244" y="3701"/>
                </a:moveTo>
                <a:lnTo>
                  <a:pt x="21600" y="3701"/>
                </a:lnTo>
                <a:lnTo>
                  <a:pt x="21600" y="0"/>
                </a:lnTo>
                <a:lnTo>
                  <a:pt x="9244" y="0"/>
                </a:lnTo>
                <a:cubicBezTo>
                  <a:pt x="8113" y="0"/>
                  <a:pt x="7026" y="226"/>
                  <a:pt x="5984" y="695"/>
                </a:cubicBezTo>
                <a:cubicBezTo>
                  <a:pt x="6044" y="747"/>
                  <a:pt x="6118" y="799"/>
                  <a:pt x="6178" y="834"/>
                </a:cubicBezTo>
                <a:cubicBezTo>
                  <a:pt x="6222" y="869"/>
                  <a:pt x="6282" y="904"/>
                  <a:pt x="6327" y="956"/>
                </a:cubicBezTo>
                <a:cubicBezTo>
                  <a:pt x="6475" y="1077"/>
                  <a:pt x="6639" y="1199"/>
                  <a:pt x="6788" y="1338"/>
                </a:cubicBezTo>
                <a:cubicBezTo>
                  <a:pt x="6803" y="1355"/>
                  <a:pt x="6818" y="1355"/>
                  <a:pt x="6833" y="1373"/>
                </a:cubicBezTo>
                <a:cubicBezTo>
                  <a:pt x="6967" y="1494"/>
                  <a:pt x="7101" y="1616"/>
                  <a:pt x="7235" y="1755"/>
                </a:cubicBezTo>
                <a:cubicBezTo>
                  <a:pt x="7279" y="1807"/>
                  <a:pt x="7324" y="1842"/>
                  <a:pt x="7369" y="1894"/>
                </a:cubicBezTo>
                <a:cubicBezTo>
                  <a:pt x="7473" y="1998"/>
                  <a:pt x="7577" y="2103"/>
                  <a:pt x="7666" y="2207"/>
                </a:cubicBezTo>
                <a:cubicBezTo>
                  <a:pt x="7711" y="2259"/>
                  <a:pt x="7756" y="2311"/>
                  <a:pt x="7800" y="2346"/>
                </a:cubicBezTo>
                <a:cubicBezTo>
                  <a:pt x="7919" y="2468"/>
                  <a:pt x="8024" y="2607"/>
                  <a:pt x="8128" y="2746"/>
                </a:cubicBezTo>
                <a:cubicBezTo>
                  <a:pt x="8143" y="2780"/>
                  <a:pt x="8172" y="2798"/>
                  <a:pt x="8202" y="2833"/>
                </a:cubicBezTo>
                <a:cubicBezTo>
                  <a:pt x="8336" y="2989"/>
                  <a:pt x="8455" y="3163"/>
                  <a:pt x="8574" y="3336"/>
                </a:cubicBezTo>
                <a:cubicBezTo>
                  <a:pt x="8604" y="3389"/>
                  <a:pt x="8634" y="3423"/>
                  <a:pt x="8664" y="3475"/>
                </a:cubicBezTo>
                <a:cubicBezTo>
                  <a:pt x="8723" y="3562"/>
                  <a:pt x="8783" y="3649"/>
                  <a:pt x="8828" y="3719"/>
                </a:cubicBezTo>
                <a:cubicBezTo>
                  <a:pt x="8976" y="3701"/>
                  <a:pt x="9110" y="3701"/>
                  <a:pt x="9244" y="370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A78ABBBF-3B63-44B5-92F9-E99BE627013E}"/>
              </a:ext>
            </a:extLst>
          </p:cNvPr>
          <p:cNvSpPr/>
          <p:nvPr/>
        </p:nvSpPr>
        <p:spPr>
          <a:xfrm>
            <a:off x="1093746" y="2180317"/>
            <a:ext cx="2946099" cy="17415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4" y="21583"/>
                </a:moveTo>
                <a:cubicBezTo>
                  <a:pt x="5408" y="21583"/>
                  <a:pt x="4462" y="21217"/>
                  <a:pt x="3588" y="20487"/>
                </a:cubicBezTo>
                <a:cubicBezTo>
                  <a:pt x="2642" y="19704"/>
                  <a:pt x="1809" y="18504"/>
                  <a:pt x="1193" y="17043"/>
                </a:cubicBezTo>
                <a:cubicBezTo>
                  <a:pt x="411" y="15200"/>
                  <a:pt x="0" y="13043"/>
                  <a:pt x="0" y="10783"/>
                </a:cubicBezTo>
                <a:cubicBezTo>
                  <a:pt x="0" y="8626"/>
                  <a:pt x="370" y="6557"/>
                  <a:pt x="1090" y="4765"/>
                </a:cubicBezTo>
                <a:cubicBezTo>
                  <a:pt x="1121" y="4765"/>
                  <a:pt x="1151" y="4783"/>
                  <a:pt x="1182" y="4783"/>
                </a:cubicBezTo>
                <a:cubicBezTo>
                  <a:pt x="1223" y="4800"/>
                  <a:pt x="1265" y="4800"/>
                  <a:pt x="1306" y="4817"/>
                </a:cubicBezTo>
                <a:cubicBezTo>
                  <a:pt x="1367" y="4835"/>
                  <a:pt x="1439" y="4870"/>
                  <a:pt x="1501" y="4904"/>
                </a:cubicBezTo>
                <a:cubicBezTo>
                  <a:pt x="1532" y="4922"/>
                  <a:pt x="1573" y="4939"/>
                  <a:pt x="1604" y="4957"/>
                </a:cubicBezTo>
                <a:cubicBezTo>
                  <a:pt x="1686" y="4991"/>
                  <a:pt x="1758" y="5043"/>
                  <a:pt x="1840" y="5096"/>
                </a:cubicBezTo>
                <a:cubicBezTo>
                  <a:pt x="1861" y="5113"/>
                  <a:pt x="1881" y="5113"/>
                  <a:pt x="1892" y="5130"/>
                </a:cubicBezTo>
                <a:cubicBezTo>
                  <a:pt x="1984" y="5200"/>
                  <a:pt x="2077" y="5270"/>
                  <a:pt x="2169" y="5357"/>
                </a:cubicBezTo>
                <a:cubicBezTo>
                  <a:pt x="2200" y="5374"/>
                  <a:pt x="2221" y="5409"/>
                  <a:pt x="2251" y="5426"/>
                </a:cubicBezTo>
                <a:cubicBezTo>
                  <a:pt x="2313" y="5478"/>
                  <a:pt x="2375" y="5548"/>
                  <a:pt x="2437" y="5617"/>
                </a:cubicBezTo>
                <a:cubicBezTo>
                  <a:pt x="2467" y="5652"/>
                  <a:pt x="2498" y="5687"/>
                  <a:pt x="2529" y="5722"/>
                </a:cubicBezTo>
                <a:cubicBezTo>
                  <a:pt x="2580" y="5791"/>
                  <a:pt x="2642" y="5843"/>
                  <a:pt x="2694" y="5913"/>
                </a:cubicBezTo>
                <a:cubicBezTo>
                  <a:pt x="2724" y="5948"/>
                  <a:pt x="2755" y="6000"/>
                  <a:pt x="2786" y="6035"/>
                </a:cubicBezTo>
                <a:cubicBezTo>
                  <a:pt x="2837" y="6104"/>
                  <a:pt x="2889" y="6174"/>
                  <a:pt x="2940" y="6261"/>
                </a:cubicBezTo>
                <a:cubicBezTo>
                  <a:pt x="2971" y="6296"/>
                  <a:pt x="3002" y="6348"/>
                  <a:pt x="3023" y="6400"/>
                </a:cubicBezTo>
                <a:cubicBezTo>
                  <a:pt x="3033" y="6417"/>
                  <a:pt x="3043" y="6435"/>
                  <a:pt x="3053" y="6452"/>
                </a:cubicBezTo>
                <a:cubicBezTo>
                  <a:pt x="2488" y="7687"/>
                  <a:pt x="2180" y="9217"/>
                  <a:pt x="2180" y="10783"/>
                </a:cubicBezTo>
                <a:cubicBezTo>
                  <a:pt x="2180" y="12348"/>
                  <a:pt x="2498" y="13878"/>
                  <a:pt x="3064" y="15113"/>
                </a:cubicBezTo>
                <a:lnTo>
                  <a:pt x="3053" y="15130"/>
                </a:lnTo>
                <a:lnTo>
                  <a:pt x="3228" y="15461"/>
                </a:lnTo>
                <a:cubicBezTo>
                  <a:pt x="3403" y="15791"/>
                  <a:pt x="3598" y="16104"/>
                  <a:pt x="3804" y="16383"/>
                </a:cubicBezTo>
                <a:cubicBezTo>
                  <a:pt x="4421" y="17200"/>
                  <a:pt x="5151" y="17704"/>
                  <a:pt x="5932" y="17844"/>
                </a:cubicBezTo>
                <a:lnTo>
                  <a:pt x="6107" y="17878"/>
                </a:lnTo>
                <a:lnTo>
                  <a:pt x="6107" y="17878"/>
                </a:lnTo>
                <a:cubicBezTo>
                  <a:pt x="6199" y="17896"/>
                  <a:pt x="6292" y="17896"/>
                  <a:pt x="6374" y="17896"/>
                </a:cubicBezTo>
                <a:lnTo>
                  <a:pt x="15205" y="17896"/>
                </a:lnTo>
                <a:cubicBezTo>
                  <a:pt x="15298" y="17896"/>
                  <a:pt x="15380" y="17896"/>
                  <a:pt x="15473" y="17878"/>
                </a:cubicBezTo>
                <a:cubicBezTo>
                  <a:pt x="15514" y="17965"/>
                  <a:pt x="15555" y="18052"/>
                  <a:pt x="15586" y="18122"/>
                </a:cubicBezTo>
                <a:cubicBezTo>
                  <a:pt x="15606" y="18174"/>
                  <a:pt x="15627" y="18209"/>
                  <a:pt x="15647" y="18261"/>
                </a:cubicBezTo>
                <a:cubicBezTo>
                  <a:pt x="15730" y="18435"/>
                  <a:pt x="15812" y="18609"/>
                  <a:pt x="15904" y="18765"/>
                </a:cubicBezTo>
                <a:cubicBezTo>
                  <a:pt x="15915" y="18800"/>
                  <a:pt x="15935" y="18817"/>
                  <a:pt x="15956" y="18852"/>
                </a:cubicBezTo>
                <a:cubicBezTo>
                  <a:pt x="16028" y="18991"/>
                  <a:pt x="16110" y="19113"/>
                  <a:pt x="16182" y="19252"/>
                </a:cubicBezTo>
                <a:cubicBezTo>
                  <a:pt x="16213" y="19304"/>
                  <a:pt x="16244" y="19357"/>
                  <a:pt x="16275" y="19391"/>
                </a:cubicBezTo>
                <a:cubicBezTo>
                  <a:pt x="16347" y="19496"/>
                  <a:pt x="16408" y="19600"/>
                  <a:pt x="16480" y="19704"/>
                </a:cubicBezTo>
                <a:cubicBezTo>
                  <a:pt x="16511" y="19757"/>
                  <a:pt x="16542" y="19791"/>
                  <a:pt x="16573" y="19844"/>
                </a:cubicBezTo>
                <a:cubicBezTo>
                  <a:pt x="16665" y="19983"/>
                  <a:pt x="16758" y="20104"/>
                  <a:pt x="16861" y="20226"/>
                </a:cubicBezTo>
                <a:cubicBezTo>
                  <a:pt x="16871" y="20244"/>
                  <a:pt x="16871" y="20244"/>
                  <a:pt x="16881" y="20261"/>
                </a:cubicBezTo>
                <a:cubicBezTo>
                  <a:pt x="16984" y="20400"/>
                  <a:pt x="17097" y="20522"/>
                  <a:pt x="17200" y="20643"/>
                </a:cubicBezTo>
                <a:cubicBezTo>
                  <a:pt x="17231" y="20678"/>
                  <a:pt x="17262" y="20713"/>
                  <a:pt x="17292" y="20748"/>
                </a:cubicBezTo>
                <a:cubicBezTo>
                  <a:pt x="17344" y="20800"/>
                  <a:pt x="17385" y="20852"/>
                  <a:pt x="17436" y="20904"/>
                </a:cubicBezTo>
                <a:cubicBezTo>
                  <a:pt x="16717" y="21357"/>
                  <a:pt x="15966" y="21600"/>
                  <a:pt x="15185" y="21600"/>
                </a:cubicBezTo>
                <a:lnTo>
                  <a:pt x="6384" y="21600"/>
                </a:lnTo>
                <a:close/>
                <a:moveTo>
                  <a:pt x="6384" y="3687"/>
                </a:moveTo>
                <a:lnTo>
                  <a:pt x="15216" y="3687"/>
                </a:lnTo>
                <a:cubicBezTo>
                  <a:pt x="15308" y="3687"/>
                  <a:pt x="15390" y="3687"/>
                  <a:pt x="15483" y="3704"/>
                </a:cubicBezTo>
                <a:lnTo>
                  <a:pt x="15483" y="3704"/>
                </a:lnTo>
                <a:lnTo>
                  <a:pt x="15658" y="3739"/>
                </a:lnTo>
                <a:cubicBezTo>
                  <a:pt x="16439" y="3878"/>
                  <a:pt x="17179" y="4383"/>
                  <a:pt x="17786" y="5200"/>
                </a:cubicBezTo>
                <a:cubicBezTo>
                  <a:pt x="17991" y="5478"/>
                  <a:pt x="18187" y="5774"/>
                  <a:pt x="18362" y="6122"/>
                </a:cubicBezTo>
                <a:lnTo>
                  <a:pt x="18536" y="6452"/>
                </a:lnTo>
                <a:lnTo>
                  <a:pt x="18526" y="6470"/>
                </a:lnTo>
                <a:cubicBezTo>
                  <a:pt x="19092" y="7722"/>
                  <a:pt x="19410" y="9235"/>
                  <a:pt x="19410" y="10800"/>
                </a:cubicBezTo>
                <a:cubicBezTo>
                  <a:pt x="19410" y="12365"/>
                  <a:pt x="19102" y="13878"/>
                  <a:pt x="18536" y="15130"/>
                </a:cubicBezTo>
                <a:cubicBezTo>
                  <a:pt x="18547" y="15148"/>
                  <a:pt x="18557" y="15165"/>
                  <a:pt x="18567" y="15183"/>
                </a:cubicBezTo>
                <a:cubicBezTo>
                  <a:pt x="18598" y="15235"/>
                  <a:pt x="18619" y="15270"/>
                  <a:pt x="18649" y="15304"/>
                </a:cubicBezTo>
                <a:cubicBezTo>
                  <a:pt x="18701" y="15374"/>
                  <a:pt x="18752" y="15461"/>
                  <a:pt x="18804" y="15530"/>
                </a:cubicBezTo>
                <a:cubicBezTo>
                  <a:pt x="18835" y="15565"/>
                  <a:pt x="18865" y="15617"/>
                  <a:pt x="18896" y="15652"/>
                </a:cubicBezTo>
                <a:cubicBezTo>
                  <a:pt x="18948" y="15722"/>
                  <a:pt x="19009" y="15791"/>
                  <a:pt x="19061" y="15861"/>
                </a:cubicBezTo>
                <a:cubicBezTo>
                  <a:pt x="19092" y="15896"/>
                  <a:pt x="19122" y="15930"/>
                  <a:pt x="19153" y="15965"/>
                </a:cubicBezTo>
                <a:cubicBezTo>
                  <a:pt x="19215" y="16035"/>
                  <a:pt x="19287" y="16104"/>
                  <a:pt x="19349" y="16157"/>
                </a:cubicBezTo>
                <a:cubicBezTo>
                  <a:pt x="19369" y="16174"/>
                  <a:pt x="19400" y="16209"/>
                  <a:pt x="19420" y="16226"/>
                </a:cubicBezTo>
                <a:cubicBezTo>
                  <a:pt x="19513" y="16313"/>
                  <a:pt x="19606" y="16383"/>
                  <a:pt x="19698" y="16452"/>
                </a:cubicBezTo>
                <a:cubicBezTo>
                  <a:pt x="19708" y="16470"/>
                  <a:pt x="19729" y="16470"/>
                  <a:pt x="19749" y="16487"/>
                </a:cubicBezTo>
                <a:cubicBezTo>
                  <a:pt x="19832" y="16539"/>
                  <a:pt x="19914" y="16591"/>
                  <a:pt x="19996" y="16626"/>
                </a:cubicBezTo>
                <a:cubicBezTo>
                  <a:pt x="20027" y="16644"/>
                  <a:pt x="20068" y="16661"/>
                  <a:pt x="20099" y="16678"/>
                </a:cubicBezTo>
                <a:cubicBezTo>
                  <a:pt x="20161" y="16713"/>
                  <a:pt x="20233" y="16730"/>
                  <a:pt x="20294" y="16765"/>
                </a:cubicBezTo>
                <a:cubicBezTo>
                  <a:pt x="20335" y="16783"/>
                  <a:pt x="20377" y="16800"/>
                  <a:pt x="20418" y="16800"/>
                </a:cubicBezTo>
                <a:cubicBezTo>
                  <a:pt x="20449" y="16817"/>
                  <a:pt x="20479" y="16817"/>
                  <a:pt x="20510" y="16817"/>
                </a:cubicBezTo>
                <a:cubicBezTo>
                  <a:pt x="21220" y="15026"/>
                  <a:pt x="21600" y="12957"/>
                  <a:pt x="21600" y="10800"/>
                </a:cubicBezTo>
                <a:cubicBezTo>
                  <a:pt x="21600" y="8539"/>
                  <a:pt x="21189" y="6383"/>
                  <a:pt x="20407" y="4539"/>
                </a:cubicBezTo>
                <a:cubicBezTo>
                  <a:pt x="19791" y="3078"/>
                  <a:pt x="18958" y="1878"/>
                  <a:pt x="18012" y="1096"/>
                </a:cubicBezTo>
                <a:cubicBezTo>
                  <a:pt x="17138" y="365"/>
                  <a:pt x="16192" y="0"/>
                  <a:pt x="15216" y="0"/>
                </a:cubicBezTo>
                <a:lnTo>
                  <a:pt x="6384" y="0"/>
                </a:lnTo>
                <a:cubicBezTo>
                  <a:pt x="5603" y="0"/>
                  <a:pt x="4853" y="226"/>
                  <a:pt x="4133" y="696"/>
                </a:cubicBezTo>
                <a:cubicBezTo>
                  <a:pt x="4174" y="748"/>
                  <a:pt x="4225" y="800"/>
                  <a:pt x="4267" y="835"/>
                </a:cubicBezTo>
                <a:cubicBezTo>
                  <a:pt x="4297" y="870"/>
                  <a:pt x="4338" y="904"/>
                  <a:pt x="4369" y="957"/>
                </a:cubicBezTo>
                <a:cubicBezTo>
                  <a:pt x="4472" y="1078"/>
                  <a:pt x="4585" y="1200"/>
                  <a:pt x="4688" y="1339"/>
                </a:cubicBezTo>
                <a:cubicBezTo>
                  <a:pt x="4698" y="1357"/>
                  <a:pt x="4709" y="1357"/>
                  <a:pt x="4719" y="1374"/>
                </a:cubicBezTo>
                <a:cubicBezTo>
                  <a:pt x="4811" y="1496"/>
                  <a:pt x="4904" y="1617"/>
                  <a:pt x="4996" y="1756"/>
                </a:cubicBezTo>
                <a:cubicBezTo>
                  <a:pt x="5027" y="1809"/>
                  <a:pt x="5058" y="1843"/>
                  <a:pt x="5089" y="1896"/>
                </a:cubicBezTo>
                <a:cubicBezTo>
                  <a:pt x="5161" y="2000"/>
                  <a:pt x="5233" y="2104"/>
                  <a:pt x="5295" y="2209"/>
                </a:cubicBezTo>
                <a:cubicBezTo>
                  <a:pt x="5325" y="2261"/>
                  <a:pt x="5356" y="2313"/>
                  <a:pt x="5387" y="2348"/>
                </a:cubicBezTo>
                <a:cubicBezTo>
                  <a:pt x="5469" y="2470"/>
                  <a:pt x="5541" y="2609"/>
                  <a:pt x="5613" y="2748"/>
                </a:cubicBezTo>
                <a:cubicBezTo>
                  <a:pt x="5624" y="2783"/>
                  <a:pt x="5644" y="2800"/>
                  <a:pt x="5665" y="2835"/>
                </a:cubicBezTo>
                <a:cubicBezTo>
                  <a:pt x="5757" y="2991"/>
                  <a:pt x="5839" y="3165"/>
                  <a:pt x="5922" y="3339"/>
                </a:cubicBezTo>
                <a:cubicBezTo>
                  <a:pt x="5942" y="3391"/>
                  <a:pt x="5963" y="3426"/>
                  <a:pt x="5983" y="3478"/>
                </a:cubicBezTo>
                <a:cubicBezTo>
                  <a:pt x="6025" y="3565"/>
                  <a:pt x="6066" y="3652"/>
                  <a:pt x="6097" y="3722"/>
                </a:cubicBezTo>
                <a:cubicBezTo>
                  <a:pt x="6210" y="3687"/>
                  <a:pt x="6302" y="3687"/>
                  <a:pt x="6384" y="368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A78C0A95-9AFC-4611-9098-9026FD606647}"/>
              </a:ext>
            </a:extLst>
          </p:cNvPr>
          <p:cNvSpPr/>
          <p:nvPr/>
        </p:nvSpPr>
        <p:spPr>
          <a:xfrm>
            <a:off x="5104148" y="2180320"/>
            <a:ext cx="2944717" cy="17415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490" y="17878"/>
                </a:moveTo>
                <a:cubicBezTo>
                  <a:pt x="15531" y="17965"/>
                  <a:pt x="15573" y="18052"/>
                  <a:pt x="15603" y="18122"/>
                </a:cubicBezTo>
                <a:cubicBezTo>
                  <a:pt x="15624" y="18174"/>
                  <a:pt x="15645" y="18209"/>
                  <a:pt x="15665" y="18261"/>
                </a:cubicBezTo>
                <a:cubicBezTo>
                  <a:pt x="15747" y="18435"/>
                  <a:pt x="15840" y="18609"/>
                  <a:pt x="15922" y="18765"/>
                </a:cubicBezTo>
                <a:cubicBezTo>
                  <a:pt x="15933" y="18783"/>
                  <a:pt x="15953" y="18817"/>
                  <a:pt x="15963" y="18835"/>
                </a:cubicBezTo>
                <a:cubicBezTo>
                  <a:pt x="16035" y="18974"/>
                  <a:pt x="16118" y="19113"/>
                  <a:pt x="16200" y="19235"/>
                </a:cubicBezTo>
                <a:cubicBezTo>
                  <a:pt x="16231" y="19287"/>
                  <a:pt x="16262" y="19322"/>
                  <a:pt x="16293" y="19374"/>
                </a:cubicBezTo>
                <a:cubicBezTo>
                  <a:pt x="16365" y="19478"/>
                  <a:pt x="16437" y="19600"/>
                  <a:pt x="16509" y="19704"/>
                </a:cubicBezTo>
                <a:cubicBezTo>
                  <a:pt x="16539" y="19757"/>
                  <a:pt x="16570" y="19791"/>
                  <a:pt x="16601" y="19844"/>
                </a:cubicBezTo>
                <a:cubicBezTo>
                  <a:pt x="16694" y="19983"/>
                  <a:pt x="16786" y="20104"/>
                  <a:pt x="16889" y="20226"/>
                </a:cubicBezTo>
                <a:cubicBezTo>
                  <a:pt x="16899" y="20244"/>
                  <a:pt x="16899" y="20244"/>
                  <a:pt x="16910" y="20261"/>
                </a:cubicBezTo>
                <a:cubicBezTo>
                  <a:pt x="17013" y="20400"/>
                  <a:pt x="17126" y="20522"/>
                  <a:pt x="17229" y="20643"/>
                </a:cubicBezTo>
                <a:cubicBezTo>
                  <a:pt x="17259" y="20678"/>
                  <a:pt x="17301" y="20713"/>
                  <a:pt x="17331" y="20748"/>
                </a:cubicBezTo>
                <a:cubicBezTo>
                  <a:pt x="17373" y="20800"/>
                  <a:pt x="17424" y="20852"/>
                  <a:pt x="17465" y="20904"/>
                </a:cubicBezTo>
                <a:cubicBezTo>
                  <a:pt x="16745" y="21357"/>
                  <a:pt x="15994" y="21600"/>
                  <a:pt x="15213" y="21600"/>
                </a:cubicBezTo>
                <a:lnTo>
                  <a:pt x="6387" y="21600"/>
                </a:lnTo>
                <a:cubicBezTo>
                  <a:pt x="5410" y="21600"/>
                  <a:pt x="4464" y="21235"/>
                  <a:pt x="3590" y="20504"/>
                </a:cubicBezTo>
                <a:cubicBezTo>
                  <a:pt x="3353" y="20313"/>
                  <a:pt x="3117" y="20087"/>
                  <a:pt x="2901" y="19843"/>
                </a:cubicBezTo>
                <a:cubicBezTo>
                  <a:pt x="2232" y="19113"/>
                  <a:pt x="1656" y="18157"/>
                  <a:pt x="1193" y="17061"/>
                </a:cubicBezTo>
                <a:cubicBezTo>
                  <a:pt x="411" y="15217"/>
                  <a:pt x="0" y="13061"/>
                  <a:pt x="0" y="10800"/>
                </a:cubicBezTo>
                <a:cubicBezTo>
                  <a:pt x="0" y="8643"/>
                  <a:pt x="370" y="6574"/>
                  <a:pt x="1090" y="4783"/>
                </a:cubicBezTo>
                <a:cubicBezTo>
                  <a:pt x="1121" y="4783"/>
                  <a:pt x="1152" y="4800"/>
                  <a:pt x="1183" y="4800"/>
                </a:cubicBezTo>
                <a:cubicBezTo>
                  <a:pt x="1224" y="4817"/>
                  <a:pt x="1265" y="4817"/>
                  <a:pt x="1306" y="4835"/>
                </a:cubicBezTo>
                <a:cubicBezTo>
                  <a:pt x="1368" y="4852"/>
                  <a:pt x="1440" y="4887"/>
                  <a:pt x="1502" y="4922"/>
                </a:cubicBezTo>
                <a:cubicBezTo>
                  <a:pt x="1533" y="4939"/>
                  <a:pt x="1574" y="4956"/>
                  <a:pt x="1605" y="4974"/>
                </a:cubicBezTo>
                <a:cubicBezTo>
                  <a:pt x="1687" y="5009"/>
                  <a:pt x="1769" y="5061"/>
                  <a:pt x="1841" y="5113"/>
                </a:cubicBezTo>
                <a:cubicBezTo>
                  <a:pt x="1862" y="5130"/>
                  <a:pt x="1872" y="5130"/>
                  <a:pt x="1893" y="5148"/>
                </a:cubicBezTo>
                <a:cubicBezTo>
                  <a:pt x="1985" y="5217"/>
                  <a:pt x="2078" y="5287"/>
                  <a:pt x="2170" y="5374"/>
                </a:cubicBezTo>
                <a:cubicBezTo>
                  <a:pt x="2201" y="5391"/>
                  <a:pt x="2222" y="5426"/>
                  <a:pt x="2253" y="5443"/>
                </a:cubicBezTo>
                <a:cubicBezTo>
                  <a:pt x="2314" y="5496"/>
                  <a:pt x="2376" y="5565"/>
                  <a:pt x="2448" y="5635"/>
                </a:cubicBezTo>
                <a:cubicBezTo>
                  <a:pt x="2479" y="5670"/>
                  <a:pt x="2510" y="5704"/>
                  <a:pt x="2541" y="5739"/>
                </a:cubicBezTo>
                <a:cubicBezTo>
                  <a:pt x="2592" y="5809"/>
                  <a:pt x="2654" y="5861"/>
                  <a:pt x="2705" y="5930"/>
                </a:cubicBezTo>
                <a:cubicBezTo>
                  <a:pt x="2736" y="5965"/>
                  <a:pt x="2767" y="6017"/>
                  <a:pt x="2798" y="6052"/>
                </a:cubicBezTo>
                <a:cubicBezTo>
                  <a:pt x="2849" y="6122"/>
                  <a:pt x="2901" y="6191"/>
                  <a:pt x="2952" y="6278"/>
                </a:cubicBezTo>
                <a:cubicBezTo>
                  <a:pt x="2983" y="6313"/>
                  <a:pt x="3014" y="6365"/>
                  <a:pt x="3034" y="6417"/>
                </a:cubicBezTo>
                <a:cubicBezTo>
                  <a:pt x="3045" y="6435"/>
                  <a:pt x="3055" y="6452"/>
                  <a:pt x="3065" y="6470"/>
                </a:cubicBezTo>
                <a:cubicBezTo>
                  <a:pt x="2499" y="7704"/>
                  <a:pt x="2191" y="9235"/>
                  <a:pt x="2191" y="10800"/>
                </a:cubicBezTo>
                <a:cubicBezTo>
                  <a:pt x="2191" y="12365"/>
                  <a:pt x="2510" y="13896"/>
                  <a:pt x="3075" y="15130"/>
                </a:cubicBezTo>
                <a:lnTo>
                  <a:pt x="3065" y="15148"/>
                </a:lnTo>
                <a:lnTo>
                  <a:pt x="3240" y="15478"/>
                </a:lnTo>
                <a:cubicBezTo>
                  <a:pt x="3415" y="15809"/>
                  <a:pt x="3610" y="16122"/>
                  <a:pt x="3816" y="16400"/>
                </a:cubicBezTo>
                <a:cubicBezTo>
                  <a:pt x="4433" y="17217"/>
                  <a:pt x="5163" y="17722"/>
                  <a:pt x="5945" y="17861"/>
                </a:cubicBezTo>
                <a:lnTo>
                  <a:pt x="6120" y="17896"/>
                </a:lnTo>
                <a:lnTo>
                  <a:pt x="6120" y="17896"/>
                </a:lnTo>
                <a:cubicBezTo>
                  <a:pt x="6213" y="17913"/>
                  <a:pt x="6305" y="17913"/>
                  <a:pt x="6387" y="17913"/>
                </a:cubicBezTo>
                <a:lnTo>
                  <a:pt x="15223" y="17913"/>
                </a:lnTo>
                <a:cubicBezTo>
                  <a:pt x="15315" y="17896"/>
                  <a:pt x="15398" y="17896"/>
                  <a:pt x="15490" y="17878"/>
                </a:cubicBezTo>
                <a:close/>
                <a:moveTo>
                  <a:pt x="6387" y="3704"/>
                </a:moveTo>
                <a:lnTo>
                  <a:pt x="15223" y="3704"/>
                </a:lnTo>
                <a:cubicBezTo>
                  <a:pt x="15305" y="3704"/>
                  <a:pt x="15398" y="3704"/>
                  <a:pt x="15490" y="3722"/>
                </a:cubicBezTo>
                <a:lnTo>
                  <a:pt x="15490" y="3722"/>
                </a:lnTo>
                <a:lnTo>
                  <a:pt x="15665" y="3757"/>
                </a:lnTo>
                <a:cubicBezTo>
                  <a:pt x="16447" y="3896"/>
                  <a:pt x="17187" y="4400"/>
                  <a:pt x="17794" y="5217"/>
                </a:cubicBezTo>
                <a:cubicBezTo>
                  <a:pt x="18000" y="5496"/>
                  <a:pt x="18195" y="5791"/>
                  <a:pt x="18370" y="6139"/>
                </a:cubicBezTo>
                <a:lnTo>
                  <a:pt x="18545" y="6470"/>
                </a:lnTo>
                <a:lnTo>
                  <a:pt x="18535" y="6487"/>
                </a:lnTo>
                <a:cubicBezTo>
                  <a:pt x="19101" y="7739"/>
                  <a:pt x="19419" y="9252"/>
                  <a:pt x="19419" y="10817"/>
                </a:cubicBezTo>
                <a:cubicBezTo>
                  <a:pt x="19419" y="12383"/>
                  <a:pt x="19111" y="13896"/>
                  <a:pt x="18545" y="15148"/>
                </a:cubicBezTo>
                <a:cubicBezTo>
                  <a:pt x="18555" y="15165"/>
                  <a:pt x="18566" y="15183"/>
                  <a:pt x="18576" y="15200"/>
                </a:cubicBezTo>
                <a:cubicBezTo>
                  <a:pt x="18607" y="15252"/>
                  <a:pt x="18627" y="15287"/>
                  <a:pt x="18658" y="15322"/>
                </a:cubicBezTo>
                <a:cubicBezTo>
                  <a:pt x="18710" y="15391"/>
                  <a:pt x="18761" y="15478"/>
                  <a:pt x="18813" y="15548"/>
                </a:cubicBezTo>
                <a:cubicBezTo>
                  <a:pt x="18843" y="15583"/>
                  <a:pt x="18874" y="15635"/>
                  <a:pt x="18905" y="15670"/>
                </a:cubicBezTo>
                <a:cubicBezTo>
                  <a:pt x="18957" y="15739"/>
                  <a:pt x="19018" y="15809"/>
                  <a:pt x="19070" y="15861"/>
                </a:cubicBezTo>
                <a:cubicBezTo>
                  <a:pt x="19101" y="15896"/>
                  <a:pt x="19131" y="15930"/>
                  <a:pt x="19162" y="15965"/>
                </a:cubicBezTo>
                <a:cubicBezTo>
                  <a:pt x="19224" y="16035"/>
                  <a:pt x="19296" y="16104"/>
                  <a:pt x="19358" y="16157"/>
                </a:cubicBezTo>
                <a:cubicBezTo>
                  <a:pt x="19378" y="16174"/>
                  <a:pt x="19409" y="16209"/>
                  <a:pt x="19430" y="16226"/>
                </a:cubicBezTo>
                <a:cubicBezTo>
                  <a:pt x="19522" y="16313"/>
                  <a:pt x="19615" y="16383"/>
                  <a:pt x="19707" y="16452"/>
                </a:cubicBezTo>
                <a:cubicBezTo>
                  <a:pt x="19728" y="16470"/>
                  <a:pt x="19738" y="16470"/>
                  <a:pt x="19759" y="16487"/>
                </a:cubicBezTo>
                <a:cubicBezTo>
                  <a:pt x="19841" y="16539"/>
                  <a:pt x="19923" y="16591"/>
                  <a:pt x="19995" y="16626"/>
                </a:cubicBezTo>
                <a:cubicBezTo>
                  <a:pt x="20026" y="16644"/>
                  <a:pt x="20067" y="16661"/>
                  <a:pt x="20098" y="16678"/>
                </a:cubicBezTo>
                <a:cubicBezTo>
                  <a:pt x="20160" y="16713"/>
                  <a:pt x="20232" y="16731"/>
                  <a:pt x="20294" y="16765"/>
                </a:cubicBezTo>
                <a:cubicBezTo>
                  <a:pt x="20335" y="16783"/>
                  <a:pt x="20376" y="16800"/>
                  <a:pt x="20417" y="16800"/>
                </a:cubicBezTo>
                <a:cubicBezTo>
                  <a:pt x="20448" y="16817"/>
                  <a:pt x="20479" y="16817"/>
                  <a:pt x="20510" y="16817"/>
                </a:cubicBezTo>
                <a:cubicBezTo>
                  <a:pt x="21219" y="15026"/>
                  <a:pt x="21600" y="12957"/>
                  <a:pt x="21600" y="10800"/>
                </a:cubicBezTo>
                <a:cubicBezTo>
                  <a:pt x="21600" y="8539"/>
                  <a:pt x="21189" y="6383"/>
                  <a:pt x="20407" y="4539"/>
                </a:cubicBezTo>
                <a:cubicBezTo>
                  <a:pt x="19790" y="3078"/>
                  <a:pt x="18957" y="1878"/>
                  <a:pt x="18010" y="1096"/>
                </a:cubicBezTo>
                <a:cubicBezTo>
                  <a:pt x="17136" y="365"/>
                  <a:pt x="16190" y="0"/>
                  <a:pt x="15213" y="0"/>
                </a:cubicBezTo>
                <a:lnTo>
                  <a:pt x="6387" y="0"/>
                </a:lnTo>
                <a:cubicBezTo>
                  <a:pt x="5606" y="0"/>
                  <a:pt x="4855" y="226"/>
                  <a:pt x="4135" y="696"/>
                </a:cubicBezTo>
                <a:cubicBezTo>
                  <a:pt x="4186" y="748"/>
                  <a:pt x="4227" y="800"/>
                  <a:pt x="4279" y="852"/>
                </a:cubicBezTo>
                <a:cubicBezTo>
                  <a:pt x="4310" y="887"/>
                  <a:pt x="4341" y="922"/>
                  <a:pt x="4371" y="957"/>
                </a:cubicBezTo>
                <a:cubicBezTo>
                  <a:pt x="4485" y="1078"/>
                  <a:pt x="4587" y="1200"/>
                  <a:pt x="4690" y="1339"/>
                </a:cubicBezTo>
                <a:cubicBezTo>
                  <a:pt x="4701" y="1357"/>
                  <a:pt x="4701" y="1357"/>
                  <a:pt x="4711" y="1374"/>
                </a:cubicBezTo>
                <a:cubicBezTo>
                  <a:pt x="4803" y="1496"/>
                  <a:pt x="4906" y="1635"/>
                  <a:pt x="4999" y="1757"/>
                </a:cubicBezTo>
                <a:cubicBezTo>
                  <a:pt x="5030" y="1809"/>
                  <a:pt x="5061" y="1843"/>
                  <a:pt x="5091" y="1896"/>
                </a:cubicBezTo>
                <a:cubicBezTo>
                  <a:pt x="5163" y="2000"/>
                  <a:pt x="5235" y="2104"/>
                  <a:pt x="5297" y="2209"/>
                </a:cubicBezTo>
                <a:cubicBezTo>
                  <a:pt x="5328" y="2261"/>
                  <a:pt x="5359" y="2313"/>
                  <a:pt x="5390" y="2348"/>
                </a:cubicBezTo>
                <a:cubicBezTo>
                  <a:pt x="5472" y="2470"/>
                  <a:pt x="5544" y="2609"/>
                  <a:pt x="5616" y="2748"/>
                </a:cubicBezTo>
                <a:cubicBezTo>
                  <a:pt x="5626" y="2783"/>
                  <a:pt x="5647" y="2800"/>
                  <a:pt x="5657" y="2835"/>
                </a:cubicBezTo>
                <a:cubicBezTo>
                  <a:pt x="5750" y="2991"/>
                  <a:pt x="5832" y="3165"/>
                  <a:pt x="5914" y="3339"/>
                </a:cubicBezTo>
                <a:cubicBezTo>
                  <a:pt x="5935" y="3391"/>
                  <a:pt x="5955" y="3426"/>
                  <a:pt x="5976" y="3478"/>
                </a:cubicBezTo>
                <a:cubicBezTo>
                  <a:pt x="6017" y="3565"/>
                  <a:pt x="6058" y="3652"/>
                  <a:pt x="6099" y="3739"/>
                </a:cubicBezTo>
                <a:cubicBezTo>
                  <a:pt x="6202" y="3704"/>
                  <a:pt x="6295" y="3704"/>
                  <a:pt x="6387" y="370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BA6D3FB6-6991-4A4C-8676-BA28958C9E7A}"/>
              </a:ext>
            </a:extLst>
          </p:cNvPr>
          <p:cNvSpPr/>
          <p:nvPr/>
        </p:nvSpPr>
        <p:spPr>
          <a:xfrm>
            <a:off x="3098948" y="2180317"/>
            <a:ext cx="2946095" cy="17415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107" y="3722"/>
                </a:moveTo>
                <a:cubicBezTo>
                  <a:pt x="6066" y="3635"/>
                  <a:pt x="6025" y="3548"/>
                  <a:pt x="5994" y="3478"/>
                </a:cubicBezTo>
                <a:cubicBezTo>
                  <a:pt x="5973" y="3426"/>
                  <a:pt x="5953" y="3374"/>
                  <a:pt x="5932" y="3339"/>
                </a:cubicBezTo>
                <a:cubicBezTo>
                  <a:pt x="5850" y="3165"/>
                  <a:pt x="5767" y="2991"/>
                  <a:pt x="5675" y="2835"/>
                </a:cubicBezTo>
                <a:cubicBezTo>
                  <a:pt x="5665" y="2800"/>
                  <a:pt x="5644" y="2783"/>
                  <a:pt x="5624" y="2748"/>
                </a:cubicBezTo>
                <a:cubicBezTo>
                  <a:pt x="5552" y="2609"/>
                  <a:pt x="5469" y="2487"/>
                  <a:pt x="5397" y="2348"/>
                </a:cubicBezTo>
                <a:cubicBezTo>
                  <a:pt x="5367" y="2296"/>
                  <a:pt x="5336" y="2243"/>
                  <a:pt x="5305" y="2209"/>
                </a:cubicBezTo>
                <a:cubicBezTo>
                  <a:pt x="5233" y="2104"/>
                  <a:pt x="5171" y="2000"/>
                  <a:pt x="5099" y="1896"/>
                </a:cubicBezTo>
                <a:cubicBezTo>
                  <a:pt x="5068" y="1843"/>
                  <a:pt x="5038" y="1809"/>
                  <a:pt x="5007" y="1756"/>
                </a:cubicBezTo>
                <a:cubicBezTo>
                  <a:pt x="4914" y="1617"/>
                  <a:pt x="4822" y="1496"/>
                  <a:pt x="4719" y="1374"/>
                </a:cubicBezTo>
                <a:cubicBezTo>
                  <a:pt x="4709" y="1357"/>
                  <a:pt x="4709" y="1357"/>
                  <a:pt x="4698" y="1339"/>
                </a:cubicBezTo>
                <a:cubicBezTo>
                  <a:pt x="4596" y="1200"/>
                  <a:pt x="4482" y="1078"/>
                  <a:pt x="4380" y="957"/>
                </a:cubicBezTo>
                <a:cubicBezTo>
                  <a:pt x="4349" y="922"/>
                  <a:pt x="4318" y="887"/>
                  <a:pt x="4277" y="852"/>
                </a:cubicBezTo>
                <a:cubicBezTo>
                  <a:pt x="4225" y="800"/>
                  <a:pt x="4184" y="748"/>
                  <a:pt x="4133" y="696"/>
                </a:cubicBezTo>
                <a:cubicBezTo>
                  <a:pt x="4853" y="243"/>
                  <a:pt x="5603" y="0"/>
                  <a:pt x="6384" y="0"/>
                </a:cubicBezTo>
                <a:lnTo>
                  <a:pt x="15216" y="0"/>
                </a:lnTo>
                <a:cubicBezTo>
                  <a:pt x="16192" y="0"/>
                  <a:pt x="17138" y="365"/>
                  <a:pt x="18012" y="1096"/>
                </a:cubicBezTo>
                <a:cubicBezTo>
                  <a:pt x="18135" y="1200"/>
                  <a:pt x="18248" y="1304"/>
                  <a:pt x="18362" y="1409"/>
                </a:cubicBezTo>
                <a:cubicBezTo>
                  <a:pt x="19163" y="2191"/>
                  <a:pt x="19873" y="3252"/>
                  <a:pt x="20407" y="4539"/>
                </a:cubicBezTo>
                <a:cubicBezTo>
                  <a:pt x="21189" y="6383"/>
                  <a:pt x="21600" y="8539"/>
                  <a:pt x="21600" y="10800"/>
                </a:cubicBezTo>
                <a:cubicBezTo>
                  <a:pt x="21600" y="12957"/>
                  <a:pt x="21230" y="15026"/>
                  <a:pt x="20510" y="16817"/>
                </a:cubicBezTo>
                <a:cubicBezTo>
                  <a:pt x="20479" y="16817"/>
                  <a:pt x="20449" y="16800"/>
                  <a:pt x="20418" y="16800"/>
                </a:cubicBezTo>
                <a:cubicBezTo>
                  <a:pt x="20377" y="16783"/>
                  <a:pt x="20335" y="16783"/>
                  <a:pt x="20294" y="16765"/>
                </a:cubicBezTo>
                <a:cubicBezTo>
                  <a:pt x="20233" y="16748"/>
                  <a:pt x="20161" y="16713"/>
                  <a:pt x="20099" y="16678"/>
                </a:cubicBezTo>
                <a:cubicBezTo>
                  <a:pt x="20068" y="16661"/>
                  <a:pt x="20027" y="16644"/>
                  <a:pt x="19996" y="16626"/>
                </a:cubicBezTo>
                <a:cubicBezTo>
                  <a:pt x="19914" y="16591"/>
                  <a:pt x="19832" y="16539"/>
                  <a:pt x="19749" y="16487"/>
                </a:cubicBezTo>
                <a:cubicBezTo>
                  <a:pt x="19739" y="16470"/>
                  <a:pt x="19719" y="16470"/>
                  <a:pt x="19698" y="16452"/>
                </a:cubicBezTo>
                <a:cubicBezTo>
                  <a:pt x="19606" y="16383"/>
                  <a:pt x="19513" y="16313"/>
                  <a:pt x="19420" y="16226"/>
                </a:cubicBezTo>
                <a:cubicBezTo>
                  <a:pt x="19400" y="16209"/>
                  <a:pt x="19369" y="16174"/>
                  <a:pt x="19348" y="16157"/>
                </a:cubicBezTo>
                <a:cubicBezTo>
                  <a:pt x="19287" y="16087"/>
                  <a:pt x="19215" y="16035"/>
                  <a:pt x="19153" y="15965"/>
                </a:cubicBezTo>
                <a:cubicBezTo>
                  <a:pt x="19122" y="15930"/>
                  <a:pt x="19091" y="15896"/>
                  <a:pt x="19061" y="15861"/>
                </a:cubicBezTo>
                <a:cubicBezTo>
                  <a:pt x="19009" y="15791"/>
                  <a:pt x="18948" y="15739"/>
                  <a:pt x="18896" y="15670"/>
                </a:cubicBezTo>
                <a:cubicBezTo>
                  <a:pt x="18865" y="15635"/>
                  <a:pt x="18834" y="15583"/>
                  <a:pt x="18804" y="15548"/>
                </a:cubicBezTo>
                <a:cubicBezTo>
                  <a:pt x="18752" y="15478"/>
                  <a:pt x="18701" y="15409"/>
                  <a:pt x="18649" y="15322"/>
                </a:cubicBezTo>
                <a:cubicBezTo>
                  <a:pt x="18619" y="15287"/>
                  <a:pt x="18588" y="15235"/>
                  <a:pt x="18567" y="15183"/>
                </a:cubicBezTo>
                <a:cubicBezTo>
                  <a:pt x="18557" y="15165"/>
                  <a:pt x="18547" y="15148"/>
                  <a:pt x="18536" y="15130"/>
                </a:cubicBezTo>
                <a:cubicBezTo>
                  <a:pt x="19102" y="13896"/>
                  <a:pt x="19410" y="12365"/>
                  <a:pt x="19410" y="10800"/>
                </a:cubicBezTo>
                <a:cubicBezTo>
                  <a:pt x="19410" y="9235"/>
                  <a:pt x="19091" y="7704"/>
                  <a:pt x="18526" y="6470"/>
                </a:cubicBezTo>
                <a:lnTo>
                  <a:pt x="18536" y="6452"/>
                </a:lnTo>
                <a:lnTo>
                  <a:pt x="18362" y="6122"/>
                </a:lnTo>
                <a:cubicBezTo>
                  <a:pt x="18187" y="5791"/>
                  <a:pt x="17991" y="5478"/>
                  <a:pt x="17786" y="5200"/>
                </a:cubicBezTo>
                <a:cubicBezTo>
                  <a:pt x="17169" y="4383"/>
                  <a:pt x="16439" y="3878"/>
                  <a:pt x="15658" y="3739"/>
                </a:cubicBezTo>
                <a:lnTo>
                  <a:pt x="15483" y="3704"/>
                </a:lnTo>
                <a:lnTo>
                  <a:pt x="15483" y="3704"/>
                </a:lnTo>
                <a:cubicBezTo>
                  <a:pt x="15390" y="3687"/>
                  <a:pt x="15298" y="3687"/>
                  <a:pt x="15216" y="3687"/>
                </a:cubicBezTo>
                <a:lnTo>
                  <a:pt x="6384" y="3687"/>
                </a:lnTo>
                <a:cubicBezTo>
                  <a:pt x="6292" y="3722"/>
                  <a:pt x="6199" y="3722"/>
                  <a:pt x="6107" y="3722"/>
                </a:cubicBezTo>
                <a:close/>
                <a:moveTo>
                  <a:pt x="15216" y="17913"/>
                </a:moveTo>
                <a:lnTo>
                  <a:pt x="6384" y="17913"/>
                </a:lnTo>
                <a:cubicBezTo>
                  <a:pt x="6292" y="17913"/>
                  <a:pt x="6210" y="17913"/>
                  <a:pt x="6117" y="17896"/>
                </a:cubicBezTo>
                <a:lnTo>
                  <a:pt x="6117" y="17896"/>
                </a:lnTo>
                <a:lnTo>
                  <a:pt x="5942" y="17861"/>
                </a:lnTo>
                <a:cubicBezTo>
                  <a:pt x="5161" y="17722"/>
                  <a:pt x="4421" y="17217"/>
                  <a:pt x="3814" y="16400"/>
                </a:cubicBezTo>
                <a:cubicBezTo>
                  <a:pt x="3609" y="16122"/>
                  <a:pt x="3413" y="15826"/>
                  <a:pt x="3238" y="15478"/>
                </a:cubicBezTo>
                <a:lnTo>
                  <a:pt x="3064" y="15148"/>
                </a:lnTo>
                <a:lnTo>
                  <a:pt x="3074" y="15130"/>
                </a:lnTo>
                <a:cubicBezTo>
                  <a:pt x="2509" y="13896"/>
                  <a:pt x="2190" y="12365"/>
                  <a:pt x="2190" y="10800"/>
                </a:cubicBezTo>
                <a:cubicBezTo>
                  <a:pt x="2190" y="9235"/>
                  <a:pt x="2498" y="7722"/>
                  <a:pt x="3064" y="6470"/>
                </a:cubicBezTo>
                <a:cubicBezTo>
                  <a:pt x="3053" y="6452"/>
                  <a:pt x="3043" y="6435"/>
                  <a:pt x="3033" y="6417"/>
                </a:cubicBezTo>
                <a:cubicBezTo>
                  <a:pt x="3002" y="6365"/>
                  <a:pt x="2981" y="6330"/>
                  <a:pt x="2951" y="6278"/>
                </a:cubicBezTo>
                <a:cubicBezTo>
                  <a:pt x="2899" y="6209"/>
                  <a:pt x="2848" y="6122"/>
                  <a:pt x="2796" y="6052"/>
                </a:cubicBezTo>
                <a:cubicBezTo>
                  <a:pt x="2766" y="6017"/>
                  <a:pt x="2735" y="5965"/>
                  <a:pt x="2704" y="5930"/>
                </a:cubicBezTo>
                <a:cubicBezTo>
                  <a:pt x="2652" y="5861"/>
                  <a:pt x="2601" y="5791"/>
                  <a:pt x="2539" y="5739"/>
                </a:cubicBezTo>
                <a:cubicBezTo>
                  <a:pt x="2508" y="5704"/>
                  <a:pt x="2478" y="5670"/>
                  <a:pt x="2447" y="5635"/>
                </a:cubicBezTo>
                <a:cubicBezTo>
                  <a:pt x="2385" y="5565"/>
                  <a:pt x="2323" y="5513"/>
                  <a:pt x="2251" y="5443"/>
                </a:cubicBezTo>
                <a:cubicBezTo>
                  <a:pt x="2221" y="5426"/>
                  <a:pt x="2200" y="5391"/>
                  <a:pt x="2169" y="5374"/>
                </a:cubicBezTo>
                <a:cubicBezTo>
                  <a:pt x="2077" y="5287"/>
                  <a:pt x="1984" y="5217"/>
                  <a:pt x="1892" y="5148"/>
                </a:cubicBezTo>
                <a:cubicBezTo>
                  <a:pt x="1871" y="5130"/>
                  <a:pt x="1861" y="5130"/>
                  <a:pt x="1840" y="5113"/>
                </a:cubicBezTo>
                <a:cubicBezTo>
                  <a:pt x="1758" y="5061"/>
                  <a:pt x="1686" y="5009"/>
                  <a:pt x="1604" y="4974"/>
                </a:cubicBezTo>
                <a:cubicBezTo>
                  <a:pt x="1573" y="4956"/>
                  <a:pt x="1532" y="4939"/>
                  <a:pt x="1501" y="4922"/>
                </a:cubicBezTo>
                <a:cubicBezTo>
                  <a:pt x="1439" y="4887"/>
                  <a:pt x="1367" y="4870"/>
                  <a:pt x="1306" y="4835"/>
                </a:cubicBezTo>
                <a:cubicBezTo>
                  <a:pt x="1265" y="4817"/>
                  <a:pt x="1223" y="4800"/>
                  <a:pt x="1182" y="4800"/>
                </a:cubicBezTo>
                <a:cubicBezTo>
                  <a:pt x="1151" y="4783"/>
                  <a:pt x="1121" y="4783"/>
                  <a:pt x="1090" y="4783"/>
                </a:cubicBezTo>
                <a:cubicBezTo>
                  <a:pt x="380" y="6574"/>
                  <a:pt x="0" y="8643"/>
                  <a:pt x="0" y="10800"/>
                </a:cubicBezTo>
                <a:cubicBezTo>
                  <a:pt x="0" y="13061"/>
                  <a:pt x="411" y="15217"/>
                  <a:pt x="1193" y="17061"/>
                </a:cubicBezTo>
                <a:cubicBezTo>
                  <a:pt x="1809" y="18522"/>
                  <a:pt x="2642" y="19722"/>
                  <a:pt x="3588" y="20504"/>
                </a:cubicBezTo>
                <a:cubicBezTo>
                  <a:pt x="4462" y="21235"/>
                  <a:pt x="5408" y="21600"/>
                  <a:pt x="6384" y="21600"/>
                </a:cubicBezTo>
                <a:lnTo>
                  <a:pt x="15216" y="21600"/>
                </a:lnTo>
                <a:cubicBezTo>
                  <a:pt x="15997" y="21600"/>
                  <a:pt x="16748" y="21374"/>
                  <a:pt x="17467" y="20904"/>
                </a:cubicBezTo>
                <a:cubicBezTo>
                  <a:pt x="17416" y="20852"/>
                  <a:pt x="17375" y="20800"/>
                  <a:pt x="17323" y="20748"/>
                </a:cubicBezTo>
                <a:cubicBezTo>
                  <a:pt x="17292" y="20713"/>
                  <a:pt x="17262" y="20678"/>
                  <a:pt x="17220" y="20643"/>
                </a:cubicBezTo>
                <a:cubicBezTo>
                  <a:pt x="17107" y="20522"/>
                  <a:pt x="17005" y="20400"/>
                  <a:pt x="16902" y="20261"/>
                </a:cubicBezTo>
                <a:cubicBezTo>
                  <a:pt x="16891" y="20243"/>
                  <a:pt x="16891" y="20243"/>
                  <a:pt x="16881" y="20226"/>
                </a:cubicBezTo>
                <a:cubicBezTo>
                  <a:pt x="16789" y="20104"/>
                  <a:pt x="16686" y="19983"/>
                  <a:pt x="16593" y="19844"/>
                </a:cubicBezTo>
                <a:cubicBezTo>
                  <a:pt x="16562" y="19809"/>
                  <a:pt x="16532" y="19757"/>
                  <a:pt x="16501" y="19704"/>
                </a:cubicBezTo>
                <a:cubicBezTo>
                  <a:pt x="16429" y="19600"/>
                  <a:pt x="16357" y="19496"/>
                  <a:pt x="16285" y="19374"/>
                </a:cubicBezTo>
                <a:cubicBezTo>
                  <a:pt x="16254" y="19322"/>
                  <a:pt x="16223" y="19287"/>
                  <a:pt x="16192" y="19235"/>
                </a:cubicBezTo>
                <a:cubicBezTo>
                  <a:pt x="16110" y="19096"/>
                  <a:pt x="16028" y="18974"/>
                  <a:pt x="15956" y="18835"/>
                </a:cubicBezTo>
                <a:cubicBezTo>
                  <a:pt x="15946" y="18817"/>
                  <a:pt x="15925" y="18783"/>
                  <a:pt x="15915" y="18765"/>
                </a:cubicBezTo>
                <a:cubicBezTo>
                  <a:pt x="15822" y="18609"/>
                  <a:pt x="15740" y="18435"/>
                  <a:pt x="15658" y="18261"/>
                </a:cubicBezTo>
                <a:cubicBezTo>
                  <a:pt x="15637" y="18226"/>
                  <a:pt x="15617" y="18174"/>
                  <a:pt x="15596" y="18139"/>
                </a:cubicBezTo>
                <a:cubicBezTo>
                  <a:pt x="15555" y="18052"/>
                  <a:pt x="15514" y="17965"/>
                  <a:pt x="15473" y="17878"/>
                </a:cubicBezTo>
                <a:cubicBezTo>
                  <a:pt x="15390" y="17913"/>
                  <a:pt x="15298" y="17913"/>
                  <a:pt x="15216" y="1791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36" name="Graphic 35" descr="Customer review outline">
            <a:extLst>
              <a:ext uri="{FF2B5EF4-FFF2-40B4-BE49-F238E27FC236}">
                <a16:creationId xmlns:a16="http://schemas.microsoft.com/office/drawing/2014/main" id="{D7F3CF35-F5CD-4E32-AC57-B2BD6F39C5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01623" y="2663083"/>
            <a:ext cx="776049" cy="776049"/>
          </a:xfrm>
          <a:prstGeom prst="rect">
            <a:avLst/>
          </a:prstGeom>
        </p:spPr>
      </p:pic>
      <p:pic>
        <p:nvPicPr>
          <p:cNvPr id="37" name="Graphic 36" descr="Handshake outline">
            <a:extLst>
              <a:ext uri="{FF2B5EF4-FFF2-40B4-BE49-F238E27FC236}">
                <a16:creationId xmlns:a16="http://schemas.microsoft.com/office/drawing/2014/main" id="{BD477047-77D7-4BB4-9979-B250E58C11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45848" y="2624956"/>
            <a:ext cx="852305" cy="852305"/>
          </a:xfrm>
          <a:prstGeom prst="rect">
            <a:avLst/>
          </a:prstGeom>
        </p:spPr>
      </p:pic>
      <p:pic>
        <p:nvPicPr>
          <p:cNvPr id="38" name="Graphic 37" descr="Postit Notes outline">
            <a:extLst>
              <a:ext uri="{FF2B5EF4-FFF2-40B4-BE49-F238E27FC236}">
                <a16:creationId xmlns:a16="http://schemas.microsoft.com/office/drawing/2014/main" id="{CB2E43D5-55F1-4941-9266-0CB54E8173B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191230" y="2689384"/>
            <a:ext cx="723446" cy="723446"/>
          </a:xfrm>
          <a:prstGeom prst="rect">
            <a:avLst/>
          </a:prstGeom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ABED2029-49AC-42EC-9505-636A15F9640A}"/>
              </a:ext>
            </a:extLst>
          </p:cNvPr>
          <p:cNvGrpSpPr/>
          <p:nvPr/>
        </p:nvGrpSpPr>
        <p:grpSpPr>
          <a:xfrm>
            <a:off x="5688215" y="4152377"/>
            <a:ext cx="1776582" cy="1413892"/>
            <a:chOff x="8921977" y="1394910"/>
            <a:chExt cx="2926080" cy="1885188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4C12B5F-F266-41C2-A36E-7C084E2D372E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F84064C-7077-44E7-8BAE-1CD1B12267E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4068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3-Link Chain – Slide Template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D618EB4-8AF4-4786-ACD9-257BBA3D9AF4}"/>
              </a:ext>
            </a:extLst>
          </p:cNvPr>
          <p:cNvGrpSpPr/>
          <p:nvPr/>
        </p:nvGrpSpPr>
        <p:grpSpPr>
          <a:xfrm>
            <a:off x="3683704" y="4152377"/>
            <a:ext cx="1776582" cy="1413892"/>
            <a:chOff x="8921977" y="1394910"/>
            <a:chExt cx="2926080" cy="1885188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DDEACBF-E926-47B7-892B-293AA6A7ABA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69C55BD-5E5B-47AC-8CEE-EAD169F0392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409FAE4-BC69-458B-B0AC-9EB7853D236D}"/>
              </a:ext>
            </a:extLst>
          </p:cNvPr>
          <p:cNvGrpSpPr/>
          <p:nvPr/>
        </p:nvGrpSpPr>
        <p:grpSpPr>
          <a:xfrm>
            <a:off x="1664662" y="4152379"/>
            <a:ext cx="1776582" cy="1413892"/>
            <a:chOff x="332936" y="2555951"/>
            <a:chExt cx="2926080" cy="1885188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98D85C3-AA91-411E-8496-BCE735D465B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314A87D-4435-40FF-8D18-7708B754178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1" name="Shape">
            <a:extLst>
              <a:ext uri="{FF2B5EF4-FFF2-40B4-BE49-F238E27FC236}">
                <a16:creationId xmlns:a16="http://schemas.microsoft.com/office/drawing/2014/main" id="{A8AAEF75-EFB0-4796-B4EB-7CD035A5176D}"/>
              </a:ext>
            </a:extLst>
          </p:cNvPr>
          <p:cNvSpPr/>
          <p:nvPr/>
        </p:nvSpPr>
        <p:spPr>
          <a:xfrm>
            <a:off x="1" y="2180317"/>
            <a:ext cx="2034650" cy="17429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9" y="10809"/>
                </a:moveTo>
                <a:cubicBezTo>
                  <a:pt x="18429" y="9245"/>
                  <a:pt x="17968" y="7716"/>
                  <a:pt x="17149" y="6482"/>
                </a:cubicBezTo>
                <a:lnTo>
                  <a:pt x="17164" y="6464"/>
                </a:lnTo>
                <a:lnTo>
                  <a:pt x="16911" y="6134"/>
                </a:lnTo>
                <a:cubicBezTo>
                  <a:pt x="16658" y="5804"/>
                  <a:pt x="16375" y="5491"/>
                  <a:pt x="16077" y="5213"/>
                </a:cubicBezTo>
                <a:cubicBezTo>
                  <a:pt x="15184" y="4396"/>
                  <a:pt x="14127" y="3892"/>
                  <a:pt x="12996" y="3754"/>
                </a:cubicBezTo>
                <a:lnTo>
                  <a:pt x="12743" y="3719"/>
                </a:lnTo>
                <a:lnTo>
                  <a:pt x="12743" y="3719"/>
                </a:lnTo>
                <a:cubicBezTo>
                  <a:pt x="12609" y="3701"/>
                  <a:pt x="12475" y="3701"/>
                  <a:pt x="12356" y="3701"/>
                </a:cubicBezTo>
                <a:lnTo>
                  <a:pt x="0" y="3701"/>
                </a:lnTo>
                <a:lnTo>
                  <a:pt x="0" y="0"/>
                </a:lnTo>
                <a:lnTo>
                  <a:pt x="12356" y="0"/>
                </a:lnTo>
                <a:cubicBezTo>
                  <a:pt x="13770" y="0"/>
                  <a:pt x="15139" y="365"/>
                  <a:pt x="16405" y="1095"/>
                </a:cubicBezTo>
                <a:cubicBezTo>
                  <a:pt x="17774" y="1877"/>
                  <a:pt x="18980" y="3076"/>
                  <a:pt x="19873" y="4535"/>
                </a:cubicBezTo>
                <a:cubicBezTo>
                  <a:pt x="21005" y="6378"/>
                  <a:pt x="21600" y="8532"/>
                  <a:pt x="21600" y="10791"/>
                </a:cubicBezTo>
                <a:cubicBezTo>
                  <a:pt x="21600" y="12946"/>
                  <a:pt x="21064" y="15014"/>
                  <a:pt x="20022" y="16804"/>
                </a:cubicBezTo>
                <a:cubicBezTo>
                  <a:pt x="19977" y="16804"/>
                  <a:pt x="19933" y="16786"/>
                  <a:pt x="19888" y="16786"/>
                </a:cubicBezTo>
                <a:cubicBezTo>
                  <a:pt x="19829" y="16769"/>
                  <a:pt x="19769" y="16769"/>
                  <a:pt x="19709" y="16752"/>
                </a:cubicBezTo>
                <a:cubicBezTo>
                  <a:pt x="19620" y="16734"/>
                  <a:pt x="19516" y="16700"/>
                  <a:pt x="19427" y="16665"/>
                </a:cubicBezTo>
                <a:cubicBezTo>
                  <a:pt x="19382" y="16647"/>
                  <a:pt x="19322" y="16630"/>
                  <a:pt x="19278" y="16613"/>
                </a:cubicBezTo>
                <a:cubicBezTo>
                  <a:pt x="19159" y="16578"/>
                  <a:pt x="19040" y="16526"/>
                  <a:pt x="18921" y="16474"/>
                </a:cubicBezTo>
                <a:cubicBezTo>
                  <a:pt x="18906" y="16456"/>
                  <a:pt x="18876" y="16456"/>
                  <a:pt x="18846" y="16439"/>
                </a:cubicBezTo>
                <a:cubicBezTo>
                  <a:pt x="18712" y="16369"/>
                  <a:pt x="18578" y="16300"/>
                  <a:pt x="18444" y="16213"/>
                </a:cubicBezTo>
                <a:cubicBezTo>
                  <a:pt x="18414" y="16196"/>
                  <a:pt x="18370" y="16161"/>
                  <a:pt x="18340" y="16144"/>
                </a:cubicBezTo>
                <a:cubicBezTo>
                  <a:pt x="18251" y="16074"/>
                  <a:pt x="18146" y="16022"/>
                  <a:pt x="18057" y="15952"/>
                </a:cubicBezTo>
                <a:cubicBezTo>
                  <a:pt x="18012" y="15918"/>
                  <a:pt x="17968" y="15883"/>
                  <a:pt x="17923" y="15848"/>
                </a:cubicBezTo>
                <a:cubicBezTo>
                  <a:pt x="17849" y="15779"/>
                  <a:pt x="17759" y="15726"/>
                  <a:pt x="17685" y="15657"/>
                </a:cubicBezTo>
                <a:cubicBezTo>
                  <a:pt x="17640" y="15622"/>
                  <a:pt x="17596" y="15570"/>
                  <a:pt x="17551" y="15535"/>
                </a:cubicBezTo>
                <a:cubicBezTo>
                  <a:pt x="17477" y="15466"/>
                  <a:pt x="17402" y="15396"/>
                  <a:pt x="17328" y="15309"/>
                </a:cubicBezTo>
                <a:cubicBezTo>
                  <a:pt x="17283" y="15275"/>
                  <a:pt x="17238" y="15222"/>
                  <a:pt x="17209" y="15170"/>
                </a:cubicBezTo>
                <a:cubicBezTo>
                  <a:pt x="17194" y="15153"/>
                  <a:pt x="17179" y="15136"/>
                  <a:pt x="17164" y="15118"/>
                </a:cubicBezTo>
                <a:cubicBezTo>
                  <a:pt x="17983" y="13884"/>
                  <a:pt x="18429" y="12373"/>
                  <a:pt x="18429" y="10809"/>
                </a:cubicBezTo>
                <a:close/>
                <a:moveTo>
                  <a:pt x="12356" y="17899"/>
                </a:moveTo>
                <a:lnTo>
                  <a:pt x="0" y="17899"/>
                </a:lnTo>
                <a:lnTo>
                  <a:pt x="0" y="21600"/>
                </a:lnTo>
                <a:lnTo>
                  <a:pt x="12356" y="21600"/>
                </a:lnTo>
                <a:cubicBezTo>
                  <a:pt x="13487" y="21600"/>
                  <a:pt x="14574" y="21374"/>
                  <a:pt x="15616" y="20905"/>
                </a:cubicBezTo>
                <a:cubicBezTo>
                  <a:pt x="15541" y="20853"/>
                  <a:pt x="15482" y="20801"/>
                  <a:pt x="15407" y="20749"/>
                </a:cubicBezTo>
                <a:cubicBezTo>
                  <a:pt x="15363" y="20714"/>
                  <a:pt x="15318" y="20679"/>
                  <a:pt x="15273" y="20644"/>
                </a:cubicBezTo>
                <a:cubicBezTo>
                  <a:pt x="15110" y="20523"/>
                  <a:pt x="14961" y="20401"/>
                  <a:pt x="14812" y="20262"/>
                </a:cubicBezTo>
                <a:cubicBezTo>
                  <a:pt x="14797" y="20262"/>
                  <a:pt x="14797" y="20245"/>
                  <a:pt x="14782" y="20245"/>
                </a:cubicBezTo>
                <a:cubicBezTo>
                  <a:pt x="14633" y="20123"/>
                  <a:pt x="14499" y="19984"/>
                  <a:pt x="14365" y="19845"/>
                </a:cubicBezTo>
                <a:cubicBezTo>
                  <a:pt x="14321" y="19810"/>
                  <a:pt x="14276" y="19758"/>
                  <a:pt x="14231" y="19723"/>
                </a:cubicBezTo>
                <a:cubicBezTo>
                  <a:pt x="14127" y="19619"/>
                  <a:pt x="14023" y="19515"/>
                  <a:pt x="13919" y="19393"/>
                </a:cubicBezTo>
                <a:cubicBezTo>
                  <a:pt x="13874" y="19341"/>
                  <a:pt x="13829" y="19306"/>
                  <a:pt x="13785" y="19254"/>
                </a:cubicBezTo>
                <a:cubicBezTo>
                  <a:pt x="13666" y="19115"/>
                  <a:pt x="13561" y="18993"/>
                  <a:pt x="13442" y="18854"/>
                </a:cubicBezTo>
                <a:cubicBezTo>
                  <a:pt x="13427" y="18837"/>
                  <a:pt x="13398" y="18802"/>
                  <a:pt x="13383" y="18785"/>
                </a:cubicBezTo>
                <a:cubicBezTo>
                  <a:pt x="13249" y="18629"/>
                  <a:pt x="13130" y="18455"/>
                  <a:pt x="13011" y="18281"/>
                </a:cubicBezTo>
                <a:cubicBezTo>
                  <a:pt x="12981" y="18229"/>
                  <a:pt x="12951" y="18194"/>
                  <a:pt x="12921" y="18142"/>
                </a:cubicBezTo>
                <a:cubicBezTo>
                  <a:pt x="12862" y="18055"/>
                  <a:pt x="12802" y="17968"/>
                  <a:pt x="12758" y="17899"/>
                </a:cubicBezTo>
                <a:cubicBezTo>
                  <a:pt x="12609" y="17899"/>
                  <a:pt x="12475" y="17899"/>
                  <a:pt x="12356" y="17899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C0651A4B-FF2F-4E7D-9EF2-5BF918723E1F}"/>
              </a:ext>
            </a:extLst>
          </p:cNvPr>
          <p:cNvSpPr/>
          <p:nvPr/>
        </p:nvSpPr>
        <p:spPr>
          <a:xfrm>
            <a:off x="7109350" y="2180317"/>
            <a:ext cx="2034650" cy="17429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171" y="10791"/>
                </a:moveTo>
                <a:cubicBezTo>
                  <a:pt x="3171" y="12355"/>
                  <a:pt x="3632" y="13884"/>
                  <a:pt x="4451" y="15118"/>
                </a:cubicBezTo>
                <a:lnTo>
                  <a:pt x="4436" y="15136"/>
                </a:lnTo>
                <a:lnTo>
                  <a:pt x="4689" y="15466"/>
                </a:lnTo>
                <a:cubicBezTo>
                  <a:pt x="5701" y="16804"/>
                  <a:pt x="7101" y="17655"/>
                  <a:pt x="8604" y="17846"/>
                </a:cubicBezTo>
                <a:lnTo>
                  <a:pt x="8857" y="17881"/>
                </a:lnTo>
                <a:lnTo>
                  <a:pt x="8857" y="17881"/>
                </a:lnTo>
                <a:cubicBezTo>
                  <a:pt x="8991" y="17899"/>
                  <a:pt x="9125" y="17899"/>
                  <a:pt x="9244" y="17899"/>
                </a:cubicBezTo>
                <a:lnTo>
                  <a:pt x="21600" y="17899"/>
                </a:lnTo>
                <a:lnTo>
                  <a:pt x="21600" y="21600"/>
                </a:lnTo>
                <a:lnTo>
                  <a:pt x="9244" y="21600"/>
                </a:lnTo>
                <a:cubicBezTo>
                  <a:pt x="7830" y="21600"/>
                  <a:pt x="6461" y="21235"/>
                  <a:pt x="5195" y="20505"/>
                </a:cubicBezTo>
                <a:cubicBezTo>
                  <a:pt x="3826" y="19723"/>
                  <a:pt x="2620" y="18524"/>
                  <a:pt x="1727" y="17065"/>
                </a:cubicBezTo>
                <a:cubicBezTo>
                  <a:pt x="595" y="15222"/>
                  <a:pt x="0" y="13068"/>
                  <a:pt x="0" y="10809"/>
                </a:cubicBezTo>
                <a:cubicBezTo>
                  <a:pt x="0" y="8654"/>
                  <a:pt x="536" y="6586"/>
                  <a:pt x="1578" y="4796"/>
                </a:cubicBezTo>
                <a:cubicBezTo>
                  <a:pt x="1623" y="4796"/>
                  <a:pt x="1667" y="4814"/>
                  <a:pt x="1712" y="4814"/>
                </a:cubicBezTo>
                <a:cubicBezTo>
                  <a:pt x="1771" y="4831"/>
                  <a:pt x="1831" y="4831"/>
                  <a:pt x="1891" y="4848"/>
                </a:cubicBezTo>
                <a:cubicBezTo>
                  <a:pt x="1980" y="4866"/>
                  <a:pt x="2084" y="4900"/>
                  <a:pt x="2173" y="4935"/>
                </a:cubicBezTo>
                <a:cubicBezTo>
                  <a:pt x="2218" y="4953"/>
                  <a:pt x="2278" y="4970"/>
                  <a:pt x="2322" y="4987"/>
                </a:cubicBezTo>
                <a:cubicBezTo>
                  <a:pt x="2441" y="5022"/>
                  <a:pt x="2560" y="5074"/>
                  <a:pt x="2665" y="5126"/>
                </a:cubicBezTo>
                <a:cubicBezTo>
                  <a:pt x="2694" y="5144"/>
                  <a:pt x="2709" y="5144"/>
                  <a:pt x="2739" y="5161"/>
                </a:cubicBezTo>
                <a:cubicBezTo>
                  <a:pt x="2873" y="5231"/>
                  <a:pt x="3007" y="5300"/>
                  <a:pt x="3141" y="5387"/>
                </a:cubicBezTo>
                <a:cubicBezTo>
                  <a:pt x="3186" y="5404"/>
                  <a:pt x="3215" y="5439"/>
                  <a:pt x="3260" y="5456"/>
                </a:cubicBezTo>
                <a:cubicBezTo>
                  <a:pt x="3349" y="5509"/>
                  <a:pt x="3439" y="5578"/>
                  <a:pt x="3543" y="5648"/>
                </a:cubicBezTo>
                <a:cubicBezTo>
                  <a:pt x="3588" y="5682"/>
                  <a:pt x="3632" y="5717"/>
                  <a:pt x="3677" y="5752"/>
                </a:cubicBezTo>
                <a:cubicBezTo>
                  <a:pt x="3751" y="5821"/>
                  <a:pt x="3841" y="5874"/>
                  <a:pt x="3915" y="5943"/>
                </a:cubicBezTo>
                <a:cubicBezTo>
                  <a:pt x="3960" y="5978"/>
                  <a:pt x="4004" y="6030"/>
                  <a:pt x="4049" y="6065"/>
                </a:cubicBezTo>
                <a:cubicBezTo>
                  <a:pt x="4123" y="6134"/>
                  <a:pt x="4198" y="6204"/>
                  <a:pt x="4272" y="6291"/>
                </a:cubicBezTo>
                <a:cubicBezTo>
                  <a:pt x="4317" y="6343"/>
                  <a:pt x="4362" y="6378"/>
                  <a:pt x="4391" y="6430"/>
                </a:cubicBezTo>
                <a:cubicBezTo>
                  <a:pt x="4406" y="6447"/>
                  <a:pt x="4421" y="6464"/>
                  <a:pt x="4436" y="6482"/>
                </a:cubicBezTo>
                <a:cubicBezTo>
                  <a:pt x="3617" y="7716"/>
                  <a:pt x="3171" y="9227"/>
                  <a:pt x="3171" y="10791"/>
                </a:cubicBezTo>
                <a:close/>
                <a:moveTo>
                  <a:pt x="9244" y="3701"/>
                </a:moveTo>
                <a:lnTo>
                  <a:pt x="21600" y="3701"/>
                </a:lnTo>
                <a:lnTo>
                  <a:pt x="21600" y="0"/>
                </a:lnTo>
                <a:lnTo>
                  <a:pt x="9244" y="0"/>
                </a:lnTo>
                <a:cubicBezTo>
                  <a:pt x="8113" y="0"/>
                  <a:pt x="7026" y="226"/>
                  <a:pt x="5984" y="695"/>
                </a:cubicBezTo>
                <a:cubicBezTo>
                  <a:pt x="6044" y="747"/>
                  <a:pt x="6118" y="799"/>
                  <a:pt x="6178" y="834"/>
                </a:cubicBezTo>
                <a:cubicBezTo>
                  <a:pt x="6222" y="869"/>
                  <a:pt x="6282" y="904"/>
                  <a:pt x="6327" y="956"/>
                </a:cubicBezTo>
                <a:cubicBezTo>
                  <a:pt x="6475" y="1077"/>
                  <a:pt x="6639" y="1199"/>
                  <a:pt x="6788" y="1338"/>
                </a:cubicBezTo>
                <a:cubicBezTo>
                  <a:pt x="6803" y="1355"/>
                  <a:pt x="6818" y="1355"/>
                  <a:pt x="6833" y="1373"/>
                </a:cubicBezTo>
                <a:cubicBezTo>
                  <a:pt x="6967" y="1494"/>
                  <a:pt x="7101" y="1616"/>
                  <a:pt x="7235" y="1755"/>
                </a:cubicBezTo>
                <a:cubicBezTo>
                  <a:pt x="7279" y="1807"/>
                  <a:pt x="7324" y="1842"/>
                  <a:pt x="7369" y="1894"/>
                </a:cubicBezTo>
                <a:cubicBezTo>
                  <a:pt x="7473" y="1998"/>
                  <a:pt x="7577" y="2103"/>
                  <a:pt x="7666" y="2207"/>
                </a:cubicBezTo>
                <a:cubicBezTo>
                  <a:pt x="7711" y="2259"/>
                  <a:pt x="7756" y="2311"/>
                  <a:pt x="7800" y="2346"/>
                </a:cubicBezTo>
                <a:cubicBezTo>
                  <a:pt x="7919" y="2468"/>
                  <a:pt x="8024" y="2607"/>
                  <a:pt x="8128" y="2746"/>
                </a:cubicBezTo>
                <a:cubicBezTo>
                  <a:pt x="8143" y="2780"/>
                  <a:pt x="8172" y="2798"/>
                  <a:pt x="8202" y="2833"/>
                </a:cubicBezTo>
                <a:cubicBezTo>
                  <a:pt x="8336" y="2989"/>
                  <a:pt x="8455" y="3163"/>
                  <a:pt x="8574" y="3336"/>
                </a:cubicBezTo>
                <a:cubicBezTo>
                  <a:pt x="8604" y="3389"/>
                  <a:pt x="8634" y="3423"/>
                  <a:pt x="8664" y="3475"/>
                </a:cubicBezTo>
                <a:cubicBezTo>
                  <a:pt x="8723" y="3562"/>
                  <a:pt x="8783" y="3649"/>
                  <a:pt x="8828" y="3719"/>
                </a:cubicBezTo>
                <a:cubicBezTo>
                  <a:pt x="8976" y="3701"/>
                  <a:pt x="9110" y="3701"/>
                  <a:pt x="9244" y="370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A78ABBBF-3B63-44B5-92F9-E99BE627013E}"/>
              </a:ext>
            </a:extLst>
          </p:cNvPr>
          <p:cNvSpPr/>
          <p:nvPr/>
        </p:nvSpPr>
        <p:spPr>
          <a:xfrm>
            <a:off x="1093746" y="2180317"/>
            <a:ext cx="2946099" cy="17415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4" y="21583"/>
                </a:moveTo>
                <a:cubicBezTo>
                  <a:pt x="5408" y="21583"/>
                  <a:pt x="4462" y="21217"/>
                  <a:pt x="3588" y="20487"/>
                </a:cubicBezTo>
                <a:cubicBezTo>
                  <a:pt x="2642" y="19704"/>
                  <a:pt x="1809" y="18504"/>
                  <a:pt x="1193" y="17043"/>
                </a:cubicBezTo>
                <a:cubicBezTo>
                  <a:pt x="411" y="15200"/>
                  <a:pt x="0" y="13043"/>
                  <a:pt x="0" y="10783"/>
                </a:cubicBezTo>
                <a:cubicBezTo>
                  <a:pt x="0" y="8626"/>
                  <a:pt x="370" y="6557"/>
                  <a:pt x="1090" y="4765"/>
                </a:cubicBezTo>
                <a:cubicBezTo>
                  <a:pt x="1121" y="4765"/>
                  <a:pt x="1151" y="4783"/>
                  <a:pt x="1182" y="4783"/>
                </a:cubicBezTo>
                <a:cubicBezTo>
                  <a:pt x="1223" y="4800"/>
                  <a:pt x="1265" y="4800"/>
                  <a:pt x="1306" y="4817"/>
                </a:cubicBezTo>
                <a:cubicBezTo>
                  <a:pt x="1367" y="4835"/>
                  <a:pt x="1439" y="4870"/>
                  <a:pt x="1501" y="4904"/>
                </a:cubicBezTo>
                <a:cubicBezTo>
                  <a:pt x="1532" y="4922"/>
                  <a:pt x="1573" y="4939"/>
                  <a:pt x="1604" y="4957"/>
                </a:cubicBezTo>
                <a:cubicBezTo>
                  <a:pt x="1686" y="4991"/>
                  <a:pt x="1758" y="5043"/>
                  <a:pt x="1840" y="5096"/>
                </a:cubicBezTo>
                <a:cubicBezTo>
                  <a:pt x="1861" y="5113"/>
                  <a:pt x="1881" y="5113"/>
                  <a:pt x="1892" y="5130"/>
                </a:cubicBezTo>
                <a:cubicBezTo>
                  <a:pt x="1984" y="5200"/>
                  <a:pt x="2077" y="5270"/>
                  <a:pt x="2169" y="5357"/>
                </a:cubicBezTo>
                <a:cubicBezTo>
                  <a:pt x="2200" y="5374"/>
                  <a:pt x="2221" y="5409"/>
                  <a:pt x="2251" y="5426"/>
                </a:cubicBezTo>
                <a:cubicBezTo>
                  <a:pt x="2313" y="5478"/>
                  <a:pt x="2375" y="5548"/>
                  <a:pt x="2437" y="5617"/>
                </a:cubicBezTo>
                <a:cubicBezTo>
                  <a:pt x="2467" y="5652"/>
                  <a:pt x="2498" y="5687"/>
                  <a:pt x="2529" y="5722"/>
                </a:cubicBezTo>
                <a:cubicBezTo>
                  <a:pt x="2580" y="5791"/>
                  <a:pt x="2642" y="5843"/>
                  <a:pt x="2694" y="5913"/>
                </a:cubicBezTo>
                <a:cubicBezTo>
                  <a:pt x="2724" y="5948"/>
                  <a:pt x="2755" y="6000"/>
                  <a:pt x="2786" y="6035"/>
                </a:cubicBezTo>
                <a:cubicBezTo>
                  <a:pt x="2837" y="6104"/>
                  <a:pt x="2889" y="6174"/>
                  <a:pt x="2940" y="6261"/>
                </a:cubicBezTo>
                <a:cubicBezTo>
                  <a:pt x="2971" y="6296"/>
                  <a:pt x="3002" y="6348"/>
                  <a:pt x="3023" y="6400"/>
                </a:cubicBezTo>
                <a:cubicBezTo>
                  <a:pt x="3033" y="6417"/>
                  <a:pt x="3043" y="6435"/>
                  <a:pt x="3053" y="6452"/>
                </a:cubicBezTo>
                <a:cubicBezTo>
                  <a:pt x="2488" y="7687"/>
                  <a:pt x="2180" y="9217"/>
                  <a:pt x="2180" y="10783"/>
                </a:cubicBezTo>
                <a:cubicBezTo>
                  <a:pt x="2180" y="12348"/>
                  <a:pt x="2498" y="13878"/>
                  <a:pt x="3064" y="15113"/>
                </a:cubicBezTo>
                <a:lnTo>
                  <a:pt x="3053" y="15130"/>
                </a:lnTo>
                <a:lnTo>
                  <a:pt x="3228" y="15461"/>
                </a:lnTo>
                <a:cubicBezTo>
                  <a:pt x="3403" y="15791"/>
                  <a:pt x="3598" y="16104"/>
                  <a:pt x="3804" y="16383"/>
                </a:cubicBezTo>
                <a:cubicBezTo>
                  <a:pt x="4421" y="17200"/>
                  <a:pt x="5151" y="17704"/>
                  <a:pt x="5932" y="17844"/>
                </a:cubicBezTo>
                <a:lnTo>
                  <a:pt x="6107" y="17878"/>
                </a:lnTo>
                <a:lnTo>
                  <a:pt x="6107" y="17878"/>
                </a:lnTo>
                <a:cubicBezTo>
                  <a:pt x="6199" y="17896"/>
                  <a:pt x="6292" y="17896"/>
                  <a:pt x="6374" y="17896"/>
                </a:cubicBezTo>
                <a:lnTo>
                  <a:pt x="15205" y="17896"/>
                </a:lnTo>
                <a:cubicBezTo>
                  <a:pt x="15298" y="17896"/>
                  <a:pt x="15380" y="17896"/>
                  <a:pt x="15473" y="17878"/>
                </a:cubicBezTo>
                <a:cubicBezTo>
                  <a:pt x="15514" y="17965"/>
                  <a:pt x="15555" y="18052"/>
                  <a:pt x="15586" y="18122"/>
                </a:cubicBezTo>
                <a:cubicBezTo>
                  <a:pt x="15606" y="18174"/>
                  <a:pt x="15627" y="18209"/>
                  <a:pt x="15647" y="18261"/>
                </a:cubicBezTo>
                <a:cubicBezTo>
                  <a:pt x="15730" y="18435"/>
                  <a:pt x="15812" y="18609"/>
                  <a:pt x="15904" y="18765"/>
                </a:cubicBezTo>
                <a:cubicBezTo>
                  <a:pt x="15915" y="18800"/>
                  <a:pt x="15935" y="18817"/>
                  <a:pt x="15956" y="18852"/>
                </a:cubicBezTo>
                <a:cubicBezTo>
                  <a:pt x="16028" y="18991"/>
                  <a:pt x="16110" y="19113"/>
                  <a:pt x="16182" y="19252"/>
                </a:cubicBezTo>
                <a:cubicBezTo>
                  <a:pt x="16213" y="19304"/>
                  <a:pt x="16244" y="19357"/>
                  <a:pt x="16275" y="19391"/>
                </a:cubicBezTo>
                <a:cubicBezTo>
                  <a:pt x="16347" y="19496"/>
                  <a:pt x="16408" y="19600"/>
                  <a:pt x="16480" y="19704"/>
                </a:cubicBezTo>
                <a:cubicBezTo>
                  <a:pt x="16511" y="19757"/>
                  <a:pt x="16542" y="19791"/>
                  <a:pt x="16573" y="19844"/>
                </a:cubicBezTo>
                <a:cubicBezTo>
                  <a:pt x="16665" y="19983"/>
                  <a:pt x="16758" y="20104"/>
                  <a:pt x="16861" y="20226"/>
                </a:cubicBezTo>
                <a:cubicBezTo>
                  <a:pt x="16871" y="20244"/>
                  <a:pt x="16871" y="20244"/>
                  <a:pt x="16881" y="20261"/>
                </a:cubicBezTo>
                <a:cubicBezTo>
                  <a:pt x="16984" y="20400"/>
                  <a:pt x="17097" y="20522"/>
                  <a:pt x="17200" y="20643"/>
                </a:cubicBezTo>
                <a:cubicBezTo>
                  <a:pt x="17231" y="20678"/>
                  <a:pt x="17262" y="20713"/>
                  <a:pt x="17292" y="20748"/>
                </a:cubicBezTo>
                <a:cubicBezTo>
                  <a:pt x="17344" y="20800"/>
                  <a:pt x="17385" y="20852"/>
                  <a:pt x="17436" y="20904"/>
                </a:cubicBezTo>
                <a:cubicBezTo>
                  <a:pt x="16717" y="21357"/>
                  <a:pt x="15966" y="21600"/>
                  <a:pt x="15185" y="21600"/>
                </a:cubicBezTo>
                <a:lnTo>
                  <a:pt x="6384" y="21600"/>
                </a:lnTo>
                <a:close/>
                <a:moveTo>
                  <a:pt x="6384" y="3687"/>
                </a:moveTo>
                <a:lnTo>
                  <a:pt x="15216" y="3687"/>
                </a:lnTo>
                <a:cubicBezTo>
                  <a:pt x="15308" y="3687"/>
                  <a:pt x="15390" y="3687"/>
                  <a:pt x="15483" y="3704"/>
                </a:cubicBezTo>
                <a:lnTo>
                  <a:pt x="15483" y="3704"/>
                </a:lnTo>
                <a:lnTo>
                  <a:pt x="15658" y="3739"/>
                </a:lnTo>
                <a:cubicBezTo>
                  <a:pt x="16439" y="3878"/>
                  <a:pt x="17179" y="4383"/>
                  <a:pt x="17786" y="5200"/>
                </a:cubicBezTo>
                <a:cubicBezTo>
                  <a:pt x="17991" y="5478"/>
                  <a:pt x="18187" y="5774"/>
                  <a:pt x="18362" y="6122"/>
                </a:cubicBezTo>
                <a:lnTo>
                  <a:pt x="18536" y="6452"/>
                </a:lnTo>
                <a:lnTo>
                  <a:pt x="18526" y="6470"/>
                </a:lnTo>
                <a:cubicBezTo>
                  <a:pt x="19092" y="7722"/>
                  <a:pt x="19410" y="9235"/>
                  <a:pt x="19410" y="10800"/>
                </a:cubicBezTo>
                <a:cubicBezTo>
                  <a:pt x="19410" y="12365"/>
                  <a:pt x="19102" y="13878"/>
                  <a:pt x="18536" y="15130"/>
                </a:cubicBezTo>
                <a:cubicBezTo>
                  <a:pt x="18547" y="15148"/>
                  <a:pt x="18557" y="15165"/>
                  <a:pt x="18567" y="15183"/>
                </a:cubicBezTo>
                <a:cubicBezTo>
                  <a:pt x="18598" y="15235"/>
                  <a:pt x="18619" y="15270"/>
                  <a:pt x="18649" y="15304"/>
                </a:cubicBezTo>
                <a:cubicBezTo>
                  <a:pt x="18701" y="15374"/>
                  <a:pt x="18752" y="15461"/>
                  <a:pt x="18804" y="15530"/>
                </a:cubicBezTo>
                <a:cubicBezTo>
                  <a:pt x="18835" y="15565"/>
                  <a:pt x="18865" y="15617"/>
                  <a:pt x="18896" y="15652"/>
                </a:cubicBezTo>
                <a:cubicBezTo>
                  <a:pt x="18948" y="15722"/>
                  <a:pt x="19009" y="15791"/>
                  <a:pt x="19061" y="15861"/>
                </a:cubicBezTo>
                <a:cubicBezTo>
                  <a:pt x="19092" y="15896"/>
                  <a:pt x="19122" y="15930"/>
                  <a:pt x="19153" y="15965"/>
                </a:cubicBezTo>
                <a:cubicBezTo>
                  <a:pt x="19215" y="16035"/>
                  <a:pt x="19287" y="16104"/>
                  <a:pt x="19349" y="16157"/>
                </a:cubicBezTo>
                <a:cubicBezTo>
                  <a:pt x="19369" y="16174"/>
                  <a:pt x="19400" y="16209"/>
                  <a:pt x="19420" y="16226"/>
                </a:cubicBezTo>
                <a:cubicBezTo>
                  <a:pt x="19513" y="16313"/>
                  <a:pt x="19606" y="16383"/>
                  <a:pt x="19698" y="16452"/>
                </a:cubicBezTo>
                <a:cubicBezTo>
                  <a:pt x="19708" y="16470"/>
                  <a:pt x="19729" y="16470"/>
                  <a:pt x="19749" y="16487"/>
                </a:cubicBezTo>
                <a:cubicBezTo>
                  <a:pt x="19832" y="16539"/>
                  <a:pt x="19914" y="16591"/>
                  <a:pt x="19996" y="16626"/>
                </a:cubicBezTo>
                <a:cubicBezTo>
                  <a:pt x="20027" y="16644"/>
                  <a:pt x="20068" y="16661"/>
                  <a:pt x="20099" y="16678"/>
                </a:cubicBezTo>
                <a:cubicBezTo>
                  <a:pt x="20161" y="16713"/>
                  <a:pt x="20233" y="16730"/>
                  <a:pt x="20294" y="16765"/>
                </a:cubicBezTo>
                <a:cubicBezTo>
                  <a:pt x="20335" y="16783"/>
                  <a:pt x="20377" y="16800"/>
                  <a:pt x="20418" y="16800"/>
                </a:cubicBezTo>
                <a:cubicBezTo>
                  <a:pt x="20449" y="16817"/>
                  <a:pt x="20479" y="16817"/>
                  <a:pt x="20510" y="16817"/>
                </a:cubicBezTo>
                <a:cubicBezTo>
                  <a:pt x="21220" y="15026"/>
                  <a:pt x="21600" y="12957"/>
                  <a:pt x="21600" y="10800"/>
                </a:cubicBezTo>
                <a:cubicBezTo>
                  <a:pt x="21600" y="8539"/>
                  <a:pt x="21189" y="6383"/>
                  <a:pt x="20407" y="4539"/>
                </a:cubicBezTo>
                <a:cubicBezTo>
                  <a:pt x="19791" y="3078"/>
                  <a:pt x="18958" y="1878"/>
                  <a:pt x="18012" y="1096"/>
                </a:cubicBezTo>
                <a:cubicBezTo>
                  <a:pt x="17138" y="365"/>
                  <a:pt x="16192" y="0"/>
                  <a:pt x="15216" y="0"/>
                </a:cubicBezTo>
                <a:lnTo>
                  <a:pt x="6384" y="0"/>
                </a:lnTo>
                <a:cubicBezTo>
                  <a:pt x="5603" y="0"/>
                  <a:pt x="4853" y="226"/>
                  <a:pt x="4133" y="696"/>
                </a:cubicBezTo>
                <a:cubicBezTo>
                  <a:pt x="4174" y="748"/>
                  <a:pt x="4225" y="800"/>
                  <a:pt x="4267" y="835"/>
                </a:cubicBezTo>
                <a:cubicBezTo>
                  <a:pt x="4297" y="870"/>
                  <a:pt x="4338" y="904"/>
                  <a:pt x="4369" y="957"/>
                </a:cubicBezTo>
                <a:cubicBezTo>
                  <a:pt x="4472" y="1078"/>
                  <a:pt x="4585" y="1200"/>
                  <a:pt x="4688" y="1339"/>
                </a:cubicBezTo>
                <a:cubicBezTo>
                  <a:pt x="4698" y="1357"/>
                  <a:pt x="4709" y="1357"/>
                  <a:pt x="4719" y="1374"/>
                </a:cubicBezTo>
                <a:cubicBezTo>
                  <a:pt x="4811" y="1496"/>
                  <a:pt x="4904" y="1617"/>
                  <a:pt x="4996" y="1756"/>
                </a:cubicBezTo>
                <a:cubicBezTo>
                  <a:pt x="5027" y="1809"/>
                  <a:pt x="5058" y="1843"/>
                  <a:pt x="5089" y="1896"/>
                </a:cubicBezTo>
                <a:cubicBezTo>
                  <a:pt x="5161" y="2000"/>
                  <a:pt x="5233" y="2104"/>
                  <a:pt x="5295" y="2209"/>
                </a:cubicBezTo>
                <a:cubicBezTo>
                  <a:pt x="5325" y="2261"/>
                  <a:pt x="5356" y="2313"/>
                  <a:pt x="5387" y="2348"/>
                </a:cubicBezTo>
                <a:cubicBezTo>
                  <a:pt x="5469" y="2470"/>
                  <a:pt x="5541" y="2609"/>
                  <a:pt x="5613" y="2748"/>
                </a:cubicBezTo>
                <a:cubicBezTo>
                  <a:pt x="5624" y="2783"/>
                  <a:pt x="5644" y="2800"/>
                  <a:pt x="5665" y="2835"/>
                </a:cubicBezTo>
                <a:cubicBezTo>
                  <a:pt x="5757" y="2991"/>
                  <a:pt x="5839" y="3165"/>
                  <a:pt x="5922" y="3339"/>
                </a:cubicBezTo>
                <a:cubicBezTo>
                  <a:pt x="5942" y="3391"/>
                  <a:pt x="5963" y="3426"/>
                  <a:pt x="5983" y="3478"/>
                </a:cubicBezTo>
                <a:cubicBezTo>
                  <a:pt x="6025" y="3565"/>
                  <a:pt x="6066" y="3652"/>
                  <a:pt x="6097" y="3722"/>
                </a:cubicBezTo>
                <a:cubicBezTo>
                  <a:pt x="6210" y="3687"/>
                  <a:pt x="6302" y="3687"/>
                  <a:pt x="6384" y="368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A78C0A95-9AFC-4611-9098-9026FD606647}"/>
              </a:ext>
            </a:extLst>
          </p:cNvPr>
          <p:cNvSpPr/>
          <p:nvPr/>
        </p:nvSpPr>
        <p:spPr>
          <a:xfrm>
            <a:off x="5104148" y="2180320"/>
            <a:ext cx="2944717" cy="17415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490" y="17878"/>
                </a:moveTo>
                <a:cubicBezTo>
                  <a:pt x="15531" y="17965"/>
                  <a:pt x="15573" y="18052"/>
                  <a:pt x="15603" y="18122"/>
                </a:cubicBezTo>
                <a:cubicBezTo>
                  <a:pt x="15624" y="18174"/>
                  <a:pt x="15645" y="18209"/>
                  <a:pt x="15665" y="18261"/>
                </a:cubicBezTo>
                <a:cubicBezTo>
                  <a:pt x="15747" y="18435"/>
                  <a:pt x="15840" y="18609"/>
                  <a:pt x="15922" y="18765"/>
                </a:cubicBezTo>
                <a:cubicBezTo>
                  <a:pt x="15933" y="18783"/>
                  <a:pt x="15953" y="18817"/>
                  <a:pt x="15963" y="18835"/>
                </a:cubicBezTo>
                <a:cubicBezTo>
                  <a:pt x="16035" y="18974"/>
                  <a:pt x="16118" y="19113"/>
                  <a:pt x="16200" y="19235"/>
                </a:cubicBezTo>
                <a:cubicBezTo>
                  <a:pt x="16231" y="19287"/>
                  <a:pt x="16262" y="19322"/>
                  <a:pt x="16293" y="19374"/>
                </a:cubicBezTo>
                <a:cubicBezTo>
                  <a:pt x="16365" y="19478"/>
                  <a:pt x="16437" y="19600"/>
                  <a:pt x="16509" y="19704"/>
                </a:cubicBezTo>
                <a:cubicBezTo>
                  <a:pt x="16539" y="19757"/>
                  <a:pt x="16570" y="19791"/>
                  <a:pt x="16601" y="19844"/>
                </a:cubicBezTo>
                <a:cubicBezTo>
                  <a:pt x="16694" y="19983"/>
                  <a:pt x="16786" y="20104"/>
                  <a:pt x="16889" y="20226"/>
                </a:cubicBezTo>
                <a:cubicBezTo>
                  <a:pt x="16899" y="20244"/>
                  <a:pt x="16899" y="20244"/>
                  <a:pt x="16910" y="20261"/>
                </a:cubicBezTo>
                <a:cubicBezTo>
                  <a:pt x="17013" y="20400"/>
                  <a:pt x="17126" y="20522"/>
                  <a:pt x="17229" y="20643"/>
                </a:cubicBezTo>
                <a:cubicBezTo>
                  <a:pt x="17259" y="20678"/>
                  <a:pt x="17301" y="20713"/>
                  <a:pt x="17331" y="20748"/>
                </a:cubicBezTo>
                <a:cubicBezTo>
                  <a:pt x="17373" y="20800"/>
                  <a:pt x="17424" y="20852"/>
                  <a:pt x="17465" y="20904"/>
                </a:cubicBezTo>
                <a:cubicBezTo>
                  <a:pt x="16745" y="21357"/>
                  <a:pt x="15994" y="21600"/>
                  <a:pt x="15213" y="21600"/>
                </a:cubicBezTo>
                <a:lnTo>
                  <a:pt x="6387" y="21600"/>
                </a:lnTo>
                <a:cubicBezTo>
                  <a:pt x="5410" y="21600"/>
                  <a:pt x="4464" y="21235"/>
                  <a:pt x="3590" y="20504"/>
                </a:cubicBezTo>
                <a:cubicBezTo>
                  <a:pt x="3353" y="20313"/>
                  <a:pt x="3117" y="20087"/>
                  <a:pt x="2901" y="19843"/>
                </a:cubicBezTo>
                <a:cubicBezTo>
                  <a:pt x="2232" y="19113"/>
                  <a:pt x="1656" y="18157"/>
                  <a:pt x="1193" y="17061"/>
                </a:cubicBezTo>
                <a:cubicBezTo>
                  <a:pt x="411" y="15217"/>
                  <a:pt x="0" y="13061"/>
                  <a:pt x="0" y="10800"/>
                </a:cubicBezTo>
                <a:cubicBezTo>
                  <a:pt x="0" y="8643"/>
                  <a:pt x="370" y="6574"/>
                  <a:pt x="1090" y="4783"/>
                </a:cubicBezTo>
                <a:cubicBezTo>
                  <a:pt x="1121" y="4783"/>
                  <a:pt x="1152" y="4800"/>
                  <a:pt x="1183" y="4800"/>
                </a:cubicBezTo>
                <a:cubicBezTo>
                  <a:pt x="1224" y="4817"/>
                  <a:pt x="1265" y="4817"/>
                  <a:pt x="1306" y="4835"/>
                </a:cubicBezTo>
                <a:cubicBezTo>
                  <a:pt x="1368" y="4852"/>
                  <a:pt x="1440" y="4887"/>
                  <a:pt x="1502" y="4922"/>
                </a:cubicBezTo>
                <a:cubicBezTo>
                  <a:pt x="1533" y="4939"/>
                  <a:pt x="1574" y="4956"/>
                  <a:pt x="1605" y="4974"/>
                </a:cubicBezTo>
                <a:cubicBezTo>
                  <a:pt x="1687" y="5009"/>
                  <a:pt x="1769" y="5061"/>
                  <a:pt x="1841" y="5113"/>
                </a:cubicBezTo>
                <a:cubicBezTo>
                  <a:pt x="1862" y="5130"/>
                  <a:pt x="1872" y="5130"/>
                  <a:pt x="1893" y="5148"/>
                </a:cubicBezTo>
                <a:cubicBezTo>
                  <a:pt x="1985" y="5217"/>
                  <a:pt x="2078" y="5287"/>
                  <a:pt x="2170" y="5374"/>
                </a:cubicBezTo>
                <a:cubicBezTo>
                  <a:pt x="2201" y="5391"/>
                  <a:pt x="2222" y="5426"/>
                  <a:pt x="2253" y="5443"/>
                </a:cubicBezTo>
                <a:cubicBezTo>
                  <a:pt x="2314" y="5496"/>
                  <a:pt x="2376" y="5565"/>
                  <a:pt x="2448" y="5635"/>
                </a:cubicBezTo>
                <a:cubicBezTo>
                  <a:pt x="2479" y="5670"/>
                  <a:pt x="2510" y="5704"/>
                  <a:pt x="2541" y="5739"/>
                </a:cubicBezTo>
                <a:cubicBezTo>
                  <a:pt x="2592" y="5809"/>
                  <a:pt x="2654" y="5861"/>
                  <a:pt x="2705" y="5930"/>
                </a:cubicBezTo>
                <a:cubicBezTo>
                  <a:pt x="2736" y="5965"/>
                  <a:pt x="2767" y="6017"/>
                  <a:pt x="2798" y="6052"/>
                </a:cubicBezTo>
                <a:cubicBezTo>
                  <a:pt x="2849" y="6122"/>
                  <a:pt x="2901" y="6191"/>
                  <a:pt x="2952" y="6278"/>
                </a:cubicBezTo>
                <a:cubicBezTo>
                  <a:pt x="2983" y="6313"/>
                  <a:pt x="3014" y="6365"/>
                  <a:pt x="3034" y="6417"/>
                </a:cubicBezTo>
                <a:cubicBezTo>
                  <a:pt x="3045" y="6435"/>
                  <a:pt x="3055" y="6452"/>
                  <a:pt x="3065" y="6470"/>
                </a:cubicBezTo>
                <a:cubicBezTo>
                  <a:pt x="2499" y="7704"/>
                  <a:pt x="2191" y="9235"/>
                  <a:pt x="2191" y="10800"/>
                </a:cubicBezTo>
                <a:cubicBezTo>
                  <a:pt x="2191" y="12365"/>
                  <a:pt x="2510" y="13896"/>
                  <a:pt x="3075" y="15130"/>
                </a:cubicBezTo>
                <a:lnTo>
                  <a:pt x="3065" y="15148"/>
                </a:lnTo>
                <a:lnTo>
                  <a:pt x="3240" y="15478"/>
                </a:lnTo>
                <a:cubicBezTo>
                  <a:pt x="3415" y="15809"/>
                  <a:pt x="3610" y="16122"/>
                  <a:pt x="3816" y="16400"/>
                </a:cubicBezTo>
                <a:cubicBezTo>
                  <a:pt x="4433" y="17217"/>
                  <a:pt x="5163" y="17722"/>
                  <a:pt x="5945" y="17861"/>
                </a:cubicBezTo>
                <a:lnTo>
                  <a:pt x="6120" y="17896"/>
                </a:lnTo>
                <a:lnTo>
                  <a:pt x="6120" y="17896"/>
                </a:lnTo>
                <a:cubicBezTo>
                  <a:pt x="6213" y="17913"/>
                  <a:pt x="6305" y="17913"/>
                  <a:pt x="6387" y="17913"/>
                </a:cubicBezTo>
                <a:lnTo>
                  <a:pt x="15223" y="17913"/>
                </a:lnTo>
                <a:cubicBezTo>
                  <a:pt x="15315" y="17896"/>
                  <a:pt x="15398" y="17896"/>
                  <a:pt x="15490" y="17878"/>
                </a:cubicBezTo>
                <a:close/>
                <a:moveTo>
                  <a:pt x="6387" y="3704"/>
                </a:moveTo>
                <a:lnTo>
                  <a:pt x="15223" y="3704"/>
                </a:lnTo>
                <a:cubicBezTo>
                  <a:pt x="15305" y="3704"/>
                  <a:pt x="15398" y="3704"/>
                  <a:pt x="15490" y="3722"/>
                </a:cubicBezTo>
                <a:lnTo>
                  <a:pt x="15490" y="3722"/>
                </a:lnTo>
                <a:lnTo>
                  <a:pt x="15665" y="3757"/>
                </a:lnTo>
                <a:cubicBezTo>
                  <a:pt x="16447" y="3896"/>
                  <a:pt x="17187" y="4400"/>
                  <a:pt x="17794" y="5217"/>
                </a:cubicBezTo>
                <a:cubicBezTo>
                  <a:pt x="18000" y="5496"/>
                  <a:pt x="18195" y="5791"/>
                  <a:pt x="18370" y="6139"/>
                </a:cubicBezTo>
                <a:lnTo>
                  <a:pt x="18545" y="6470"/>
                </a:lnTo>
                <a:lnTo>
                  <a:pt x="18535" y="6487"/>
                </a:lnTo>
                <a:cubicBezTo>
                  <a:pt x="19101" y="7739"/>
                  <a:pt x="19419" y="9252"/>
                  <a:pt x="19419" y="10817"/>
                </a:cubicBezTo>
                <a:cubicBezTo>
                  <a:pt x="19419" y="12383"/>
                  <a:pt x="19111" y="13896"/>
                  <a:pt x="18545" y="15148"/>
                </a:cubicBezTo>
                <a:cubicBezTo>
                  <a:pt x="18555" y="15165"/>
                  <a:pt x="18566" y="15183"/>
                  <a:pt x="18576" y="15200"/>
                </a:cubicBezTo>
                <a:cubicBezTo>
                  <a:pt x="18607" y="15252"/>
                  <a:pt x="18627" y="15287"/>
                  <a:pt x="18658" y="15322"/>
                </a:cubicBezTo>
                <a:cubicBezTo>
                  <a:pt x="18710" y="15391"/>
                  <a:pt x="18761" y="15478"/>
                  <a:pt x="18813" y="15548"/>
                </a:cubicBezTo>
                <a:cubicBezTo>
                  <a:pt x="18843" y="15583"/>
                  <a:pt x="18874" y="15635"/>
                  <a:pt x="18905" y="15670"/>
                </a:cubicBezTo>
                <a:cubicBezTo>
                  <a:pt x="18957" y="15739"/>
                  <a:pt x="19018" y="15809"/>
                  <a:pt x="19070" y="15861"/>
                </a:cubicBezTo>
                <a:cubicBezTo>
                  <a:pt x="19101" y="15896"/>
                  <a:pt x="19131" y="15930"/>
                  <a:pt x="19162" y="15965"/>
                </a:cubicBezTo>
                <a:cubicBezTo>
                  <a:pt x="19224" y="16035"/>
                  <a:pt x="19296" y="16104"/>
                  <a:pt x="19358" y="16157"/>
                </a:cubicBezTo>
                <a:cubicBezTo>
                  <a:pt x="19378" y="16174"/>
                  <a:pt x="19409" y="16209"/>
                  <a:pt x="19430" y="16226"/>
                </a:cubicBezTo>
                <a:cubicBezTo>
                  <a:pt x="19522" y="16313"/>
                  <a:pt x="19615" y="16383"/>
                  <a:pt x="19707" y="16452"/>
                </a:cubicBezTo>
                <a:cubicBezTo>
                  <a:pt x="19728" y="16470"/>
                  <a:pt x="19738" y="16470"/>
                  <a:pt x="19759" y="16487"/>
                </a:cubicBezTo>
                <a:cubicBezTo>
                  <a:pt x="19841" y="16539"/>
                  <a:pt x="19923" y="16591"/>
                  <a:pt x="19995" y="16626"/>
                </a:cubicBezTo>
                <a:cubicBezTo>
                  <a:pt x="20026" y="16644"/>
                  <a:pt x="20067" y="16661"/>
                  <a:pt x="20098" y="16678"/>
                </a:cubicBezTo>
                <a:cubicBezTo>
                  <a:pt x="20160" y="16713"/>
                  <a:pt x="20232" y="16731"/>
                  <a:pt x="20294" y="16765"/>
                </a:cubicBezTo>
                <a:cubicBezTo>
                  <a:pt x="20335" y="16783"/>
                  <a:pt x="20376" y="16800"/>
                  <a:pt x="20417" y="16800"/>
                </a:cubicBezTo>
                <a:cubicBezTo>
                  <a:pt x="20448" y="16817"/>
                  <a:pt x="20479" y="16817"/>
                  <a:pt x="20510" y="16817"/>
                </a:cubicBezTo>
                <a:cubicBezTo>
                  <a:pt x="21219" y="15026"/>
                  <a:pt x="21600" y="12957"/>
                  <a:pt x="21600" y="10800"/>
                </a:cubicBezTo>
                <a:cubicBezTo>
                  <a:pt x="21600" y="8539"/>
                  <a:pt x="21189" y="6383"/>
                  <a:pt x="20407" y="4539"/>
                </a:cubicBezTo>
                <a:cubicBezTo>
                  <a:pt x="19790" y="3078"/>
                  <a:pt x="18957" y="1878"/>
                  <a:pt x="18010" y="1096"/>
                </a:cubicBezTo>
                <a:cubicBezTo>
                  <a:pt x="17136" y="365"/>
                  <a:pt x="16190" y="0"/>
                  <a:pt x="15213" y="0"/>
                </a:cubicBezTo>
                <a:lnTo>
                  <a:pt x="6387" y="0"/>
                </a:lnTo>
                <a:cubicBezTo>
                  <a:pt x="5606" y="0"/>
                  <a:pt x="4855" y="226"/>
                  <a:pt x="4135" y="696"/>
                </a:cubicBezTo>
                <a:cubicBezTo>
                  <a:pt x="4186" y="748"/>
                  <a:pt x="4227" y="800"/>
                  <a:pt x="4279" y="852"/>
                </a:cubicBezTo>
                <a:cubicBezTo>
                  <a:pt x="4310" y="887"/>
                  <a:pt x="4341" y="922"/>
                  <a:pt x="4371" y="957"/>
                </a:cubicBezTo>
                <a:cubicBezTo>
                  <a:pt x="4485" y="1078"/>
                  <a:pt x="4587" y="1200"/>
                  <a:pt x="4690" y="1339"/>
                </a:cubicBezTo>
                <a:cubicBezTo>
                  <a:pt x="4701" y="1357"/>
                  <a:pt x="4701" y="1357"/>
                  <a:pt x="4711" y="1374"/>
                </a:cubicBezTo>
                <a:cubicBezTo>
                  <a:pt x="4803" y="1496"/>
                  <a:pt x="4906" y="1635"/>
                  <a:pt x="4999" y="1757"/>
                </a:cubicBezTo>
                <a:cubicBezTo>
                  <a:pt x="5030" y="1809"/>
                  <a:pt x="5061" y="1843"/>
                  <a:pt x="5091" y="1896"/>
                </a:cubicBezTo>
                <a:cubicBezTo>
                  <a:pt x="5163" y="2000"/>
                  <a:pt x="5235" y="2104"/>
                  <a:pt x="5297" y="2209"/>
                </a:cubicBezTo>
                <a:cubicBezTo>
                  <a:pt x="5328" y="2261"/>
                  <a:pt x="5359" y="2313"/>
                  <a:pt x="5390" y="2348"/>
                </a:cubicBezTo>
                <a:cubicBezTo>
                  <a:pt x="5472" y="2470"/>
                  <a:pt x="5544" y="2609"/>
                  <a:pt x="5616" y="2748"/>
                </a:cubicBezTo>
                <a:cubicBezTo>
                  <a:pt x="5626" y="2783"/>
                  <a:pt x="5647" y="2800"/>
                  <a:pt x="5657" y="2835"/>
                </a:cubicBezTo>
                <a:cubicBezTo>
                  <a:pt x="5750" y="2991"/>
                  <a:pt x="5832" y="3165"/>
                  <a:pt x="5914" y="3339"/>
                </a:cubicBezTo>
                <a:cubicBezTo>
                  <a:pt x="5935" y="3391"/>
                  <a:pt x="5955" y="3426"/>
                  <a:pt x="5976" y="3478"/>
                </a:cubicBezTo>
                <a:cubicBezTo>
                  <a:pt x="6017" y="3565"/>
                  <a:pt x="6058" y="3652"/>
                  <a:pt x="6099" y="3739"/>
                </a:cubicBezTo>
                <a:cubicBezTo>
                  <a:pt x="6202" y="3704"/>
                  <a:pt x="6295" y="3704"/>
                  <a:pt x="6387" y="370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BA6D3FB6-6991-4A4C-8676-BA28958C9E7A}"/>
              </a:ext>
            </a:extLst>
          </p:cNvPr>
          <p:cNvSpPr/>
          <p:nvPr/>
        </p:nvSpPr>
        <p:spPr>
          <a:xfrm>
            <a:off x="3098948" y="2180317"/>
            <a:ext cx="2946095" cy="17415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107" y="3722"/>
                </a:moveTo>
                <a:cubicBezTo>
                  <a:pt x="6066" y="3635"/>
                  <a:pt x="6025" y="3548"/>
                  <a:pt x="5994" y="3478"/>
                </a:cubicBezTo>
                <a:cubicBezTo>
                  <a:pt x="5973" y="3426"/>
                  <a:pt x="5953" y="3374"/>
                  <a:pt x="5932" y="3339"/>
                </a:cubicBezTo>
                <a:cubicBezTo>
                  <a:pt x="5850" y="3165"/>
                  <a:pt x="5767" y="2991"/>
                  <a:pt x="5675" y="2835"/>
                </a:cubicBezTo>
                <a:cubicBezTo>
                  <a:pt x="5665" y="2800"/>
                  <a:pt x="5644" y="2783"/>
                  <a:pt x="5624" y="2748"/>
                </a:cubicBezTo>
                <a:cubicBezTo>
                  <a:pt x="5552" y="2609"/>
                  <a:pt x="5469" y="2487"/>
                  <a:pt x="5397" y="2348"/>
                </a:cubicBezTo>
                <a:cubicBezTo>
                  <a:pt x="5367" y="2296"/>
                  <a:pt x="5336" y="2243"/>
                  <a:pt x="5305" y="2209"/>
                </a:cubicBezTo>
                <a:cubicBezTo>
                  <a:pt x="5233" y="2104"/>
                  <a:pt x="5171" y="2000"/>
                  <a:pt x="5099" y="1896"/>
                </a:cubicBezTo>
                <a:cubicBezTo>
                  <a:pt x="5068" y="1843"/>
                  <a:pt x="5038" y="1809"/>
                  <a:pt x="5007" y="1756"/>
                </a:cubicBezTo>
                <a:cubicBezTo>
                  <a:pt x="4914" y="1617"/>
                  <a:pt x="4822" y="1496"/>
                  <a:pt x="4719" y="1374"/>
                </a:cubicBezTo>
                <a:cubicBezTo>
                  <a:pt x="4709" y="1357"/>
                  <a:pt x="4709" y="1357"/>
                  <a:pt x="4698" y="1339"/>
                </a:cubicBezTo>
                <a:cubicBezTo>
                  <a:pt x="4596" y="1200"/>
                  <a:pt x="4482" y="1078"/>
                  <a:pt x="4380" y="957"/>
                </a:cubicBezTo>
                <a:cubicBezTo>
                  <a:pt x="4349" y="922"/>
                  <a:pt x="4318" y="887"/>
                  <a:pt x="4277" y="852"/>
                </a:cubicBezTo>
                <a:cubicBezTo>
                  <a:pt x="4225" y="800"/>
                  <a:pt x="4184" y="748"/>
                  <a:pt x="4133" y="696"/>
                </a:cubicBezTo>
                <a:cubicBezTo>
                  <a:pt x="4853" y="243"/>
                  <a:pt x="5603" y="0"/>
                  <a:pt x="6384" y="0"/>
                </a:cubicBezTo>
                <a:lnTo>
                  <a:pt x="15216" y="0"/>
                </a:lnTo>
                <a:cubicBezTo>
                  <a:pt x="16192" y="0"/>
                  <a:pt x="17138" y="365"/>
                  <a:pt x="18012" y="1096"/>
                </a:cubicBezTo>
                <a:cubicBezTo>
                  <a:pt x="18135" y="1200"/>
                  <a:pt x="18248" y="1304"/>
                  <a:pt x="18362" y="1409"/>
                </a:cubicBezTo>
                <a:cubicBezTo>
                  <a:pt x="19163" y="2191"/>
                  <a:pt x="19873" y="3252"/>
                  <a:pt x="20407" y="4539"/>
                </a:cubicBezTo>
                <a:cubicBezTo>
                  <a:pt x="21189" y="6383"/>
                  <a:pt x="21600" y="8539"/>
                  <a:pt x="21600" y="10800"/>
                </a:cubicBezTo>
                <a:cubicBezTo>
                  <a:pt x="21600" y="12957"/>
                  <a:pt x="21230" y="15026"/>
                  <a:pt x="20510" y="16817"/>
                </a:cubicBezTo>
                <a:cubicBezTo>
                  <a:pt x="20479" y="16817"/>
                  <a:pt x="20449" y="16800"/>
                  <a:pt x="20418" y="16800"/>
                </a:cubicBezTo>
                <a:cubicBezTo>
                  <a:pt x="20377" y="16783"/>
                  <a:pt x="20335" y="16783"/>
                  <a:pt x="20294" y="16765"/>
                </a:cubicBezTo>
                <a:cubicBezTo>
                  <a:pt x="20233" y="16748"/>
                  <a:pt x="20161" y="16713"/>
                  <a:pt x="20099" y="16678"/>
                </a:cubicBezTo>
                <a:cubicBezTo>
                  <a:pt x="20068" y="16661"/>
                  <a:pt x="20027" y="16644"/>
                  <a:pt x="19996" y="16626"/>
                </a:cubicBezTo>
                <a:cubicBezTo>
                  <a:pt x="19914" y="16591"/>
                  <a:pt x="19832" y="16539"/>
                  <a:pt x="19749" y="16487"/>
                </a:cubicBezTo>
                <a:cubicBezTo>
                  <a:pt x="19739" y="16470"/>
                  <a:pt x="19719" y="16470"/>
                  <a:pt x="19698" y="16452"/>
                </a:cubicBezTo>
                <a:cubicBezTo>
                  <a:pt x="19606" y="16383"/>
                  <a:pt x="19513" y="16313"/>
                  <a:pt x="19420" y="16226"/>
                </a:cubicBezTo>
                <a:cubicBezTo>
                  <a:pt x="19400" y="16209"/>
                  <a:pt x="19369" y="16174"/>
                  <a:pt x="19348" y="16157"/>
                </a:cubicBezTo>
                <a:cubicBezTo>
                  <a:pt x="19287" y="16087"/>
                  <a:pt x="19215" y="16035"/>
                  <a:pt x="19153" y="15965"/>
                </a:cubicBezTo>
                <a:cubicBezTo>
                  <a:pt x="19122" y="15930"/>
                  <a:pt x="19091" y="15896"/>
                  <a:pt x="19061" y="15861"/>
                </a:cubicBezTo>
                <a:cubicBezTo>
                  <a:pt x="19009" y="15791"/>
                  <a:pt x="18948" y="15739"/>
                  <a:pt x="18896" y="15670"/>
                </a:cubicBezTo>
                <a:cubicBezTo>
                  <a:pt x="18865" y="15635"/>
                  <a:pt x="18834" y="15583"/>
                  <a:pt x="18804" y="15548"/>
                </a:cubicBezTo>
                <a:cubicBezTo>
                  <a:pt x="18752" y="15478"/>
                  <a:pt x="18701" y="15409"/>
                  <a:pt x="18649" y="15322"/>
                </a:cubicBezTo>
                <a:cubicBezTo>
                  <a:pt x="18619" y="15287"/>
                  <a:pt x="18588" y="15235"/>
                  <a:pt x="18567" y="15183"/>
                </a:cubicBezTo>
                <a:cubicBezTo>
                  <a:pt x="18557" y="15165"/>
                  <a:pt x="18547" y="15148"/>
                  <a:pt x="18536" y="15130"/>
                </a:cubicBezTo>
                <a:cubicBezTo>
                  <a:pt x="19102" y="13896"/>
                  <a:pt x="19410" y="12365"/>
                  <a:pt x="19410" y="10800"/>
                </a:cubicBezTo>
                <a:cubicBezTo>
                  <a:pt x="19410" y="9235"/>
                  <a:pt x="19091" y="7704"/>
                  <a:pt x="18526" y="6470"/>
                </a:cubicBezTo>
                <a:lnTo>
                  <a:pt x="18536" y="6452"/>
                </a:lnTo>
                <a:lnTo>
                  <a:pt x="18362" y="6122"/>
                </a:lnTo>
                <a:cubicBezTo>
                  <a:pt x="18187" y="5791"/>
                  <a:pt x="17991" y="5478"/>
                  <a:pt x="17786" y="5200"/>
                </a:cubicBezTo>
                <a:cubicBezTo>
                  <a:pt x="17169" y="4383"/>
                  <a:pt x="16439" y="3878"/>
                  <a:pt x="15658" y="3739"/>
                </a:cubicBezTo>
                <a:lnTo>
                  <a:pt x="15483" y="3704"/>
                </a:lnTo>
                <a:lnTo>
                  <a:pt x="15483" y="3704"/>
                </a:lnTo>
                <a:cubicBezTo>
                  <a:pt x="15390" y="3687"/>
                  <a:pt x="15298" y="3687"/>
                  <a:pt x="15216" y="3687"/>
                </a:cubicBezTo>
                <a:lnTo>
                  <a:pt x="6384" y="3687"/>
                </a:lnTo>
                <a:cubicBezTo>
                  <a:pt x="6292" y="3722"/>
                  <a:pt x="6199" y="3722"/>
                  <a:pt x="6107" y="3722"/>
                </a:cubicBezTo>
                <a:close/>
                <a:moveTo>
                  <a:pt x="15216" y="17913"/>
                </a:moveTo>
                <a:lnTo>
                  <a:pt x="6384" y="17913"/>
                </a:lnTo>
                <a:cubicBezTo>
                  <a:pt x="6292" y="17913"/>
                  <a:pt x="6210" y="17913"/>
                  <a:pt x="6117" y="17896"/>
                </a:cubicBezTo>
                <a:lnTo>
                  <a:pt x="6117" y="17896"/>
                </a:lnTo>
                <a:lnTo>
                  <a:pt x="5942" y="17861"/>
                </a:lnTo>
                <a:cubicBezTo>
                  <a:pt x="5161" y="17722"/>
                  <a:pt x="4421" y="17217"/>
                  <a:pt x="3814" y="16400"/>
                </a:cubicBezTo>
                <a:cubicBezTo>
                  <a:pt x="3609" y="16122"/>
                  <a:pt x="3413" y="15826"/>
                  <a:pt x="3238" y="15478"/>
                </a:cubicBezTo>
                <a:lnTo>
                  <a:pt x="3064" y="15148"/>
                </a:lnTo>
                <a:lnTo>
                  <a:pt x="3074" y="15130"/>
                </a:lnTo>
                <a:cubicBezTo>
                  <a:pt x="2509" y="13896"/>
                  <a:pt x="2190" y="12365"/>
                  <a:pt x="2190" y="10800"/>
                </a:cubicBezTo>
                <a:cubicBezTo>
                  <a:pt x="2190" y="9235"/>
                  <a:pt x="2498" y="7722"/>
                  <a:pt x="3064" y="6470"/>
                </a:cubicBezTo>
                <a:cubicBezTo>
                  <a:pt x="3053" y="6452"/>
                  <a:pt x="3043" y="6435"/>
                  <a:pt x="3033" y="6417"/>
                </a:cubicBezTo>
                <a:cubicBezTo>
                  <a:pt x="3002" y="6365"/>
                  <a:pt x="2981" y="6330"/>
                  <a:pt x="2951" y="6278"/>
                </a:cubicBezTo>
                <a:cubicBezTo>
                  <a:pt x="2899" y="6209"/>
                  <a:pt x="2848" y="6122"/>
                  <a:pt x="2796" y="6052"/>
                </a:cubicBezTo>
                <a:cubicBezTo>
                  <a:pt x="2766" y="6017"/>
                  <a:pt x="2735" y="5965"/>
                  <a:pt x="2704" y="5930"/>
                </a:cubicBezTo>
                <a:cubicBezTo>
                  <a:pt x="2652" y="5861"/>
                  <a:pt x="2601" y="5791"/>
                  <a:pt x="2539" y="5739"/>
                </a:cubicBezTo>
                <a:cubicBezTo>
                  <a:pt x="2508" y="5704"/>
                  <a:pt x="2478" y="5670"/>
                  <a:pt x="2447" y="5635"/>
                </a:cubicBezTo>
                <a:cubicBezTo>
                  <a:pt x="2385" y="5565"/>
                  <a:pt x="2323" y="5513"/>
                  <a:pt x="2251" y="5443"/>
                </a:cubicBezTo>
                <a:cubicBezTo>
                  <a:pt x="2221" y="5426"/>
                  <a:pt x="2200" y="5391"/>
                  <a:pt x="2169" y="5374"/>
                </a:cubicBezTo>
                <a:cubicBezTo>
                  <a:pt x="2077" y="5287"/>
                  <a:pt x="1984" y="5217"/>
                  <a:pt x="1892" y="5148"/>
                </a:cubicBezTo>
                <a:cubicBezTo>
                  <a:pt x="1871" y="5130"/>
                  <a:pt x="1861" y="5130"/>
                  <a:pt x="1840" y="5113"/>
                </a:cubicBezTo>
                <a:cubicBezTo>
                  <a:pt x="1758" y="5061"/>
                  <a:pt x="1686" y="5009"/>
                  <a:pt x="1604" y="4974"/>
                </a:cubicBezTo>
                <a:cubicBezTo>
                  <a:pt x="1573" y="4956"/>
                  <a:pt x="1532" y="4939"/>
                  <a:pt x="1501" y="4922"/>
                </a:cubicBezTo>
                <a:cubicBezTo>
                  <a:pt x="1439" y="4887"/>
                  <a:pt x="1367" y="4870"/>
                  <a:pt x="1306" y="4835"/>
                </a:cubicBezTo>
                <a:cubicBezTo>
                  <a:pt x="1265" y="4817"/>
                  <a:pt x="1223" y="4800"/>
                  <a:pt x="1182" y="4800"/>
                </a:cubicBezTo>
                <a:cubicBezTo>
                  <a:pt x="1151" y="4783"/>
                  <a:pt x="1121" y="4783"/>
                  <a:pt x="1090" y="4783"/>
                </a:cubicBezTo>
                <a:cubicBezTo>
                  <a:pt x="380" y="6574"/>
                  <a:pt x="0" y="8643"/>
                  <a:pt x="0" y="10800"/>
                </a:cubicBezTo>
                <a:cubicBezTo>
                  <a:pt x="0" y="13061"/>
                  <a:pt x="411" y="15217"/>
                  <a:pt x="1193" y="17061"/>
                </a:cubicBezTo>
                <a:cubicBezTo>
                  <a:pt x="1809" y="18522"/>
                  <a:pt x="2642" y="19722"/>
                  <a:pt x="3588" y="20504"/>
                </a:cubicBezTo>
                <a:cubicBezTo>
                  <a:pt x="4462" y="21235"/>
                  <a:pt x="5408" y="21600"/>
                  <a:pt x="6384" y="21600"/>
                </a:cubicBezTo>
                <a:lnTo>
                  <a:pt x="15216" y="21600"/>
                </a:lnTo>
                <a:cubicBezTo>
                  <a:pt x="15997" y="21600"/>
                  <a:pt x="16748" y="21374"/>
                  <a:pt x="17467" y="20904"/>
                </a:cubicBezTo>
                <a:cubicBezTo>
                  <a:pt x="17416" y="20852"/>
                  <a:pt x="17375" y="20800"/>
                  <a:pt x="17323" y="20748"/>
                </a:cubicBezTo>
                <a:cubicBezTo>
                  <a:pt x="17292" y="20713"/>
                  <a:pt x="17262" y="20678"/>
                  <a:pt x="17220" y="20643"/>
                </a:cubicBezTo>
                <a:cubicBezTo>
                  <a:pt x="17107" y="20522"/>
                  <a:pt x="17005" y="20400"/>
                  <a:pt x="16902" y="20261"/>
                </a:cubicBezTo>
                <a:cubicBezTo>
                  <a:pt x="16891" y="20243"/>
                  <a:pt x="16891" y="20243"/>
                  <a:pt x="16881" y="20226"/>
                </a:cubicBezTo>
                <a:cubicBezTo>
                  <a:pt x="16789" y="20104"/>
                  <a:pt x="16686" y="19983"/>
                  <a:pt x="16593" y="19844"/>
                </a:cubicBezTo>
                <a:cubicBezTo>
                  <a:pt x="16562" y="19809"/>
                  <a:pt x="16532" y="19757"/>
                  <a:pt x="16501" y="19704"/>
                </a:cubicBezTo>
                <a:cubicBezTo>
                  <a:pt x="16429" y="19600"/>
                  <a:pt x="16357" y="19496"/>
                  <a:pt x="16285" y="19374"/>
                </a:cubicBezTo>
                <a:cubicBezTo>
                  <a:pt x="16254" y="19322"/>
                  <a:pt x="16223" y="19287"/>
                  <a:pt x="16192" y="19235"/>
                </a:cubicBezTo>
                <a:cubicBezTo>
                  <a:pt x="16110" y="19096"/>
                  <a:pt x="16028" y="18974"/>
                  <a:pt x="15956" y="18835"/>
                </a:cubicBezTo>
                <a:cubicBezTo>
                  <a:pt x="15946" y="18817"/>
                  <a:pt x="15925" y="18783"/>
                  <a:pt x="15915" y="18765"/>
                </a:cubicBezTo>
                <a:cubicBezTo>
                  <a:pt x="15822" y="18609"/>
                  <a:pt x="15740" y="18435"/>
                  <a:pt x="15658" y="18261"/>
                </a:cubicBezTo>
                <a:cubicBezTo>
                  <a:pt x="15637" y="18226"/>
                  <a:pt x="15617" y="18174"/>
                  <a:pt x="15596" y="18139"/>
                </a:cubicBezTo>
                <a:cubicBezTo>
                  <a:pt x="15555" y="18052"/>
                  <a:pt x="15514" y="17965"/>
                  <a:pt x="15473" y="17878"/>
                </a:cubicBezTo>
                <a:cubicBezTo>
                  <a:pt x="15390" y="17913"/>
                  <a:pt x="15298" y="17913"/>
                  <a:pt x="15216" y="1791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36" name="Graphic 35" descr="Customer review outline">
            <a:extLst>
              <a:ext uri="{FF2B5EF4-FFF2-40B4-BE49-F238E27FC236}">
                <a16:creationId xmlns:a16="http://schemas.microsoft.com/office/drawing/2014/main" id="{D7F3CF35-F5CD-4E32-AC57-B2BD6F39C5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01623" y="2663083"/>
            <a:ext cx="776049" cy="776049"/>
          </a:xfrm>
          <a:prstGeom prst="rect">
            <a:avLst/>
          </a:prstGeom>
        </p:spPr>
      </p:pic>
      <p:pic>
        <p:nvPicPr>
          <p:cNvPr id="37" name="Graphic 36" descr="Handshake outline">
            <a:extLst>
              <a:ext uri="{FF2B5EF4-FFF2-40B4-BE49-F238E27FC236}">
                <a16:creationId xmlns:a16="http://schemas.microsoft.com/office/drawing/2014/main" id="{BD477047-77D7-4BB4-9979-B250E58C11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45848" y="2624956"/>
            <a:ext cx="852305" cy="852305"/>
          </a:xfrm>
          <a:prstGeom prst="rect">
            <a:avLst/>
          </a:prstGeom>
        </p:spPr>
      </p:pic>
      <p:pic>
        <p:nvPicPr>
          <p:cNvPr id="38" name="Graphic 37" descr="Postit Notes outline">
            <a:extLst>
              <a:ext uri="{FF2B5EF4-FFF2-40B4-BE49-F238E27FC236}">
                <a16:creationId xmlns:a16="http://schemas.microsoft.com/office/drawing/2014/main" id="{CB2E43D5-55F1-4941-9266-0CB54E8173B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191230" y="2689384"/>
            <a:ext cx="723446" cy="723446"/>
          </a:xfrm>
          <a:prstGeom prst="rect">
            <a:avLst/>
          </a:prstGeom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ABED2029-49AC-42EC-9505-636A15F9640A}"/>
              </a:ext>
            </a:extLst>
          </p:cNvPr>
          <p:cNvGrpSpPr/>
          <p:nvPr/>
        </p:nvGrpSpPr>
        <p:grpSpPr>
          <a:xfrm>
            <a:off x="5688215" y="4152377"/>
            <a:ext cx="1776582" cy="1413892"/>
            <a:chOff x="8921977" y="1394910"/>
            <a:chExt cx="2926080" cy="1885188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4C12B5F-F266-41C2-A36E-7C084E2D372E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F84064C-7077-44E7-8BAE-1CD1B12267E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582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289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3-Link Chain – Slide Template</vt:lpstr>
      <vt:lpstr>3-Link Chain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3-Link Chain</dc:title>
  <dc:creator>PresentationGO.com</dc:creator>
  <dc:description>© Copyright PresentationGO.com</dc:description>
  <dcterms:created xsi:type="dcterms:W3CDTF">2014-11-26T05:14:11Z</dcterms:created>
  <dcterms:modified xsi:type="dcterms:W3CDTF">2021-08-02T17:56:32Z</dcterms:modified>
  <cp:category>Charts &amp; Diagrams</cp:category>
</cp:coreProperties>
</file>