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30" r:id="rId4"/>
    <p:sldId id="331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020" y="7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7021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7538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 Loops Diagram for PowerPoint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0" y="1526080"/>
            <a:ext cx="7256282" cy="2717074"/>
            <a:chOff x="0" y="2619103"/>
            <a:chExt cx="7256282" cy="2717074"/>
          </a:xfrm>
        </p:grpSpPr>
        <p:sp>
          <p:nvSpPr>
            <p:cNvPr id="35" name="Freeform: Shape 34"/>
            <p:cNvSpPr/>
            <p:nvPr/>
          </p:nvSpPr>
          <p:spPr>
            <a:xfrm>
              <a:off x="0" y="5053013"/>
              <a:ext cx="1893434" cy="283164"/>
            </a:xfrm>
            <a:custGeom>
              <a:avLst/>
              <a:gdLst>
                <a:gd name="connsiteX0" fmla="*/ 0 w 1893434"/>
                <a:gd name="connsiteY0" fmla="*/ 0 h 283164"/>
                <a:gd name="connsiteX1" fmla="*/ 1065465 w 1893434"/>
                <a:gd name="connsiteY1" fmla="*/ 0 h 283164"/>
                <a:gd name="connsiteX2" fmla="*/ 1133863 w 1893434"/>
                <a:gd name="connsiteY2" fmla="*/ 51147 h 283164"/>
                <a:gd name="connsiteX3" fmla="*/ 1893434 w 1893434"/>
                <a:gd name="connsiteY3" fmla="*/ 283164 h 283164"/>
                <a:gd name="connsiteX4" fmla="*/ 0 w 1893434"/>
                <a:gd name="connsiteY4" fmla="*/ 283164 h 283164"/>
                <a:gd name="connsiteX5" fmla="*/ 0 w 1893434"/>
                <a:gd name="connsiteY5" fmla="*/ 0 h 283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93434" h="283164">
                  <a:moveTo>
                    <a:pt x="0" y="0"/>
                  </a:moveTo>
                  <a:lnTo>
                    <a:pt x="1065465" y="0"/>
                  </a:lnTo>
                  <a:lnTo>
                    <a:pt x="1133863" y="51147"/>
                  </a:lnTo>
                  <a:cubicBezTo>
                    <a:pt x="1350687" y="197631"/>
                    <a:pt x="1612072" y="283164"/>
                    <a:pt x="1893434" y="283164"/>
                  </a:cubicBezTo>
                  <a:lnTo>
                    <a:pt x="0" y="28316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32000">
                  <a:schemeClr val="accent2"/>
                </a:gs>
                <a:gs pos="77000">
                  <a:schemeClr val="accent2">
                    <a:lumMod val="50000"/>
                  </a:schemeClr>
                </a:gs>
                <a:gs pos="100000">
                  <a:schemeClr val="accent2">
                    <a:lumMod val="50000"/>
                  </a:schemeClr>
                </a:gs>
              </a:gsLst>
              <a:lin ang="20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6" name="Freeform: Shape 35"/>
            <p:cNvSpPr/>
            <p:nvPr/>
          </p:nvSpPr>
          <p:spPr>
            <a:xfrm>
              <a:off x="482510" y="2619103"/>
              <a:ext cx="6773772" cy="2717074"/>
            </a:xfrm>
            <a:custGeom>
              <a:avLst/>
              <a:gdLst>
                <a:gd name="connsiteX0" fmla="*/ 1358537 w 6773772"/>
                <a:gd name="connsiteY0" fmla="*/ 283391 h 2717074"/>
                <a:gd name="connsiteX1" fmla="*/ 283391 w 6773772"/>
                <a:gd name="connsiteY1" fmla="*/ 1358537 h 2717074"/>
                <a:gd name="connsiteX2" fmla="*/ 1358537 w 6773772"/>
                <a:gd name="connsiteY2" fmla="*/ 2433683 h 2717074"/>
                <a:gd name="connsiteX3" fmla="*/ 2433683 w 6773772"/>
                <a:gd name="connsiteY3" fmla="*/ 1358537 h 2717074"/>
                <a:gd name="connsiteX4" fmla="*/ 1358537 w 6773772"/>
                <a:gd name="connsiteY4" fmla="*/ 283391 h 2717074"/>
                <a:gd name="connsiteX5" fmla="*/ 1358537 w 6773772"/>
                <a:gd name="connsiteY5" fmla="*/ 0 h 2717074"/>
                <a:gd name="connsiteX6" fmla="*/ 2717074 w 6773772"/>
                <a:gd name="connsiteY6" fmla="*/ 1358537 h 2717074"/>
                <a:gd name="connsiteX7" fmla="*/ 2222693 w 6773772"/>
                <a:gd name="connsiteY7" fmla="*/ 2406850 h 2717074"/>
                <a:gd name="connsiteX8" fmla="*/ 2186506 w 6773772"/>
                <a:gd name="connsiteY8" fmla="*/ 2433910 h 2717074"/>
                <a:gd name="connsiteX9" fmla="*/ 6773772 w 6773772"/>
                <a:gd name="connsiteY9" fmla="*/ 2433910 h 2717074"/>
                <a:gd name="connsiteX10" fmla="*/ 6773772 w 6773772"/>
                <a:gd name="connsiteY10" fmla="*/ 2717074 h 2717074"/>
                <a:gd name="connsiteX11" fmla="*/ 1687285 w 6773772"/>
                <a:gd name="connsiteY11" fmla="*/ 2717074 h 2717074"/>
                <a:gd name="connsiteX12" fmla="*/ 1687285 w 6773772"/>
                <a:gd name="connsiteY12" fmla="*/ 2673337 h 2717074"/>
                <a:gd name="connsiteX13" fmla="*/ 1565429 w 6773772"/>
                <a:gd name="connsiteY13" fmla="*/ 2701421 h 2717074"/>
                <a:gd name="connsiteX14" fmla="*/ 1358537 w 6773772"/>
                <a:gd name="connsiteY14" fmla="*/ 2717074 h 2717074"/>
                <a:gd name="connsiteX15" fmla="*/ 598966 w 6773772"/>
                <a:gd name="connsiteY15" fmla="*/ 2485057 h 2717074"/>
                <a:gd name="connsiteX16" fmla="*/ 530568 w 6773772"/>
                <a:gd name="connsiteY16" fmla="*/ 2433910 h 2717074"/>
                <a:gd name="connsiteX17" fmla="*/ 494381 w 6773772"/>
                <a:gd name="connsiteY17" fmla="*/ 2406850 h 2717074"/>
                <a:gd name="connsiteX18" fmla="*/ 0 w 6773772"/>
                <a:gd name="connsiteY18" fmla="*/ 1358537 h 2717074"/>
                <a:gd name="connsiteX19" fmla="*/ 1358537 w 6773772"/>
                <a:gd name="connsiteY19" fmla="*/ 0 h 2717074"/>
                <a:gd name="connsiteX0" fmla="*/ 1358537 w 6773772"/>
                <a:gd name="connsiteY0" fmla="*/ 283391 h 2717074"/>
                <a:gd name="connsiteX1" fmla="*/ 283391 w 6773772"/>
                <a:gd name="connsiteY1" fmla="*/ 1358537 h 2717074"/>
                <a:gd name="connsiteX2" fmla="*/ 1358537 w 6773772"/>
                <a:gd name="connsiteY2" fmla="*/ 2433683 h 2717074"/>
                <a:gd name="connsiteX3" fmla="*/ 2433683 w 6773772"/>
                <a:gd name="connsiteY3" fmla="*/ 1358537 h 2717074"/>
                <a:gd name="connsiteX4" fmla="*/ 1358537 w 6773772"/>
                <a:gd name="connsiteY4" fmla="*/ 283391 h 2717074"/>
                <a:gd name="connsiteX5" fmla="*/ 1358537 w 6773772"/>
                <a:gd name="connsiteY5" fmla="*/ 0 h 2717074"/>
                <a:gd name="connsiteX6" fmla="*/ 2717074 w 6773772"/>
                <a:gd name="connsiteY6" fmla="*/ 1358537 h 2717074"/>
                <a:gd name="connsiteX7" fmla="*/ 2222693 w 6773772"/>
                <a:gd name="connsiteY7" fmla="*/ 2406850 h 2717074"/>
                <a:gd name="connsiteX8" fmla="*/ 2186506 w 6773772"/>
                <a:gd name="connsiteY8" fmla="*/ 2433910 h 2717074"/>
                <a:gd name="connsiteX9" fmla="*/ 6773772 w 6773772"/>
                <a:gd name="connsiteY9" fmla="*/ 2433910 h 2717074"/>
                <a:gd name="connsiteX10" fmla="*/ 6773772 w 6773772"/>
                <a:gd name="connsiteY10" fmla="*/ 2717074 h 2717074"/>
                <a:gd name="connsiteX11" fmla="*/ 1687285 w 6773772"/>
                <a:gd name="connsiteY11" fmla="*/ 2717074 h 2717074"/>
                <a:gd name="connsiteX12" fmla="*/ 1565429 w 6773772"/>
                <a:gd name="connsiteY12" fmla="*/ 2701421 h 2717074"/>
                <a:gd name="connsiteX13" fmla="*/ 1358537 w 6773772"/>
                <a:gd name="connsiteY13" fmla="*/ 2717074 h 2717074"/>
                <a:gd name="connsiteX14" fmla="*/ 598966 w 6773772"/>
                <a:gd name="connsiteY14" fmla="*/ 2485057 h 2717074"/>
                <a:gd name="connsiteX15" fmla="*/ 530568 w 6773772"/>
                <a:gd name="connsiteY15" fmla="*/ 2433910 h 2717074"/>
                <a:gd name="connsiteX16" fmla="*/ 494381 w 6773772"/>
                <a:gd name="connsiteY16" fmla="*/ 2406850 h 2717074"/>
                <a:gd name="connsiteX17" fmla="*/ 0 w 6773772"/>
                <a:gd name="connsiteY17" fmla="*/ 1358537 h 2717074"/>
                <a:gd name="connsiteX18" fmla="*/ 1358537 w 6773772"/>
                <a:gd name="connsiteY18" fmla="*/ 0 h 2717074"/>
                <a:gd name="connsiteX0" fmla="*/ 1358537 w 6773772"/>
                <a:gd name="connsiteY0" fmla="*/ 283391 h 2717074"/>
                <a:gd name="connsiteX1" fmla="*/ 283391 w 6773772"/>
                <a:gd name="connsiteY1" fmla="*/ 1358537 h 2717074"/>
                <a:gd name="connsiteX2" fmla="*/ 1358537 w 6773772"/>
                <a:gd name="connsiteY2" fmla="*/ 2433683 h 2717074"/>
                <a:gd name="connsiteX3" fmla="*/ 2433683 w 6773772"/>
                <a:gd name="connsiteY3" fmla="*/ 1358537 h 2717074"/>
                <a:gd name="connsiteX4" fmla="*/ 1358537 w 6773772"/>
                <a:gd name="connsiteY4" fmla="*/ 283391 h 2717074"/>
                <a:gd name="connsiteX5" fmla="*/ 1358537 w 6773772"/>
                <a:gd name="connsiteY5" fmla="*/ 0 h 2717074"/>
                <a:gd name="connsiteX6" fmla="*/ 2717074 w 6773772"/>
                <a:gd name="connsiteY6" fmla="*/ 1358537 h 2717074"/>
                <a:gd name="connsiteX7" fmla="*/ 2222693 w 6773772"/>
                <a:gd name="connsiteY7" fmla="*/ 2406850 h 2717074"/>
                <a:gd name="connsiteX8" fmla="*/ 2186506 w 6773772"/>
                <a:gd name="connsiteY8" fmla="*/ 2433910 h 2717074"/>
                <a:gd name="connsiteX9" fmla="*/ 6773772 w 6773772"/>
                <a:gd name="connsiteY9" fmla="*/ 2433910 h 2717074"/>
                <a:gd name="connsiteX10" fmla="*/ 6773772 w 6773772"/>
                <a:gd name="connsiteY10" fmla="*/ 2717074 h 2717074"/>
                <a:gd name="connsiteX11" fmla="*/ 1687285 w 6773772"/>
                <a:gd name="connsiteY11" fmla="*/ 2717074 h 2717074"/>
                <a:gd name="connsiteX12" fmla="*/ 1358537 w 6773772"/>
                <a:gd name="connsiteY12" fmla="*/ 2717074 h 2717074"/>
                <a:gd name="connsiteX13" fmla="*/ 598966 w 6773772"/>
                <a:gd name="connsiteY13" fmla="*/ 2485057 h 2717074"/>
                <a:gd name="connsiteX14" fmla="*/ 530568 w 6773772"/>
                <a:gd name="connsiteY14" fmla="*/ 2433910 h 2717074"/>
                <a:gd name="connsiteX15" fmla="*/ 494381 w 6773772"/>
                <a:gd name="connsiteY15" fmla="*/ 2406850 h 2717074"/>
                <a:gd name="connsiteX16" fmla="*/ 0 w 6773772"/>
                <a:gd name="connsiteY16" fmla="*/ 1358537 h 2717074"/>
                <a:gd name="connsiteX17" fmla="*/ 1358537 w 6773772"/>
                <a:gd name="connsiteY17" fmla="*/ 0 h 2717074"/>
                <a:gd name="connsiteX0" fmla="*/ 1358537 w 6773772"/>
                <a:gd name="connsiteY0" fmla="*/ 283391 h 2717074"/>
                <a:gd name="connsiteX1" fmla="*/ 283391 w 6773772"/>
                <a:gd name="connsiteY1" fmla="*/ 1358537 h 2717074"/>
                <a:gd name="connsiteX2" fmla="*/ 1358537 w 6773772"/>
                <a:gd name="connsiteY2" fmla="*/ 2433683 h 2717074"/>
                <a:gd name="connsiteX3" fmla="*/ 2433683 w 6773772"/>
                <a:gd name="connsiteY3" fmla="*/ 1358537 h 2717074"/>
                <a:gd name="connsiteX4" fmla="*/ 1358537 w 6773772"/>
                <a:gd name="connsiteY4" fmla="*/ 283391 h 2717074"/>
                <a:gd name="connsiteX5" fmla="*/ 1358537 w 6773772"/>
                <a:gd name="connsiteY5" fmla="*/ 0 h 2717074"/>
                <a:gd name="connsiteX6" fmla="*/ 2717074 w 6773772"/>
                <a:gd name="connsiteY6" fmla="*/ 1358537 h 2717074"/>
                <a:gd name="connsiteX7" fmla="*/ 2222693 w 6773772"/>
                <a:gd name="connsiteY7" fmla="*/ 2406850 h 2717074"/>
                <a:gd name="connsiteX8" fmla="*/ 2186506 w 6773772"/>
                <a:gd name="connsiteY8" fmla="*/ 2433910 h 2717074"/>
                <a:gd name="connsiteX9" fmla="*/ 6773772 w 6773772"/>
                <a:gd name="connsiteY9" fmla="*/ 2433910 h 2717074"/>
                <a:gd name="connsiteX10" fmla="*/ 6773772 w 6773772"/>
                <a:gd name="connsiteY10" fmla="*/ 2717074 h 2717074"/>
                <a:gd name="connsiteX11" fmla="*/ 1358537 w 6773772"/>
                <a:gd name="connsiteY11" fmla="*/ 2717074 h 2717074"/>
                <a:gd name="connsiteX12" fmla="*/ 598966 w 6773772"/>
                <a:gd name="connsiteY12" fmla="*/ 2485057 h 2717074"/>
                <a:gd name="connsiteX13" fmla="*/ 530568 w 6773772"/>
                <a:gd name="connsiteY13" fmla="*/ 2433910 h 2717074"/>
                <a:gd name="connsiteX14" fmla="*/ 494381 w 6773772"/>
                <a:gd name="connsiteY14" fmla="*/ 2406850 h 2717074"/>
                <a:gd name="connsiteX15" fmla="*/ 0 w 6773772"/>
                <a:gd name="connsiteY15" fmla="*/ 1358537 h 2717074"/>
                <a:gd name="connsiteX16" fmla="*/ 1358537 w 6773772"/>
                <a:gd name="connsiteY16" fmla="*/ 0 h 2717074"/>
                <a:gd name="connsiteX0" fmla="*/ 1358537 w 6773772"/>
                <a:gd name="connsiteY0" fmla="*/ 283391 h 2717074"/>
                <a:gd name="connsiteX1" fmla="*/ 283391 w 6773772"/>
                <a:gd name="connsiteY1" fmla="*/ 1358537 h 2717074"/>
                <a:gd name="connsiteX2" fmla="*/ 1358537 w 6773772"/>
                <a:gd name="connsiteY2" fmla="*/ 2433683 h 2717074"/>
                <a:gd name="connsiteX3" fmla="*/ 2433683 w 6773772"/>
                <a:gd name="connsiteY3" fmla="*/ 1358537 h 2717074"/>
                <a:gd name="connsiteX4" fmla="*/ 1358537 w 6773772"/>
                <a:gd name="connsiteY4" fmla="*/ 283391 h 2717074"/>
                <a:gd name="connsiteX5" fmla="*/ 1358537 w 6773772"/>
                <a:gd name="connsiteY5" fmla="*/ 0 h 2717074"/>
                <a:gd name="connsiteX6" fmla="*/ 2717074 w 6773772"/>
                <a:gd name="connsiteY6" fmla="*/ 1358537 h 2717074"/>
                <a:gd name="connsiteX7" fmla="*/ 2222693 w 6773772"/>
                <a:gd name="connsiteY7" fmla="*/ 2406850 h 2717074"/>
                <a:gd name="connsiteX8" fmla="*/ 2186506 w 6773772"/>
                <a:gd name="connsiteY8" fmla="*/ 2433910 h 2717074"/>
                <a:gd name="connsiteX9" fmla="*/ 6773772 w 6773772"/>
                <a:gd name="connsiteY9" fmla="*/ 2433910 h 2717074"/>
                <a:gd name="connsiteX10" fmla="*/ 6773772 w 6773772"/>
                <a:gd name="connsiteY10" fmla="*/ 2717074 h 2717074"/>
                <a:gd name="connsiteX11" fmla="*/ 1358537 w 6773772"/>
                <a:gd name="connsiteY11" fmla="*/ 2717074 h 2717074"/>
                <a:gd name="connsiteX12" fmla="*/ 598966 w 6773772"/>
                <a:gd name="connsiteY12" fmla="*/ 2485057 h 2717074"/>
                <a:gd name="connsiteX13" fmla="*/ 494381 w 6773772"/>
                <a:gd name="connsiteY13" fmla="*/ 2406850 h 2717074"/>
                <a:gd name="connsiteX14" fmla="*/ 0 w 6773772"/>
                <a:gd name="connsiteY14" fmla="*/ 1358537 h 2717074"/>
                <a:gd name="connsiteX15" fmla="*/ 1358537 w 6773772"/>
                <a:gd name="connsiteY15" fmla="*/ 0 h 2717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773772" h="2717074">
                  <a:moveTo>
                    <a:pt x="1358537" y="283391"/>
                  </a:moveTo>
                  <a:cubicBezTo>
                    <a:pt x="764750" y="283391"/>
                    <a:pt x="283391" y="764750"/>
                    <a:pt x="283391" y="1358537"/>
                  </a:cubicBezTo>
                  <a:cubicBezTo>
                    <a:pt x="283391" y="1952324"/>
                    <a:pt x="764750" y="2433683"/>
                    <a:pt x="1358537" y="2433683"/>
                  </a:cubicBezTo>
                  <a:cubicBezTo>
                    <a:pt x="1952324" y="2433683"/>
                    <a:pt x="2433683" y="1952324"/>
                    <a:pt x="2433683" y="1358537"/>
                  </a:cubicBezTo>
                  <a:cubicBezTo>
                    <a:pt x="2433683" y="764750"/>
                    <a:pt x="1952324" y="283391"/>
                    <a:pt x="1358537" y="283391"/>
                  </a:cubicBezTo>
                  <a:close/>
                  <a:moveTo>
                    <a:pt x="1358537" y="0"/>
                  </a:moveTo>
                  <a:cubicBezTo>
                    <a:pt x="2108836" y="0"/>
                    <a:pt x="2717074" y="608238"/>
                    <a:pt x="2717074" y="1358537"/>
                  </a:cubicBezTo>
                  <a:cubicBezTo>
                    <a:pt x="2717074" y="1780580"/>
                    <a:pt x="2524624" y="2157674"/>
                    <a:pt x="2222693" y="2406850"/>
                  </a:cubicBezTo>
                  <a:lnTo>
                    <a:pt x="2186506" y="2433910"/>
                  </a:lnTo>
                  <a:lnTo>
                    <a:pt x="6773772" y="2433910"/>
                  </a:lnTo>
                  <a:lnTo>
                    <a:pt x="6773772" y="2717074"/>
                  </a:lnTo>
                  <a:lnTo>
                    <a:pt x="1358537" y="2717074"/>
                  </a:lnTo>
                  <a:cubicBezTo>
                    <a:pt x="1077175" y="2717074"/>
                    <a:pt x="815790" y="2631541"/>
                    <a:pt x="598966" y="2485057"/>
                  </a:cubicBezTo>
                  <a:lnTo>
                    <a:pt x="494381" y="2406850"/>
                  </a:lnTo>
                  <a:cubicBezTo>
                    <a:pt x="192450" y="2157674"/>
                    <a:pt x="0" y="1780580"/>
                    <a:pt x="0" y="1358537"/>
                  </a:cubicBezTo>
                  <a:cubicBezTo>
                    <a:pt x="0" y="608238"/>
                    <a:pt x="608238" y="0"/>
                    <a:pt x="135853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7" name="Freeform: Shape 36"/>
            <p:cNvSpPr/>
            <p:nvPr/>
          </p:nvSpPr>
          <p:spPr>
            <a:xfrm>
              <a:off x="1841048" y="4333875"/>
              <a:ext cx="1309738" cy="719138"/>
            </a:xfrm>
            <a:custGeom>
              <a:avLst/>
              <a:gdLst>
                <a:gd name="connsiteX0" fmla="*/ 1013444 w 1309738"/>
                <a:gd name="connsiteY0" fmla="*/ 0 h 719138"/>
                <a:gd name="connsiteX1" fmla="*/ 1309738 w 1309738"/>
                <a:gd name="connsiteY1" fmla="*/ 0 h 719138"/>
                <a:gd name="connsiteX2" fmla="*/ 1297460 w 1309738"/>
                <a:gd name="connsiteY2" fmla="*/ 47752 h 719138"/>
                <a:gd name="connsiteX3" fmla="*/ 864156 w 1309738"/>
                <a:gd name="connsiteY3" fmla="*/ 692078 h 719138"/>
                <a:gd name="connsiteX4" fmla="*/ 827969 w 1309738"/>
                <a:gd name="connsiteY4" fmla="*/ 719138 h 719138"/>
                <a:gd name="connsiteX5" fmla="*/ 0 w 1309738"/>
                <a:gd name="connsiteY5" fmla="*/ 719138 h 719138"/>
                <a:gd name="connsiteX6" fmla="*/ 0 w 1309738"/>
                <a:gd name="connsiteY6" fmla="*/ 718911 h 719138"/>
                <a:gd name="connsiteX7" fmla="*/ 990656 w 1309738"/>
                <a:gd name="connsiteY7" fmla="*/ 62260 h 719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09738" h="719138">
                  <a:moveTo>
                    <a:pt x="1013444" y="0"/>
                  </a:moveTo>
                  <a:lnTo>
                    <a:pt x="1309738" y="0"/>
                  </a:lnTo>
                  <a:lnTo>
                    <a:pt x="1297460" y="47752"/>
                  </a:lnTo>
                  <a:cubicBezTo>
                    <a:pt x="1218072" y="302991"/>
                    <a:pt x="1065443" y="525961"/>
                    <a:pt x="864156" y="692078"/>
                  </a:cubicBezTo>
                  <a:lnTo>
                    <a:pt x="827969" y="719138"/>
                  </a:lnTo>
                  <a:lnTo>
                    <a:pt x="0" y="719138"/>
                  </a:lnTo>
                  <a:lnTo>
                    <a:pt x="0" y="718911"/>
                  </a:lnTo>
                  <a:cubicBezTo>
                    <a:pt x="445340" y="718911"/>
                    <a:pt x="827440" y="448147"/>
                    <a:pt x="990656" y="62260"/>
                  </a:cubicBezTo>
                  <a:close/>
                </a:path>
              </a:pathLst>
            </a:custGeom>
            <a:gradFill flip="none" rotWithShape="1">
              <a:gsLst>
                <a:gs pos="32000">
                  <a:schemeClr val="accent2"/>
                </a:gs>
                <a:gs pos="77000">
                  <a:schemeClr val="accent2">
                    <a:lumMod val="50000"/>
                  </a:schemeClr>
                </a:gs>
                <a:gs pos="100000">
                  <a:schemeClr val="accent2">
                    <a:lumMod val="50000"/>
                  </a:schemeClr>
                </a:gs>
              </a:gsLst>
              <a:lin ang="66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4248071" y="1526080"/>
            <a:ext cx="7256282" cy="2717074"/>
            <a:chOff x="0" y="2619103"/>
            <a:chExt cx="7256282" cy="2717074"/>
          </a:xfrm>
          <a:solidFill>
            <a:schemeClr val="accent1"/>
          </a:solidFill>
        </p:grpSpPr>
        <p:sp>
          <p:nvSpPr>
            <p:cNvPr id="40" name="Freeform: Shape 39"/>
            <p:cNvSpPr/>
            <p:nvPr/>
          </p:nvSpPr>
          <p:spPr>
            <a:xfrm>
              <a:off x="0" y="5053013"/>
              <a:ext cx="1893434" cy="283164"/>
            </a:xfrm>
            <a:custGeom>
              <a:avLst/>
              <a:gdLst>
                <a:gd name="connsiteX0" fmla="*/ 0 w 1893434"/>
                <a:gd name="connsiteY0" fmla="*/ 0 h 283164"/>
                <a:gd name="connsiteX1" fmla="*/ 1065465 w 1893434"/>
                <a:gd name="connsiteY1" fmla="*/ 0 h 283164"/>
                <a:gd name="connsiteX2" fmla="*/ 1133863 w 1893434"/>
                <a:gd name="connsiteY2" fmla="*/ 51147 h 283164"/>
                <a:gd name="connsiteX3" fmla="*/ 1893434 w 1893434"/>
                <a:gd name="connsiteY3" fmla="*/ 283164 h 283164"/>
                <a:gd name="connsiteX4" fmla="*/ 0 w 1893434"/>
                <a:gd name="connsiteY4" fmla="*/ 283164 h 283164"/>
                <a:gd name="connsiteX5" fmla="*/ 0 w 1893434"/>
                <a:gd name="connsiteY5" fmla="*/ 0 h 283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93434" h="283164">
                  <a:moveTo>
                    <a:pt x="0" y="0"/>
                  </a:moveTo>
                  <a:lnTo>
                    <a:pt x="1065465" y="0"/>
                  </a:lnTo>
                  <a:lnTo>
                    <a:pt x="1133863" y="51147"/>
                  </a:lnTo>
                  <a:cubicBezTo>
                    <a:pt x="1350687" y="197631"/>
                    <a:pt x="1612072" y="283164"/>
                    <a:pt x="1893434" y="283164"/>
                  </a:cubicBezTo>
                  <a:lnTo>
                    <a:pt x="0" y="28316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1" name="Freeform: Shape 40"/>
            <p:cNvSpPr/>
            <p:nvPr/>
          </p:nvSpPr>
          <p:spPr>
            <a:xfrm>
              <a:off x="482510" y="2619103"/>
              <a:ext cx="6773772" cy="2717074"/>
            </a:xfrm>
            <a:custGeom>
              <a:avLst/>
              <a:gdLst>
                <a:gd name="connsiteX0" fmla="*/ 1358537 w 6773772"/>
                <a:gd name="connsiteY0" fmla="*/ 283391 h 2717074"/>
                <a:gd name="connsiteX1" fmla="*/ 283391 w 6773772"/>
                <a:gd name="connsiteY1" fmla="*/ 1358537 h 2717074"/>
                <a:gd name="connsiteX2" fmla="*/ 1358537 w 6773772"/>
                <a:gd name="connsiteY2" fmla="*/ 2433683 h 2717074"/>
                <a:gd name="connsiteX3" fmla="*/ 2433683 w 6773772"/>
                <a:gd name="connsiteY3" fmla="*/ 1358537 h 2717074"/>
                <a:gd name="connsiteX4" fmla="*/ 1358537 w 6773772"/>
                <a:gd name="connsiteY4" fmla="*/ 283391 h 2717074"/>
                <a:gd name="connsiteX5" fmla="*/ 1358537 w 6773772"/>
                <a:gd name="connsiteY5" fmla="*/ 0 h 2717074"/>
                <a:gd name="connsiteX6" fmla="*/ 2717074 w 6773772"/>
                <a:gd name="connsiteY6" fmla="*/ 1358537 h 2717074"/>
                <a:gd name="connsiteX7" fmla="*/ 2222693 w 6773772"/>
                <a:gd name="connsiteY7" fmla="*/ 2406850 h 2717074"/>
                <a:gd name="connsiteX8" fmla="*/ 2186506 w 6773772"/>
                <a:gd name="connsiteY8" fmla="*/ 2433910 h 2717074"/>
                <a:gd name="connsiteX9" fmla="*/ 6773772 w 6773772"/>
                <a:gd name="connsiteY9" fmla="*/ 2433910 h 2717074"/>
                <a:gd name="connsiteX10" fmla="*/ 6773772 w 6773772"/>
                <a:gd name="connsiteY10" fmla="*/ 2717074 h 2717074"/>
                <a:gd name="connsiteX11" fmla="*/ 1687285 w 6773772"/>
                <a:gd name="connsiteY11" fmla="*/ 2717074 h 2717074"/>
                <a:gd name="connsiteX12" fmla="*/ 1687285 w 6773772"/>
                <a:gd name="connsiteY12" fmla="*/ 2673337 h 2717074"/>
                <a:gd name="connsiteX13" fmla="*/ 1565429 w 6773772"/>
                <a:gd name="connsiteY13" fmla="*/ 2701421 h 2717074"/>
                <a:gd name="connsiteX14" fmla="*/ 1358537 w 6773772"/>
                <a:gd name="connsiteY14" fmla="*/ 2717074 h 2717074"/>
                <a:gd name="connsiteX15" fmla="*/ 598966 w 6773772"/>
                <a:gd name="connsiteY15" fmla="*/ 2485057 h 2717074"/>
                <a:gd name="connsiteX16" fmla="*/ 530568 w 6773772"/>
                <a:gd name="connsiteY16" fmla="*/ 2433910 h 2717074"/>
                <a:gd name="connsiteX17" fmla="*/ 494381 w 6773772"/>
                <a:gd name="connsiteY17" fmla="*/ 2406850 h 2717074"/>
                <a:gd name="connsiteX18" fmla="*/ 0 w 6773772"/>
                <a:gd name="connsiteY18" fmla="*/ 1358537 h 2717074"/>
                <a:gd name="connsiteX19" fmla="*/ 1358537 w 6773772"/>
                <a:gd name="connsiteY19" fmla="*/ 0 h 2717074"/>
                <a:gd name="connsiteX0" fmla="*/ 1358537 w 6773772"/>
                <a:gd name="connsiteY0" fmla="*/ 283391 h 2717074"/>
                <a:gd name="connsiteX1" fmla="*/ 283391 w 6773772"/>
                <a:gd name="connsiteY1" fmla="*/ 1358537 h 2717074"/>
                <a:gd name="connsiteX2" fmla="*/ 1358537 w 6773772"/>
                <a:gd name="connsiteY2" fmla="*/ 2433683 h 2717074"/>
                <a:gd name="connsiteX3" fmla="*/ 2433683 w 6773772"/>
                <a:gd name="connsiteY3" fmla="*/ 1358537 h 2717074"/>
                <a:gd name="connsiteX4" fmla="*/ 1358537 w 6773772"/>
                <a:gd name="connsiteY4" fmla="*/ 283391 h 2717074"/>
                <a:gd name="connsiteX5" fmla="*/ 1358537 w 6773772"/>
                <a:gd name="connsiteY5" fmla="*/ 0 h 2717074"/>
                <a:gd name="connsiteX6" fmla="*/ 2717074 w 6773772"/>
                <a:gd name="connsiteY6" fmla="*/ 1358537 h 2717074"/>
                <a:gd name="connsiteX7" fmla="*/ 2222693 w 6773772"/>
                <a:gd name="connsiteY7" fmla="*/ 2406850 h 2717074"/>
                <a:gd name="connsiteX8" fmla="*/ 2186506 w 6773772"/>
                <a:gd name="connsiteY8" fmla="*/ 2433910 h 2717074"/>
                <a:gd name="connsiteX9" fmla="*/ 6773772 w 6773772"/>
                <a:gd name="connsiteY9" fmla="*/ 2433910 h 2717074"/>
                <a:gd name="connsiteX10" fmla="*/ 6773772 w 6773772"/>
                <a:gd name="connsiteY10" fmla="*/ 2717074 h 2717074"/>
                <a:gd name="connsiteX11" fmla="*/ 1687285 w 6773772"/>
                <a:gd name="connsiteY11" fmla="*/ 2717074 h 2717074"/>
                <a:gd name="connsiteX12" fmla="*/ 1565429 w 6773772"/>
                <a:gd name="connsiteY12" fmla="*/ 2701421 h 2717074"/>
                <a:gd name="connsiteX13" fmla="*/ 1358537 w 6773772"/>
                <a:gd name="connsiteY13" fmla="*/ 2717074 h 2717074"/>
                <a:gd name="connsiteX14" fmla="*/ 598966 w 6773772"/>
                <a:gd name="connsiteY14" fmla="*/ 2485057 h 2717074"/>
                <a:gd name="connsiteX15" fmla="*/ 530568 w 6773772"/>
                <a:gd name="connsiteY15" fmla="*/ 2433910 h 2717074"/>
                <a:gd name="connsiteX16" fmla="*/ 494381 w 6773772"/>
                <a:gd name="connsiteY16" fmla="*/ 2406850 h 2717074"/>
                <a:gd name="connsiteX17" fmla="*/ 0 w 6773772"/>
                <a:gd name="connsiteY17" fmla="*/ 1358537 h 2717074"/>
                <a:gd name="connsiteX18" fmla="*/ 1358537 w 6773772"/>
                <a:gd name="connsiteY18" fmla="*/ 0 h 2717074"/>
                <a:gd name="connsiteX0" fmla="*/ 1358537 w 6773772"/>
                <a:gd name="connsiteY0" fmla="*/ 283391 h 2717074"/>
                <a:gd name="connsiteX1" fmla="*/ 283391 w 6773772"/>
                <a:gd name="connsiteY1" fmla="*/ 1358537 h 2717074"/>
                <a:gd name="connsiteX2" fmla="*/ 1358537 w 6773772"/>
                <a:gd name="connsiteY2" fmla="*/ 2433683 h 2717074"/>
                <a:gd name="connsiteX3" fmla="*/ 2433683 w 6773772"/>
                <a:gd name="connsiteY3" fmla="*/ 1358537 h 2717074"/>
                <a:gd name="connsiteX4" fmla="*/ 1358537 w 6773772"/>
                <a:gd name="connsiteY4" fmla="*/ 283391 h 2717074"/>
                <a:gd name="connsiteX5" fmla="*/ 1358537 w 6773772"/>
                <a:gd name="connsiteY5" fmla="*/ 0 h 2717074"/>
                <a:gd name="connsiteX6" fmla="*/ 2717074 w 6773772"/>
                <a:gd name="connsiteY6" fmla="*/ 1358537 h 2717074"/>
                <a:gd name="connsiteX7" fmla="*/ 2222693 w 6773772"/>
                <a:gd name="connsiteY7" fmla="*/ 2406850 h 2717074"/>
                <a:gd name="connsiteX8" fmla="*/ 2186506 w 6773772"/>
                <a:gd name="connsiteY8" fmla="*/ 2433910 h 2717074"/>
                <a:gd name="connsiteX9" fmla="*/ 6773772 w 6773772"/>
                <a:gd name="connsiteY9" fmla="*/ 2433910 h 2717074"/>
                <a:gd name="connsiteX10" fmla="*/ 6773772 w 6773772"/>
                <a:gd name="connsiteY10" fmla="*/ 2717074 h 2717074"/>
                <a:gd name="connsiteX11" fmla="*/ 1687285 w 6773772"/>
                <a:gd name="connsiteY11" fmla="*/ 2717074 h 2717074"/>
                <a:gd name="connsiteX12" fmla="*/ 1358537 w 6773772"/>
                <a:gd name="connsiteY12" fmla="*/ 2717074 h 2717074"/>
                <a:gd name="connsiteX13" fmla="*/ 598966 w 6773772"/>
                <a:gd name="connsiteY13" fmla="*/ 2485057 h 2717074"/>
                <a:gd name="connsiteX14" fmla="*/ 530568 w 6773772"/>
                <a:gd name="connsiteY14" fmla="*/ 2433910 h 2717074"/>
                <a:gd name="connsiteX15" fmla="*/ 494381 w 6773772"/>
                <a:gd name="connsiteY15" fmla="*/ 2406850 h 2717074"/>
                <a:gd name="connsiteX16" fmla="*/ 0 w 6773772"/>
                <a:gd name="connsiteY16" fmla="*/ 1358537 h 2717074"/>
                <a:gd name="connsiteX17" fmla="*/ 1358537 w 6773772"/>
                <a:gd name="connsiteY17" fmla="*/ 0 h 2717074"/>
                <a:gd name="connsiteX0" fmla="*/ 1358537 w 6773772"/>
                <a:gd name="connsiteY0" fmla="*/ 283391 h 2717074"/>
                <a:gd name="connsiteX1" fmla="*/ 283391 w 6773772"/>
                <a:gd name="connsiteY1" fmla="*/ 1358537 h 2717074"/>
                <a:gd name="connsiteX2" fmla="*/ 1358537 w 6773772"/>
                <a:gd name="connsiteY2" fmla="*/ 2433683 h 2717074"/>
                <a:gd name="connsiteX3" fmla="*/ 2433683 w 6773772"/>
                <a:gd name="connsiteY3" fmla="*/ 1358537 h 2717074"/>
                <a:gd name="connsiteX4" fmla="*/ 1358537 w 6773772"/>
                <a:gd name="connsiteY4" fmla="*/ 283391 h 2717074"/>
                <a:gd name="connsiteX5" fmla="*/ 1358537 w 6773772"/>
                <a:gd name="connsiteY5" fmla="*/ 0 h 2717074"/>
                <a:gd name="connsiteX6" fmla="*/ 2717074 w 6773772"/>
                <a:gd name="connsiteY6" fmla="*/ 1358537 h 2717074"/>
                <a:gd name="connsiteX7" fmla="*/ 2222693 w 6773772"/>
                <a:gd name="connsiteY7" fmla="*/ 2406850 h 2717074"/>
                <a:gd name="connsiteX8" fmla="*/ 2186506 w 6773772"/>
                <a:gd name="connsiteY8" fmla="*/ 2433910 h 2717074"/>
                <a:gd name="connsiteX9" fmla="*/ 6773772 w 6773772"/>
                <a:gd name="connsiteY9" fmla="*/ 2433910 h 2717074"/>
                <a:gd name="connsiteX10" fmla="*/ 6773772 w 6773772"/>
                <a:gd name="connsiteY10" fmla="*/ 2717074 h 2717074"/>
                <a:gd name="connsiteX11" fmla="*/ 1358537 w 6773772"/>
                <a:gd name="connsiteY11" fmla="*/ 2717074 h 2717074"/>
                <a:gd name="connsiteX12" fmla="*/ 598966 w 6773772"/>
                <a:gd name="connsiteY12" fmla="*/ 2485057 h 2717074"/>
                <a:gd name="connsiteX13" fmla="*/ 530568 w 6773772"/>
                <a:gd name="connsiteY13" fmla="*/ 2433910 h 2717074"/>
                <a:gd name="connsiteX14" fmla="*/ 494381 w 6773772"/>
                <a:gd name="connsiteY14" fmla="*/ 2406850 h 2717074"/>
                <a:gd name="connsiteX15" fmla="*/ 0 w 6773772"/>
                <a:gd name="connsiteY15" fmla="*/ 1358537 h 2717074"/>
                <a:gd name="connsiteX16" fmla="*/ 1358537 w 6773772"/>
                <a:gd name="connsiteY16" fmla="*/ 0 h 2717074"/>
                <a:gd name="connsiteX0" fmla="*/ 1358537 w 6773772"/>
                <a:gd name="connsiteY0" fmla="*/ 283391 h 2717074"/>
                <a:gd name="connsiteX1" fmla="*/ 283391 w 6773772"/>
                <a:gd name="connsiteY1" fmla="*/ 1358537 h 2717074"/>
                <a:gd name="connsiteX2" fmla="*/ 1358537 w 6773772"/>
                <a:gd name="connsiteY2" fmla="*/ 2433683 h 2717074"/>
                <a:gd name="connsiteX3" fmla="*/ 2433683 w 6773772"/>
                <a:gd name="connsiteY3" fmla="*/ 1358537 h 2717074"/>
                <a:gd name="connsiteX4" fmla="*/ 1358537 w 6773772"/>
                <a:gd name="connsiteY4" fmla="*/ 283391 h 2717074"/>
                <a:gd name="connsiteX5" fmla="*/ 1358537 w 6773772"/>
                <a:gd name="connsiteY5" fmla="*/ 0 h 2717074"/>
                <a:gd name="connsiteX6" fmla="*/ 2717074 w 6773772"/>
                <a:gd name="connsiteY6" fmla="*/ 1358537 h 2717074"/>
                <a:gd name="connsiteX7" fmla="*/ 2222693 w 6773772"/>
                <a:gd name="connsiteY7" fmla="*/ 2406850 h 2717074"/>
                <a:gd name="connsiteX8" fmla="*/ 2186506 w 6773772"/>
                <a:gd name="connsiteY8" fmla="*/ 2433910 h 2717074"/>
                <a:gd name="connsiteX9" fmla="*/ 6773772 w 6773772"/>
                <a:gd name="connsiteY9" fmla="*/ 2433910 h 2717074"/>
                <a:gd name="connsiteX10" fmla="*/ 6773772 w 6773772"/>
                <a:gd name="connsiteY10" fmla="*/ 2717074 h 2717074"/>
                <a:gd name="connsiteX11" fmla="*/ 1358537 w 6773772"/>
                <a:gd name="connsiteY11" fmla="*/ 2717074 h 2717074"/>
                <a:gd name="connsiteX12" fmla="*/ 598966 w 6773772"/>
                <a:gd name="connsiteY12" fmla="*/ 2485057 h 2717074"/>
                <a:gd name="connsiteX13" fmla="*/ 494381 w 6773772"/>
                <a:gd name="connsiteY13" fmla="*/ 2406850 h 2717074"/>
                <a:gd name="connsiteX14" fmla="*/ 0 w 6773772"/>
                <a:gd name="connsiteY14" fmla="*/ 1358537 h 2717074"/>
                <a:gd name="connsiteX15" fmla="*/ 1358537 w 6773772"/>
                <a:gd name="connsiteY15" fmla="*/ 0 h 2717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773772" h="2717074">
                  <a:moveTo>
                    <a:pt x="1358537" y="283391"/>
                  </a:moveTo>
                  <a:cubicBezTo>
                    <a:pt x="764750" y="283391"/>
                    <a:pt x="283391" y="764750"/>
                    <a:pt x="283391" y="1358537"/>
                  </a:cubicBezTo>
                  <a:cubicBezTo>
                    <a:pt x="283391" y="1952324"/>
                    <a:pt x="764750" y="2433683"/>
                    <a:pt x="1358537" y="2433683"/>
                  </a:cubicBezTo>
                  <a:cubicBezTo>
                    <a:pt x="1952324" y="2433683"/>
                    <a:pt x="2433683" y="1952324"/>
                    <a:pt x="2433683" y="1358537"/>
                  </a:cubicBezTo>
                  <a:cubicBezTo>
                    <a:pt x="2433683" y="764750"/>
                    <a:pt x="1952324" y="283391"/>
                    <a:pt x="1358537" y="283391"/>
                  </a:cubicBezTo>
                  <a:close/>
                  <a:moveTo>
                    <a:pt x="1358537" y="0"/>
                  </a:moveTo>
                  <a:cubicBezTo>
                    <a:pt x="2108836" y="0"/>
                    <a:pt x="2717074" y="608238"/>
                    <a:pt x="2717074" y="1358537"/>
                  </a:cubicBezTo>
                  <a:cubicBezTo>
                    <a:pt x="2717074" y="1780580"/>
                    <a:pt x="2524624" y="2157674"/>
                    <a:pt x="2222693" y="2406850"/>
                  </a:cubicBezTo>
                  <a:lnTo>
                    <a:pt x="2186506" y="2433910"/>
                  </a:lnTo>
                  <a:lnTo>
                    <a:pt x="6773772" y="2433910"/>
                  </a:lnTo>
                  <a:lnTo>
                    <a:pt x="6773772" y="2717074"/>
                  </a:lnTo>
                  <a:lnTo>
                    <a:pt x="1358537" y="2717074"/>
                  </a:lnTo>
                  <a:cubicBezTo>
                    <a:pt x="1077175" y="2717074"/>
                    <a:pt x="815790" y="2631541"/>
                    <a:pt x="598966" y="2485057"/>
                  </a:cubicBezTo>
                  <a:lnTo>
                    <a:pt x="494381" y="2406850"/>
                  </a:lnTo>
                  <a:cubicBezTo>
                    <a:pt x="192450" y="2157674"/>
                    <a:pt x="0" y="1780580"/>
                    <a:pt x="0" y="1358537"/>
                  </a:cubicBezTo>
                  <a:cubicBezTo>
                    <a:pt x="0" y="608238"/>
                    <a:pt x="608238" y="0"/>
                    <a:pt x="135853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2" name="Freeform: Shape 41"/>
            <p:cNvSpPr/>
            <p:nvPr/>
          </p:nvSpPr>
          <p:spPr>
            <a:xfrm>
              <a:off x="1841048" y="4333875"/>
              <a:ext cx="1309738" cy="719138"/>
            </a:xfrm>
            <a:custGeom>
              <a:avLst/>
              <a:gdLst>
                <a:gd name="connsiteX0" fmla="*/ 1013444 w 1309738"/>
                <a:gd name="connsiteY0" fmla="*/ 0 h 719138"/>
                <a:gd name="connsiteX1" fmla="*/ 1309738 w 1309738"/>
                <a:gd name="connsiteY1" fmla="*/ 0 h 719138"/>
                <a:gd name="connsiteX2" fmla="*/ 1297460 w 1309738"/>
                <a:gd name="connsiteY2" fmla="*/ 47752 h 719138"/>
                <a:gd name="connsiteX3" fmla="*/ 864156 w 1309738"/>
                <a:gd name="connsiteY3" fmla="*/ 692078 h 719138"/>
                <a:gd name="connsiteX4" fmla="*/ 827969 w 1309738"/>
                <a:gd name="connsiteY4" fmla="*/ 719138 h 719138"/>
                <a:gd name="connsiteX5" fmla="*/ 0 w 1309738"/>
                <a:gd name="connsiteY5" fmla="*/ 719138 h 719138"/>
                <a:gd name="connsiteX6" fmla="*/ 0 w 1309738"/>
                <a:gd name="connsiteY6" fmla="*/ 718911 h 719138"/>
                <a:gd name="connsiteX7" fmla="*/ 990656 w 1309738"/>
                <a:gd name="connsiteY7" fmla="*/ 62260 h 719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09738" h="719138">
                  <a:moveTo>
                    <a:pt x="1013444" y="0"/>
                  </a:moveTo>
                  <a:lnTo>
                    <a:pt x="1309738" y="0"/>
                  </a:lnTo>
                  <a:lnTo>
                    <a:pt x="1297460" y="47752"/>
                  </a:lnTo>
                  <a:cubicBezTo>
                    <a:pt x="1218072" y="302991"/>
                    <a:pt x="1065443" y="525961"/>
                    <a:pt x="864156" y="692078"/>
                  </a:cubicBezTo>
                  <a:lnTo>
                    <a:pt x="827969" y="719138"/>
                  </a:lnTo>
                  <a:lnTo>
                    <a:pt x="0" y="719138"/>
                  </a:lnTo>
                  <a:lnTo>
                    <a:pt x="0" y="718911"/>
                  </a:lnTo>
                  <a:cubicBezTo>
                    <a:pt x="445340" y="718911"/>
                    <a:pt x="827440" y="448147"/>
                    <a:pt x="990656" y="62260"/>
                  </a:cubicBezTo>
                  <a:close/>
                </a:path>
              </a:pathLst>
            </a:custGeom>
            <a:gradFill>
              <a:gsLst>
                <a:gs pos="32000">
                  <a:schemeClr val="accent1"/>
                </a:gs>
                <a:gs pos="77000">
                  <a:schemeClr val="accent1">
                    <a:lumMod val="5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6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46" name="Freeform: Shape 45"/>
          <p:cNvSpPr/>
          <p:nvPr/>
        </p:nvSpPr>
        <p:spPr>
          <a:xfrm>
            <a:off x="8496142" y="3959990"/>
            <a:ext cx="1893434" cy="283164"/>
          </a:xfrm>
          <a:custGeom>
            <a:avLst/>
            <a:gdLst>
              <a:gd name="connsiteX0" fmla="*/ 0 w 1893434"/>
              <a:gd name="connsiteY0" fmla="*/ 0 h 283164"/>
              <a:gd name="connsiteX1" fmla="*/ 1065465 w 1893434"/>
              <a:gd name="connsiteY1" fmla="*/ 0 h 283164"/>
              <a:gd name="connsiteX2" fmla="*/ 1133863 w 1893434"/>
              <a:gd name="connsiteY2" fmla="*/ 51147 h 283164"/>
              <a:gd name="connsiteX3" fmla="*/ 1893434 w 1893434"/>
              <a:gd name="connsiteY3" fmla="*/ 283164 h 283164"/>
              <a:gd name="connsiteX4" fmla="*/ 0 w 1893434"/>
              <a:gd name="connsiteY4" fmla="*/ 283164 h 283164"/>
              <a:gd name="connsiteX5" fmla="*/ 0 w 1893434"/>
              <a:gd name="connsiteY5" fmla="*/ 0 h 28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93434" h="283164">
                <a:moveTo>
                  <a:pt x="0" y="0"/>
                </a:moveTo>
                <a:lnTo>
                  <a:pt x="1065465" y="0"/>
                </a:lnTo>
                <a:lnTo>
                  <a:pt x="1133863" y="51147"/>
                </a:lnTo>
                <a:cubicBezTo>
                  <a:pt x="1350687" y="197631"/>
                  <a:pt x="1612072" y="283164"/>
                  <a:pt x="1893434" y="283164"/>
                </a:cubicBezTo>
                <a:lnTo>
                  <a:pt x="0" y="28316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32000">
                <a:schemeClr val="accent1"/>
              </a:gs>
              <a:gs pos="77000">
                <a:schemeClr val="accent1">
                  <a:lumMod val="50000"/>
                </a:schemeClr>
              </a:gs>
              <a:gs pos="100000">
                <a:schemeClr val="accent1">
                  <a:lumMod val="50000"/>
                </a:scheme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9" name="Freeform: Shape 68"/>
          <p:cNvSpPr/>
          <p:nvPr/>
        </p:nvSpPr>
        <p:spPr>
          <a:xfrm>
            <a:off x="8978652" y="1526080"/>
            <a:ext cx="3213348" cy="2717074"/>
          </a:xfrm>
          <a:custGeom>
            <a:avLst/>
            <a:gdLst>
              <a:gd name="connsiteX0" fmla="*/ 1358537 w 3213348"/>
              <a:gd name="connsiteY0" fmla="*/ 283391 h 2717074"/>
              <a:gd name="connsiteX1" fmla="*/ 283391 w 3213348"/>
              <a:gd name="connsiteY1" fmla="*/ 1358537 h 2717074"/>
              <a:gd name="connsiteX2" fmla="*/ 1358537 w 3213348"/>
              <a:gd name="connsiteY2" fmla="*/ 2433683 h 2717074"/>
              <a:gd name="connsiteX3" fmla="*/ 2433683 w 3213348"/>
              <a:gd name="connsiteY3" fmla="*/ 1358537 h 2717074"/>
              <a:gd name="connsiteX4" fmla="*/ 1358537 w 3213348"/>
              <a:gd name="connsiteY4" fmla="*/ 283391 h 2717074"/>
              <a:gd name="connsiteX5" fmla="*/ 1358537 w 3213348"/>
              <a:gd name="connsiteY5" fmla="*/ 0 h 2717074"/>
              <a:gd name="connsiteX6" fmla="*/ 2717074 w 3213348"/>
              <a:gd name="connsiteY6" fmla="*/ 1358537 h 2717074"/>
              <a:gd name="connsiteX7" fmla="*/ 2222693 w 3213348"/>
              <a:gd name="connsiteY7" fmla="*/ 2406850 h 2717074"/>
              <a:gd name="connsiteX8" fmla="*/ 2186506 w 3213348"/>
              <a:gd name="connsiteY8" fmla="*/ 2433910 h 2717074"/>
              <a:gd name="connsiteX9" fmla="*/ 3213348 w 3213348"/>
              <a:gd name="connsiteY9" fmla="*/ 2433910 h 2717074"/>
              <a:gd name="connsiteX10" fmla="*/ 3213348 w 3213348"/>
              <a:gd name="connsiteY10" fmla="*/ 2717074 h 2717074"/>
              <a:gd name="connsiteX11" fmla="*/ 1358537 w 3213348"/>
              <a:gd name="connsiteY11" fmla="*/ 2717074 h 2717074"/>
              <a:gd name="connsiteX12" fmla="*/ 598966 w 3213348"/>
              <a:gd name="connsiteY12" fmla="*/ 2485057 h 2717074"/>
              <a:gd name="connsiteX13" fmla="*/ 494381 w 3213348"/>
              <a:gd name="connsiteY13" fmla="*/ 2406850 h 2717074"/>
              <a:gd name="connsiteX14" fmla="*/ 0 w 3213348"/>
              <a:gd name="connsiteY14" fmla="*/ 1358537 h 2717074"/>
              <a:gd name="connsiteX15" fmla="*/ 1358537 w 3213348"/>
              <a:gd name="connsiteY15" fmla="*/ 0 h 2717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213348" h="2717074">
                <a:moveTo>
                  <a:pt x="1358537" y="283391"/>
                </a:moveTo>
                <a:cubicBezTo>
                  <a:pt x="764750" y="283391"/>
                  <a:pt x="283391" y="764750"/>
                  <a:pt x="283391" y="1358537"/>
                </a:cubicBezTo>
                <a:cubicBezTo>
                  <a:pt x="283391" y="1952324"/>
                  <a:pt x="764750" y="2433683"/>
                  <a:pt x="1358537" y="2433683"/>
                </a:cubicBezTo>
                <a:cubicBezTo>
                  <a:pt x="1952324" y="2433683"/>
                  <a:pt x="2433683" y="1952324"/>
                  <a:pt x="2433683" y="1358537"/>
                </a:cubicBezTo>
                <a:cubicBezTo>
                  <a:pt x="2433683" y="764750"/>
                  <a:pt x="1952324" y="283391"/>
                  <a:pt x="1358537" y="283391"/>
                </a:cubicBezTo>
                <a:close/>
                <a:moveTo>
                  <a:pt x="1358537" y="0"/>
                </a:moveTo>
                <a:cubicBezTo>
                  <a:pt x="2108836" y="0"/>
                  <a:pt x="2717074" y="608238"/>
                  <a:pt x="2717074" y="1358537"/>
                </a:cubicBezTo>
                <a:cubicBezTo>
                  <a:pt x="2717074" y="1780580"/>
                  <a:pt x="2524624" y="2157674"/>
                  <a:pt x="2222693" y="2406850"/>
                </a:cubicBezTo>
                <a:lnTo>
                  <a:pt x="2186506" y="2433910"/>
                </a:lnTo>
                <a:lnTo>
                  <a:pt x="3213348" y="2433910"/>
                </a:lnTo>
                <a:lnTo>
                  <a:pt x="3213348" y="2717074"/>
                </a:lnTo>
                <a:lnTo>
                  <a:pt x="1358537" y="2717074"/>
                </a:lnTo>
                <a:cubicBezTo>
                  <a:pt x="1077175" y="2717074"/>
                  <a:pt x="815790" y="2631541"/>
                  <a:pt x="598966" y="2485057"/>
                </a:cubicBezTo>
                <a:lnTo>
                  <a:pt x="494381" y="2406850"/>
                </a:lnTo>
                <a:cubicBezTo>
                  <a:pt x="192450" y="2157674"/>
                  <a:pt x="0" y="1780580"/>
                  <a:pt x="0" y="1358537"/>
                </a:cubicBezTo>
                <a:cubicBezTo>
                  <a:pt x="0" y="608238"/>
                  <a:pt x="608238" y="0"/>
                  <a:pt x="1358537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8" name="Freeform: Shape 47"/>
          <p:cNvSpPr/>
          <p:nvPr/>
        </p:nvSpPr>
        <p:spPr>
          <a:xfrm>
            <a:off x="10337190" y="3240852"/>
            <a:ext cx="1309738" cy="719138"/>
          </a:xfrm>
          <a:custGeom>
            <a:avLst/>
            <a:gdLst>
              <a:gd name="connsiteX0" fmla="*/ 1013444 w 1309738"/>
              <a:gd name="connsiteY0" fmla="*/ 0 h 719138"/>
              <a:gd name="connsiteX1" fmla="*/ 1309738 w 1309738"/>
              <a:gd name="connsiteY1" fmla="*/ 0 h 719138"/>
              <a:gd name="connsiteX2" fmla="*/ 1297460 w 1309738"/>
              <a:gd name="connsiteY2" fmla="*/ 47752 h 719138"/>
              <a:gd name="connsiteX3" fmla="*/ 864156 w 1309738"/>
              <a:gd name="connsiteY3" fmla="*/ 692078 h 719138"/>
              <a:gd name="connsiteX4" fmla="*/ 827969 w 1309738"/>
              <a:gd name="connsiteY4" fmla="*/ 719138 h 719138"/>
              <a:gd name="connsiteX5" fmla="*/ 0 w 1309738"/>
              <a:gd name="connsiteY5" fmla="*/ 719138 h 719138"/>
              <a:gd name="connsiteX6" fmla="*/ 0 w 1309738"/>
              <a:gd name="connsiteY6" fmla="*/ 718911 h 719138"/>
              <a:gd name="connsiteX7" fmla="*/ 990656 w 1309738"/>
              <a:gd name="connsiteY7" fmla="*/ 62260 h 719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09738" h="719138">
                <a:moveTo>
                  <a:pt x="1013444" y="0"/>
                </a:moveTo>
                <a:lnTo>
                  <a:pt x="1309738" y="0"/>
                </a:lnTo>
                <a:lnTo>
                  <a:pt x="1297460" y="47752"/>
                </a:lnTo>
                <a:cubicBezTo>
                  <a:pt x="1218072" y="302991"/>
                  <a:pt x="1065443" y="525961"/>
                  <a:pt x="864156" y="692078"/>
                </a:cubicBezTo>
                <a:lnTo>
                  <a:pt x="827969" y="719138"/>
                </a:lnTo>
                <a:lnTo>
                  <a:pt x="0" y="719138"/>
                </a:lnTo>
                <a:lnTo>
                  <a:pt x="0" y="718911"/>
                </a:lnTo>
                <a:cubicBezTo>
                  <a:pt x="445340" y="718911"/>
                  <a:pt x="827440" y="448147"/>
                  <a:pt x="990656" y="62260"/>
                </a:cubicBezTo>
                <a:close/>
              </a:path>
            </a:pathLst>
          </a:custGeom>
          <a:gradFill>
            <a:gsLst>
              <a:gs pos="32000">
                <a:schemeClr val="tx2"/>
              </a:gs>
              <a:gs pos="77000">
                <a:schemeClr val="bg2">
                  <a:lumMod val="10000"/>
                </a:schemeClr>
              </a:gs>
              <a:gs pos="100000">
                <a:schemeClr val="bg2">
                  <a:lumMod val="10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482510" y="4445848"/>
            <a:ext cx="2937088" cy="1702708"/>
            <a:chOff x="350992" y="2767961"/>
            <a:chExt cx="2937088" cy="1702708"/>
          </a:xfrm>
        </p:grpSpPr>
        <p:sp>
          <p:nvSpPr>
            <p:cNvPr id="51" name="TextBox 50"/>
            <p:cNvSpPr txBox="1"/>
            <p:nvPr/>
          </p:nvSpPr>
          <p:spPr>
            <a:xfrm>
              <a:off x="350992" y="2767961"/>
              <a:ext cx="2937088" cy="52322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800" b="1" dirty="0"/>
                <a:t>Lorem Ipsum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50992" y="3301118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4627456" y="4445848"/>
            <a:ext cx="2937088" cy="1702708"/>
            <a:chOff x="350992" y="2767961"/>
            <a:chExt cx="2937088" cy="1702708"/>
          </a:xfrm>
        </p:grpSpPr>
        <p:sp>
          <p:nvSpPr>
            <p:cNvPr id="56" name="TextBox 55"/>
            <p:cNvSpPr txBox="1"/>
            <p:nvPr/>
          </p:nvSpPr>
          <p:spPr>
            <a:xfrm>
              <a:off x="350992" y="2767961"/>
              <a:ext cx="2937088" cy="52322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800" b="1" dirty="0"/>
                <a:t>Lorem Ipsum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350992" y="3301118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8978652" y="4445848"/>
            <a:ext cx="2937088" cy="1702708"/>
            <a:chOff x="350992" y="2767961"/>
            <a:chExt cx="2937088" cy="1702708"/>
          </a:xfrm>
        </p:grpSpPr>
        <p:sp>
          <p:nvSpPr>
            <p:cNvPr id="64" name="TextBox 63"/>
            <p:cNvSpPr txBox="1"/>
            <p:nvPr/>
          </p:nvSpPr>
          <p:spPr>
            <a:xfrm>
              <a:off x="350992" y="2767961"/>
              <a:ext cx="2937088" cy="52322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800" b="1" dirty="0"/>
                <a:t>Lorem Ipsum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350992" y="3301118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71" name="Freeform 309"/>
          <p:cNvSpPr/>
          <p:nvPr/>
        </p:nvSpPr>
        <p:spPr>
          <a:xfrm>
            <a:off x="9842308" y="2509214"/>
            <a:ext cx="899781" cy="761977"/>
          </a:xfrm>
          <a:custGeom>
            <a:avLst/>
            <a:gdLst>
              <a:gd name="connsiteX0" fmla="*/ 396649 w 468766"/>
              <a:gd name="connsiteY0" fmla="*/ 324530 h 396648"/>
              <a:gd name="connsiteX1" fmla="*/ 422003 w 468766"/>
              <a:gd name="connsiteY1" fmla="*/ 335235 h 396648"/>
              <a:gd name="connsiteX2" fmla="*/ 432708 w 468766"/>
              <a:gd name="connsiteY2" fmla="*/ 360589 h 396648"/>
              <a:gd name="connsiteX3" fmla="*/ 422003 w 468766"/>
              <a:gd name="connsiteY3" fmla="*/ 385943 h 396648"/>
              <a:gd name="connsiteX4" fmla="*/ 396649 w 468766"/>
              <a:gd name="connsiteY4" fmla="*/ 396648 h 396648"/>
              <a:gd name="connsiteX5" fmla="*/ 371295 w 468766"/>
              <a:gd name="connsiteY5" fmla="*/ 385943 h 396648"/>
              <a:gd name="connsiteX6" fmla="*/ 360591 w 468766"/>
              <a:gd name="connsiteY6" fmla="*/ 360589 h 396648"/>
              <a:gd name="connsiteX7" fmla="*/ 371295 w 468766"/>
              <a:gd name="connsiteY7" fmla="*/ 335235 h 396648"/>
              <a:gd name="connsiteX8" fmla="*/ 396649 w 468766"/>
              <a:gd name="connsiteY8" fmla="*/ 324530 h 396648"/>
              <a:gd name="connsiteX9" fmla="*/ 144236 w 468766"/>
              <a:gd name="connsiteY9" fmla="*/ 324530 h 396648"/>
              <a:gd name="connsiteX10" fmla="*/ 169590 w 468766"/>
              <a:gd name="connsiteY10" fmla="*/ 335235 h 396648"/>
              <a:gd name="connsiteX11" fmla="*/ 180295 w 468766"/>
              <a:gd name="connsiteY11" fmla="*/ 360589 h 396648"/>
              <a:gd name="connsiteX12" fmla="*/ 169590 w 468766"/>
              <a:gd name="connsiteY12" fmla="*/ 385943 h 396648"/>
              <a:gd name="connsiteX13" fmla="*/ 144236 w 468766"/>
              <a:gd name="connsiteY13" fmla="*/ 396648 h 396648"/>
              <a:gd name="connsiteX14" fmla="*/ 118882 w 468766"/>
              <a:gd name="connsiteY14" fmla="*/ 385943 h 396648"/>
              <a:gd name="connsiteX15" fmla="*/ 108177 w 468766"/>
              <a:gd name="connsiteY15" fmla="*/ 360589 h 396648"/>
              <a:gd name="connsiteX16" fmla="*/ 118882 w 468766"/>
              <a:gd name="connsiteY16" fmla="*/ 335235 h 396648"/>
              <a:gd name="connsiteX17" fmla="*/ 144236 w 468766"/>
              <a:gd name="connsiteY17" fmla="*/ 324530 h 396648"/>
              <a:gd name="connsiteX18" fmla="*/ 18030 w 468766"/>
              <a:gd name="connsiteY18" fmla="*/ 0 h 396648"/>
              <a:gd name="connsiteX19" fmla="*/ 90148 w 468766"/>
              <a:gd name="connsiteY19" fmla="*/ 0 h 396648"/>
              <a:gd name="connsiteX20" fmla="*/ 98176 w 468766"/>
              <a:gd name="connsiteY20" fmla="*/ 1831 h 396648"/>
              <a:gd name="connsiteX21" fmla="*/ 103670 w 468766"/>
              <a:gd name="connsiteY21" fmla="*/ 6198 h 396648"/>
              <a:gd name="connsiteX22" fmla="*/ 107332 w 468766"/>
              <a:gd name="connsiteY22" fmla="*/ 13100 h 396648"/>
              <a:gd name="connsiteX23" fmla="*/ 109586 w 468766"/>
              <a:gd name="connsiteY23" fmla="*/ 20424 h 396648"/>
              <a:gd name="connsiteX24" fmla="*/ 111135 w 468766"/>
              <a:gd name="connsiteY24" fmla="*/ 28734 h 396648"/>
              <a:gd name="connsiteX25" fmla="*/ 112403 w 468766"/>
              <a:gd name="connsiteY25" fmla="*/ 36059 h 396648"/>
              <a:gd name="connsiteX26" fmla="*/ 450737 w 468766"/>
              <a:gd name="connsiteY26" fmla="*/ 36059 h 396648"/>
              <a:gd name="connsiteX27" fmla="*/ 463414 w 468766"/>
              <a:gd name="connsiteY27" fmla="*/ 41411 h 396648"/>
              <a:gd name="connsiteX28" fmla="*/ 468766 w 468766"/>
              <a:gd name="connsiteY28" fmla="*/ 54088 h 396648"/>
              <a:gd name="connsiteX29" fmla="*/ 468766 w 468766"/>
              <a:gd name="connsiteY29" fmla="*/ 198324 h 396648"/>
              <a:gd name="connsiteX30" fmla="*/ 464118 w 468766"/>
              <a:gd name="connsiteY30" fmla="*/ 210297 h 396648"/>
              <a:gd name="connsiteX31" fmla="*/ 452709 w 468766"/>
              <a:gd name="connsiteY31" fmla="*/ 216353 h 396648"/>
              <a:gd name="connsiteX32" fmla="*/ 158603 w 468766"/>
              <a:gd name="connsiteY32" fmla="*/ 250722 h 396648"/>
              <a:gd name="connsiteX33" fmla="*/ 162265 w 468766"/>
              <a:gd name="connsiteY33" fmla="*/ 270442 h 396648"/>
              <a:gd name="connsiteX34" fmla="*/ 155504 w 468766"/>
              <a:gd name="connsiteY34" fmla="*/ 288471 h 396648"/>
              <a:gd name="connsiteX35" fmla="*/ 414678 w 468766"/>
              <a:gd name="connsiteY35" fmla="*/ 288471 h 396648"/>
              <a:gd name="connsiteX36" fmla="*/ 427355 w 468766"/>
              <a:gd name="connsiteY36" fmla="*/ 293824 h 396648"/>
              <a:gd name="connsiteX37" fmla="*/ 432707 w 468766"/>
              <a:gd name="connsiteY37" fmla="*/ 306501 h 396648"/>
              <a:gd name="connsiteX38" fmla="*/ 427355 w 468766"/>
              <a:gd name="connsiteY38" fmla="*/ 319178 h 396648"/>
              <a:gd name="connsiteX39" fmla="*/ 414678 w 468766"/>
              <a:gd name="connsiteY39" fmla="*/ 324530 h 396648"/>
              <a:gd name="connsiteX40" fmla="*/ 396649 w 468766"/>
              <a:gd name="connsiteY40" fmla="*/ 324530 h 396648"/>
              <a:gd name="connsiteX41" fmla="*/ 396648 w 468766"/>
              <a:gd name="connsiteY41" fmla="*/ 324530 h 396648"/>
              <a:gd name="connsiteX42" fmla="*/ 144236 w 468766"/>
              <a:gd name="connsiteY42" fmla="*/ 324530 h 396648"/>
              <a:gd name="connsiteX43" fmla="*/ 126206 w 468766"/>
              <a:gd name="connsiteY43" fmla="*/ 324530 h 396648"/>
              <a:gd name="connsiteX44" fmla="*/ 113530 w 468766"/>
              <a:gd name="connsiteY44" fmla="*/ 319178 h 396648"/>
              <a:gd name="connsiteX45" fmla="*/ 108177 w 468766"/>
              <a:gd name="connsiteY45" fmla="*/ 306501 h 396648"/>
              <a:gd name="connsiteX46" fmla="*/ 110431 w 468766"/>
              <a:gd name="connsiteY46" fmla="*/ 297627 h 396648"/>
              <a:gd name="connsiteX47" fmla="*/ 114938 w 468766"/>
              <a:gd name="connsiteY47" fmla="*/ 287485 h 396648"/>
              <a:gd name="connsiteX48" fmla="*/ 120995 w 468766"/>
              <a:gd name="connsiteY48" fmla="*/ 276217 h 396648"/>
              <a:gd name="connsiteX49" fmla="*/ 125361 w 468766"/>
              <a:gd name="connsiteY49" fmla="*/ 267907 h 396648"/>
              <a:gd name="connsiteX50" fmla="*/ 75499 w 468766"/>
              <a:gd name="connsiteY50" fmla="*/ 36059 h 396648"/>
              <a:gd name="connsiteX51" fmla="*/ 18030 w 468766"/>
              <a:gd name="connsiteY51" fmla="*/ 36059 h 396648"/>
              <a:gd name="connsiteX52" fmla="*/ 5353 w 468766"/>
              <a:gd name="connsiteY52" fmla="*/ 30706 h 396648"/>
              <a:gd name="connsiteX53" fmla="*/ 0 w 468766"/>
              <a:gd name="connsiteY53" fmla="*/ 18030 h 396648"/>
              <a:gd name="connsiteX54" fmla="*/ 5353 w 468766"/>
              <a:gd name="connsiteY54" fmla="*/ 5352 h 396648"/>
              <a:gd name="connsiteX55" fmla="*/ 18030 w 468766"/>
              <a:gd name="connsiteY55" fmla="*/ 0 h 39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468766" h="396648">
                <a:moveTo>
                  <a:pt x="396649" y="324530"/>
                </a:moveTo>
                <a:cubicBezTo>
                  <a:pt x="406415" y="324530"/>
                  <a:pt x="414867" y="328099"/>
                  <a:pt x="422003" y="335235"/>
                </a:cubicBezTo>
                <a:cubicBezTo>
                  <a:pt x="429140" y="342372"/>
                  <a:pt x="432708" y="350823"/>
                  <a:pt x="432708" y="360589"/>
                </a:cubicBezTo>
                <a:cubicBezTo>
                  <a:pt x="432708" y="370355"/>
                  <a:pt x="429140" y="378806"/>
                  <a:pt x="422003" y="385943"/>
                </a:cubicBezTo>
                <a:cubicBezTo>
                  <a:pt x="414867" y="393080"/>
                  <a:pt x="406415" y="396648"/>
                  <a:pt x="396649" y="396648"/>
                </a:cubicBezTo>
                <a:cubicBezTo>
                  <a:pt x="386884" y="396648"/>
                  <a:pt x="378432" y="393080"/>
                  <a:pt x="371295" y="385943"/>
                </a:cubicBezTo>
                <a:cubicBezTo>
                  <a:pt x="364159" y="378806"/>
                  <a:pt x="360591" y="370355"/>
                  <a:pt x="360591" y="360589"/>
                </a:cubicBezTo>
                <a:cubicBezTo>
                  <a:pt x="360591" y="350823"/>
                  <a:pt x="364159" y="342372"/>
                  <a:pt x="371295" y="335235"/>
                </a:cubicBezTo>
                <a:cubicBezTo>
                  <a:pt x="378432" y="328099"/>
                  <a:pt x="386884" y="324530"/>
                  <a:pt x="396649" y="324530"/>
                </a:cubicBezTo>
                <a:close/>
                <a:moveTo>
                  <a:pt x="144236" y="324530"/>
                </a:moveTo>
                <a:cubicBezTo>
                  <a:pt x="154002" y="324530"/>
                  <a:pt x="162453" y="328099"/>
                  <a:pt x="169590" y="335235"/>
                </a:cubicBezTo>
                <a:cubicBezTo>
                  <a:pt x="176727" y="342372"/>
                  <a:pt x="180295" y="350823"/>
                  <a:pt x="180295" y="360589"/>
                </a:cubicBezTo>
                <a:cubicBezTo>
                  <a:pt x="180295" y="370355"/>
                  <a:pt x="176727" y="378806"/>
                  <a:pt x="169590" y="385943"/>
                </a:cubicBezTo>
                <a:cubicBezTo>
                  <a:pt x="162453" y="393080"/>
                  <a:pt x="154002" y="396648"/>
                  <a:pt x="144236" y="396648"/>
                </a:cubicBezTo>
                <a:cubicBezTo>
                  <a:pt x="134470" y="396648"/>
                  <a:pt x="126019" y="393080"/>
                  <a:pt x="118882" y="385943"/>
                </a:cubicBezTo>
                <a:cubicBezTo>
                  <a:pt x="111745" y="378806"/>
                  <a:pt x="108177" y="370355"/>
                  <a:pt x="108177" y="360589"/>
                </a:cubicBezTo>
                <a:cubicBezTo>
                  <a:pt x="108177" y="350823"/>
                  <a:pt x="111745" y="342372"/>
                  <a:pt x="118882" y="335235"/>
                </a:cubicBezTo>
                <a:cubicBezTo>
                  <a:pt x="126019" y="328099"/>
                  <a:pt x="134470" y="324530"/>
                  <a:pt x="144236" y="324530"/>
                </a:cubicBezTo>
                <a:close/>
                <a:moveTo>
                  <a:pt x="18030" y="0"/>
                </a:moveTo>
                <a:lnTo>
                  <a:pt x="90148" y="0"/>
                </a:lnTo>
                <a:cubicBezTo>
                  <a:pt x="93153" y="0"/>
                  <a:pt x="95829" y="610"/>
                  <a:pt x="98176" y="1831"/>
                </a:cubicBezTo>
                <a:cubicBezTo>
                  <a:pt x="100524" y="3052"/>
                  <a:pt x="102355" y="4507"/>
                  <a:pt x="103670" y="6198"/>
                </a:cubicBezTo>
                <a:cubicBezTo>
                  <a:pt x="104984" y="7888"/>
                  <a:pt x="106205" y="10189"/>
                  <a:pt x="107332" y="13100"/>
                </a:cubicBezTo>
                <a:cubicBezTo>
                  <a:pt x="108459" y="16010"/>
                  <a:pt x="109210" y="18452"/>
                  <a:pt x="109586" y="20424"/>
                </a:cubicBezTo>
                <a:cubicBezTo>
                  <a:pt x="109961" y="22396"/>
                  <a:pt x="110478" y="25166"/>
                  <a:pt x="111135" y="28734"/>
                </a:cubicBezTo>
                <a:cubicBezTo>
                  <a:pt x="111792" y="32303"/>
                  <a:pt x="112215" y="34744"/>
                  <a:pt x="112403" y="36059"/>
                </a:cubicBezTo>
                <a:lnTo>
                  <a:pt x="450737" y="36059"/>
                </a:lnTo>
                <a:cubicBezTo>
                  <a:pt x="455620" y="36059"/>
                  <a:pt x="459845" y="37843"/>
                  <a:pt x="463414" y="41411"/>
                </a:cubicBezTo>
                <a:cubicBezTo>
                  <a:pt x="466982" y="44980"/>
                  <a:pt x="468766" y="49205"/>
                  <a:pt x="468766" y="54088"/>
                </a:cubicBezTo>
                <a:lnTo>
                  <a:pt x="468766" y="198324"/>
                </a:lnTo>
                <a:cubicBezTo>
                  <a:pt x="468766" y="202831"/>
                  <a:pt x="467217" y="206822"/>
                  <a:pt x="464118" y="210297"/>
                </a:cubicBezTo>
                <a:cubicBezTo>
                  <a:pt x="461019" y="213771"/>
                  <a:pt x="457216" y="215790"/>
                  <a:pt x="452709" y="216353"/>
                </a:cubicBezTo>
                <a:lnTo>
                  <a:pt x="158603" y="250722"/>
                </a:lnTo>
                <a:cubicBezTo>
                  <a:pt x="161045" y="261991"/>
                  <a:pt x="162265" y="268564"/>
                  <a:pt x="162265" y="270442"/>
                </a:cubicBezTo>
                <a:cubicBezTo>
                  <a:pt x="162265" y="273447"/>
                  <a:pt x="160012" y="279457"/>
                  <a:pt x="155504" y="288471"/>
                </a:cubicBezTo>
                <a:lnTo>
                  <a:pt x="414678" y="288471"/>
                </a:lnTo>
                <a:cubicBezTo>
                  <a:pt x="419561" y="288471"/>
                  <a:pt x="423787" y="290255"/>
                  <a:pt x="427355" y="293824"/>
                </a:cubicBezTo>
                <a:cubicBezTo>
                  <a:pt x="430923" y="297392"/>
                  <a:pt x="432707" y="301618"/>
                  <a:pt x="432707" y="306501"/>
                </a:cubicBezTo>
                <a:cubicBezTo>
                  <a:pt x="432707" y="311384"/>
                  <a:pt x="430923" y="315609"/>
                  <a:pt x="427355" y="319178"/>
                </a:cubicBezTo>
                <a:cubicBezTo>
                  <a:pt x="423787" y="322746"/>
                  <a:pt x="419561" y="324530"/>
                  <a:pt x="414678" y="324530"/>
                </a:cubicBezTo>
                <a:lnTo>
                  <a:pt x="396649" y="324530"/>
                </a:lnTo>
                <a:lnTo>
                  <a:pt x="396648" y="324530"/>
                </a:lnTo>
                <a:lnTo>
                  <a:pt x="144236" y="324530"/>
                </a:lnTo>
                <a:lnTo>
                  <a:pt x="126206" y="324530"/>
                </a:lnTo>
                <a:cubicBezTo>
                  <a:pt x="121324" y="324530"/>
                  <a:pt x="117098" y="322746"/>
                  <a:pt x="113530" y="319178"/>
                </a:cubicBezTo>
                <a:cubicBezTo>
                  <a:pt x="109961" y="315609"/>
                  <a:pt x="108177" y="311384"/>
                  <a:pt x="108177" y="306501"/>
                </a:cubicBezTo>
                <a:cubicBezTo>
                  <a:pt x="108177" y="304435"/>
                  <a:pt x="108928" y="301477"/>
                  <a:pt x="110431" y="297627"/>
                </a:cubicBezTo>
                <a:cubicBezTo>
                  <a:pt x="111933" y="293777"/>
                  <a:pt x="113436" y="290397"/>
                  <a:pt x="114938" y="287485"/>
                </a:cubicBezTo>
                <a:cubicBezTo>
                  <a:pt x="116440" y="284574"/>
                  <a:pt x="118459" y="280818"/>
                  <a:pt x="120995" y="276217"/>
                </a:cubicBezTo>
                <a:cubicBezTo>
                  <a:pt x="123530" y="271616"/>
                  <a:pt x="124986" y="268846"/>
                  <a:pt x="125361" y="267907"/>
                </a:cubicBezTo>
                <a:lnTo>
                  <a:pt x="75499" y="36059"/>
                </a:lnTo>
                <a:lnTo>
                  <a:pt x="18030" y="36059"/>
                </a:lnTo>
                <a:cubicBezTo>
                  <a:pt x="13147" y="36059"/>
                  <a:pt x="8921" y="34275"/>
                  <a:pt x="5353" y="30706"/>
                </a:cubicBezTo>
                <a:cubicBezTo>
                  <a:pt x="1784" y="27138"/>
                  <a:pt x="0" y="22912"/>
                  <a:pt x="0" y="18030"/>
                </a:cubicBezTo>
                <a:cubicBezTo>
                  <a:pt x="0" y="13146"/>
                  <a:pt x="1784" y="8921"/>
                  <a:pt x="5353" y="5352"/>
                </a:cubicBezTo>
                <a:cubicBezTo>
                  <a:pt x="8921" y="1784"/>
                  <a:pt x="13147" y="0"/>
                  <a:pt x="18030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" name="Freeform 425"/>
          <p:cNvSpPr/>
          <p:nvPr/>
        </p:nvSpPr>
        <p:spPr>
          <a:xfrm>
            <a:off x="1321943" y="2399721"/>
            <a:ext cx="1038210" cy="969792"/>
          </a:xfrm>
          <a:custGeom>
            <a:avLst/>
            <a:gdLst>
              <a:gd name="connsiteX0" fmla="*/ 169590 w 540885"/>
              <a:gd name="connsiteY0" fmla="*/ 270443 h 504826"/>
              <a:gd name="connsiteX1" fmla="*/ 181704 w 540885"/>
              <a:gd name="connsiteY1" fmla="*/ 276500 h 504826"/>
              <a:gd name="connsiteX2" fmla="*/ 202269 w 540885"/>
              <a:gd name="connsiteY2" fmla="*/ 290022 h 504826"/>
              <a:gd name="connsiteX3" fmla="*/ 232412 w 540885"/>
              <a:gd name="connsiteY3" fmla="*/ 303544 h 504826"/>
              <a:gd name="connsiteX4" fmla="*/ 270443 w 540885"/>
              <a:gd name="connsiteY4" fmla="*/ 309601 h 504826"/>
              <a:gd name="connsiteX5" fmla="*/ 308473 w 540885"/>
              <a:gd name="connsiteY5" fmla="*/ 303544 h 504826"/>
              <a:gd name="connsiteX6" fmla="*/ 338617 w 540885"/>
              <a:gd name="connsiteY6" fmla="*/ 290022 h 504826"/>
              <a:gd name="connsiteX7" fmla="*/ 359181 w 540885"/>
              <a:gd name="connsiteY7" fmla="*/ 276500 h 504826"/>
              <a:gd name="connsiteX8" fmla="*/ 371295 w 540885"/>
              <a:gd name="connsiteY8" fmla="*/ 270443 h 504826"/>
              <a:gd name="connsiteX9" fmla="*/ 402705 w 540885"/>
              <a:gd name="connsiteY9" fmla="*/ 276077 h 504826"/>
              <a:gd name="connsiteX10" fmla="*/ 426792 w 540885"/>
              <a:gd name="connsiteY10" fmla="*/ 291149 h 504826"/>
              <a:gd name="connsiteX11" fmla="*/ 444258 w 540885"/>
              <a:gd name="connsiteY11" fmla="*/ 313967 h 504826"/>
              <a:gd name="connsiteX12" fmla="*/ 456371 w 540885"/>
              <a:gd name="connsiteY12" fmla="*/ 341434 h 504826"/>
              <a:gd name="connsiteX13" fmla="*/ 463837 w 540885"/>
              <a:gd name="connsiteY13" fmla="*/ 372000 h 504826"/>
              <a:gd name="connsiteX14" fmla="*/ 467781 w 540885"/>
              <a:gd name="connsiteY14" fmla="*/ 402706 h 504826"/>
              <a:gd name="connsiteX15" fmla="*/ 468767 w 540885"/>
              <a:gd name="connsiteY15" fmla="*/ 431863 h 504826"/>
              <a:gd name="connsiteX16" fmla="*/ 448202 w 540885"/>
              <a:gd name="connsiteY16" fmla="*/ 485247 h 504826"/>
              <a:gd name="connsiteX17" fmla="*/ 393550 w 540885"/>
              <a:gd name="connsiteY17" fmla="*/ 504826 h 504826"/>
              <a:gd name="connsiteX18" fmla="*/ 147335 w 540885"/>
              <a:gd name="connsiteY18" fmla="*/ 504826 h 504826"/>
              <a:gd name="connsiteX19" fmla="*/ 92683 w 540885"/>
              <a:gd name="connsiteY19" fmla="*/ 485247 h 504826"/>
              <a:gd name="connsiteX20" fmla="*/ 72118 w 540885"/>
              <a:gd name="connsiteY20" fmla="*/ 431863 h 504826"/>
              <a:gd name="connsiteX21" fmla="*/ 73104 w 540885"/>
              <a:gd name="connsiteY21" fmla="*/ 402706 h 504826"/>
              <a:gd name="connsiteX22" fmla="*/ 77049 w 540885"/>
              <a:gd name="connsiteY22" fmla="*/ 372000 h 504826"/>
              <a:gd name="connsiteX23" fmla="*/ 84514 w 540885"/>
              <a:gd name="connsiteY23" fmla="*/ 341434 h 504826"/>
              <a:gd name="connsiteX24" fmla="*/ 96628 w 540885"/>
              <a:gd name="connsiteY24" fmla="*/ 313967 h 504826"/>
              <a:gd name="connsiteX25" fmla="*/ 114093 w 540885"/>
              <a:gd name="connsiteY25" fmla="*/ 291149 h 504826"/>
              <a:gd name="connsiteX26" fmla="*/ 138180 w 540885"/>
              <a:gd name="connsiteY26" fmla="*/ 276077 h 504826"/>
              <a:gd name="connsiteX27" fmla="*/ 169590 w 540885"/>
              <a:gd name="connsiteY27" fmla="*/ 270443 h 504826"/>
              <a:gd name="connsiteX28" fmla="*/ 505953 w 540885"/>
              <a:gd name="connsiteY28" fmla="*/ 144237 h 504826"/>
              <a:gd name="connsiteX29" fmla="*/ 540885 w 540885"/>
              <a:gd name="connsiteY29" fmla="*/ 243680 h 504826"/>
              <a:gd name="connsiteX30" fmla="*/ 525109 w 540885"/>
              <a:gd name="connsiteY30" fmla="*/ 277063 h 504826"/>
              <a:gd name="connsiteX31" fmla="*/ 486233 w 540885"/>
              <a:gd name="connsiteY31" fmla="*/ 288472 h 504826"/>
              <a:gd name="connsiteX32" fmla="*/ 448484 w 540885"/>
              <a:gd name="connsiteY32" fmla="*/ 288472 h 504826"/>
              <a:gd name="connsiteX33" fmla="*/ 373830 w 540885"/>
              <a:gd name="connsiteY33" fmla="*/ 252413 h 504826"/>
              <a:gd name="connsiteX34" fmla="*/ 396649 w 540885"/>
              <a:gd name="connsiteY34" fmla="*/ 180296 h 504826"/>
              <a:gd name="connsiteX35" fmla="*/ 395240 w 540885"/>
              <a:gd name="connsiteY35" fmla="*/ 161703 h 504826"/>
              <a:gd name="connsiteX36" fmla="*/ 432708 w 540885"/>
              <a:gd name="connsiteY36" fmla="*/ 168182 h 504826"/>
              <a:gd name="connsiteX37" fmla="*/ 466231 w 540885"/>
              <a:gd name="connsiteY37" fmla="*/ 162125 h 504826"/>
              <a:gd name="connsiteX38" fmla="*/ 493698 w 540885"/>
              <a:gd name="connsiteY38" fmla="*/ 150153 h 504826"/>
              <a:gd name="connsiteX39" fmla="*/ 505953 w 540885"/>
              <a:gd name="connsiteY39" fmla="*/ 144237 h 504826"/>
              <a:gd name="connsiteX40" fmla="*/ 34932 w 540885"/>
              <a:gd name="connsiteY40" fmla="*/ 144237 h 504826"/>
              <a:gd name="connsiteX41" fmla="*/ 47187 w 540885"/>
              <a:gd name="connsiteY41" fmla="*/ 150153 h 504826"/>
              <a:gd name="connsiteX42" fmla="*/ 74653 w 540885"/>
              <a:gd name="connsiteY42" fmla="*/ 162125 h 504826"/>
              <a:gd name="connsiteX43" fmla="*/ 108176 w 540885"/>
              <a:gd name="connsiteY43" fmla="*/ 168182 h 504826"/>
              <a:gd name="connsiteX44" fmla="*/ 145644 w 540885"/>
              <a:gd name="connsiteY44" fmla="*/ 161703 h 504826"/>
              <a:gd name="connsiteX45" fmla="*/ 144235 w 540885"/>
              <a:gd name="connsiteY45" fmla="*/ 180296 h 504826"/>
              <a:gd name="connsiteX46" fmla="*/ 167054 w 540885"/>
              <a:gd name="connsiteY46" fmla="*/ 252413 h 504826"/>
              <a:gd name="connsiteX47" fmla="*/ 92401 w 540885"/>
              <a:gd name="connsiteY47" fmla="*/ 288472 h 504826"/>
              <a:gd name="connsiteX48" fmla="*/ 54652 w 540885"/>
              <a:gd name="connsiteY48" fmla="*/ 288472 h 504826"/>
              <a:gd name="connsiteX49" fmla="*/ 15776 w 540885"/>
              <a:gd name="connsiteY49" fmla="*/ 277063 h 504826"/>
              <a:gd name="connsiteX50" fmla="*/ 0 w 540885"/>
              <a:gd name="connsiteY50" fmla="*/ 243680 h 504826"/>
              <a:gd name="connsiteX51" fmla="*/ 34932 w 540885"/>
              <a:gd name="connsiteY51" fmla="*/ 144237 h 504826"/>
              <a:gd name="connsiteX52" fmla="*/ 270442 w 540885"/>
              <a:gd name="connsiteY52" fmla="*/ 72119 h 504826"/>
              <a:gd name="connsiteX53" fmla="*/ 346926 w 540885"/>
              <a:gd name="connsiteY53" fmla="*/ 103811 h 504826"/>
              <a:gd name="connsiteX54" fmla="*/ 378619 w 540885"/>
              <a:gd name="connsiteY54" fmla="*/ 180296 h 504826"/>
              <a:gd name="connsiteX55" fmla="*/ 346926 w 540885"/>
              <a:gd name="connsiteY55" fmla="*/ 256780 h 504826"/>
              <a:gd name="connsiteX56" fmla="*/ 270442 w 540885"/>
              <a:gd name="connsiteY56" fmla="*/ 288472 h 504826"/>
              <a:gd name="connsiteX57" fmla="*/ 193957 w 540885"/>
              <a:gd name="connsiteY57" fmla="*/ 256780 h 504826"/>
              <a:gd name="connsiteX58" fmla="*/ 162265 w 540885"/>
              <a:gd name="connsiteY58" fmla="*/ 180296 h 504826"/>
              <a:gd name="connsiteX59" fmla="*/ 193957 w 540885"/>
              <a:gd name="connsiteY59" fmla="*/ 103811 h 504826"/>
              <a:gd name="connsiteX60" fmla="*/ 270442 w 540885"/>
              <a:gd name="connsiteY60" fmla="*/ 72119 h 504826"/>
              <a:gd name="connsiteX61" fmla="*/ 432707 w 540885"/>
              <a:gd name="connsiteY61" fmla="*/ 0 h 504826"/>
              <a:gd name="connsiteX62" fmla="*/ 483697 w 540885"/>
              <a:gd name="connsiteY62" fmla="*/ 21128 h 504826"/>
              <a:gd name="connsiteX63" fmla="*/ 504825 w 540885"/>
              <a:gd name="connsiteY63" fmla="*/ 72118 h 504826"/>
              <a:gd name="connsiteX64" fmla="*/ 483697 w 540885"/>
              <a:gd name="connsiteY64" fmla="*/ 123108 h 504826"/>
              <a:gd name="connsiteX65" fmla="*/ 432707 w 540885"/>
              <a:gd name="connsiteY65" fmla="*/ 144236 h 504826"/>
              <a:gd name="connsiteX66" fmla="*/ 381717 w 540885"/>
              <a:gd name="connsiteY66" fmla="*/ 123108 h 504826"/>
              <a:gd name="connsiteX67" fmla="*/ 360589 w 540885"/>
              <a:gd name="connsiteY67" fmla="*/ 72118 h 504826"/>
              <a:gd name="connsiteX68" fmla="*/ 381717 w 540885"/>
              <a:gd name="connsiteY68" fmla="*/ 21128 h 504826"/>
              <a:gd name="connsiteX69" fmla="*/ 432707 w 540885"/>
              <a:gd name="connsiteY69" fmla="*/ 0 h 504826"/>
              <a:gd name="connsiteX70" fmla="*/ 108176 w 540885"/>
              <a:gd name="connsiteY70" fmla="*/ 0 h 504826"/>
              <a:gd name="connsiteX71" fmla="*/ 159167 w 540885"/>
              <a:gd name="connsiteY71" fmla="*/ 21128 h 504826"/>
              <a:gd name="connsiteX72" fmla="*/ 180295 w 540885"/>
              <a:gd name="connsiteY72" fmla="*/ 72118 h 504826"/>
              <a:gd name="connsiteX73" fmla="*/ 159167 w 540885"/>
              <a:gd name="connsiteY73" fmla="*/ 123108 h 504826"/>
              <a:gd name="connsiteX74" fmla="*/ 108176 w 540885"/>
              <a:gd name="connsiteY74" fmla="*/ 144236 h 504826"/>
              <a:gd name="connsiteX75" fmla="*/ 57187 w 540885"/>
              <a:gd name="connsiteY75" fmla="*/ 123108 h 504826"/>
              <a:gd name="connsiteX76" fmla="*/ 36059 w 540885"/>
              <a:gd name="connsiteY76" fmla="*/ 72118 h 504826"/>
              <a:gd name="connsiteX77" fmla="*/ 57187 w 540885"/>
              <a:gd name="connsiteY77" fmla="*/ 21128 h 504826"/>
              <a:gd name="connsiteX78" fmla="*/ 108176 w 540885"/>
              <a:gd name="connsiteY78" fmla="*/ 0 h 504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540885" h="504826">
                <a:moveTo>
                  <a:pt x="169590" y="270443"/>
                </a:moveTo>
                <a:cubicBezTo>
                  <a:pt x="171469" y="270443"/>
                  <a:pt x="175506" y="272462"/>
                  <a:pt x="181704" y="276500"/>
                </a:cubicBezTo>
                <a:cubicBezTo>
                  <a:pt x="187902" y="280538"/>
                  <a:pt x="194757" y="285045"/>
                  <a:pt x="202269" y="290022"/>
                </a:cubicBezTo>
                <a:cubicBezTo>
                  <a:pt x="209781" y="294999"/>
                  <a:pt x="219829" y="299506"/>
                  <a:pt x="232412" y="303544"/>
                </a:cubicBezTo>
                <a:cubicBezTo>
                  <a:pt x="244995" y="307582"/>
                  <a:pt x="257673" y="309601"/>
                  <a:pt x="270443" y="309601"/>
                </a:cubicBezTo>
                <a:cubicBezTo>
                  <a:pt x="283214" y="309601"/>
                  <a:pt x="295891" y="307582"/>
                  <a:pt x="308473" y="303544"/>
                </a:cubicBezTo>
                <a:cubicBezTo>
                  <a:pt x="321057" y="299506"/>
                  <a:pt x="331105" y="294999"/>
                  <a:pt x="338617" y="290022"/>
                </a:cubicBezTo>
                <a:cubicBezTo>
                  <a:pt x="346129" y="285045"/>
                  <a:pt x="352983" y="280538"/>
                  <a:pt x="359181" y="276500"/>
                </a:cubicBezTo>
                <a:cubicBezTo>
                  <a:pt x="365379" y="272462"/>
                  <a:pt x="369418" y="270443"/>
                  <a:pt x="371295" y="270443"/>
                </a:cubicBezTo>
                <a:cubicBezTo>
                  <a:pt x="382751" y="270443"/>
                  <a:pt x="393222" y="272321"/>
                  <a:pt x="402705" y="276077"/>
                </a:cubicBezTo>
                <a:cubicBezTo>
                  <a:pt x="412191" y="279833"/>
                  <a:pt x="420218" y="284857"/>
                  <a:pt x="426792" y="291149"/>
                </a:cubicBezTo>
                <a:cubicBezTo>
                  <a:pt x="433365" y="297440"/>
                  <a:pt x="439187" y="305046"/>
                  <a:pt x="444258" y="313967"/>
                </a:cubicBezTo>
                <a:cubicBezTo>
                  <a:pt x="449329" y="322888"/>
                  <a:pt x="453367" y="332044"/>
                  <a:pt x="456371" y="341434"/>
                </a:cubicBezTo>
                <a:cubicBezTo>
                  <a:pt x="459376" y="350824"/>
                  <a:pt x="461865" y="361013"/>
                  <a:pt x="463837" y="372000"/>
                </a:cubicBezTo>
                <a:cubicBezTo>
                  <a:pt x="465809" y="382986"/>
                  <a:pt x="467124" y="393222"/>
                  <a:pt x="467781" y="402706"/>
                </a:cubicBezTo>
                <a:cubicBezTo>
                  <a:pt x="468438" y="412190"/>
                  <a:pt x="468767" y="421909"/>
                  <a:pt x="468767" y="431863"/>
                </a:cubicBezTo>
                <a:cubicBezTo>
                  <a:pt x="468767" y="454400"/>
                  <a:pt x="461912" y="472195"/>
                  <a:pt x="448202" y="485247"/>
                </a:cubicBezTo>
                <a:cubicBezTo>
                  <a:pt x="434492" y="498300"/>
                  <a:pt x="416275" y="504826"/>
                  <a:pt x="393550" y="504826"/>
                </a:cubicBezTo>
                <a:lnTo>
                  <a:pt x="147335" y="504826"/>
                </a:lnTo>
                <a:cubicBezTo>
                  <a:pt x="124611" y="504826"/>
                  <a:pt x="106393" y="498300"/>
                  <a:pt x="92683" y="485247"/>
                </a:cubicBezTo>
                <a:cubicBezTo>
                  <a:pt x="78974" y="472195"/>
                  <a:pt x="72118" y="454400"/>
                  <a:pt x="72118" y="431863"/>
                </a:cubicBezTo>
                <a:cubicBezTo>
                  <a:pt x="72118" y="421909"/>
                  <a:pt x="72447" y="412190"/>
                  <a:pt x="73104" y="402706"/>
                </a:cubicBezTo>
                <a:cubicBezTo>
                  <a:pt x="73761" y="393222"/>
                  <a:pt x="75077" y="382986"/>
                  <a:pt x="77049" y="372000"/>
                </a:cubicBezTo>
                <a:cubicBezTo>
                  <a:pt x="79021" y="361013"/>
                  <a:pt x="81510" y="350824"/>
                  <a:pt x="84514" y="341434"/>
                </a:cubicBezTo>
                <a:cubicBezTo>
                  <a:pt x="87519" y="332044"/>
                  <a:pt x="91556" y="322888"/>
                  <a:pt x="96628" y="313967"/>
                </a:cubicBezTo>
                <a:cubicBezTo>
                  <a:pt x="101698" y="305046"/>
                  <a:pt x="107521" y="297440"/>
                  <a:pt x="114093" y="291149"/>
                </a:cubicBezTo>
                <a:cubicBezTo>
                  <a:pt x="120667" y="284857"/>
                  <a:pt x="128696" y="279833"/>
                  <a:pt x="138180" y="276077"/>
                </a:cubicBezTo>
                <a:cubicBezTo>
                  <a:pt x="147664" y="272321"/>
                  <a:pt x="158135" y="270443"/>
                  <a:pt x="169590" y="270443"/>
                </a:cubicBezTo>
                <a:close/>
                <a:moveTo>
                  <a:pt x="505953" y="144237"/>
                </a:moveTo>
                <a:cubicBezTo>
                  <a:pt x="529241" y="144237"/>
                  <a:pt x="540885" y="177385"/>
                  <a:pt x="540885" y="243680"/>
                </a:cubicBezTo>
                <a:cubicBezTo>
                  <a:pt x="540885" y="258329"/>
                  <a:pt x="535626" y="269457"/>
                  <a:pt x="525109" y="277063"/>
                </a:cubicBezTo>
                <a:cubicBezTo>
                  <a:pt x="514592" y="284669"/>
                  <a:pt x="501634" y="288472"/>
                  <a:pt x="486233" y="288472"/>
                </a:cubicBezTo>
                <a:lnTo>
                  <a:pt x="448484" y="288472"/>
                </a:lnTo>
                <a:cubicBezTo>
                  <a:pt x="429140" y="265372"/>
                  <a:pt x="404256" y="253353"/>
                  <a:pt x="373830" y="252413"/>
                </a:cubicBezTo>
                <a:cubicBezTo>
                  <a:pt x="389043" y="230440"/>
                  <a:pt x="396649" y="206401"/>
                  <a:pt x="396649" y="180296"/>
                </a:cubicBezTo>
                <a:cubicBezTo>
                  <a:pt x="396649" y="174849"/>
                  <a:pt x="396179" y="168652"/>
                  <a:pt x="395240" y="161703"/>
                </a:cubicBezTo>
                <a:cubicBezTo>
                  <a:pt x="407636" y="166022"/>
                  <a:pt x="420125" y="168182"/>
                  <a:pt x="432708" y="168182"/>
                </a:cubicBezTo>
                <a:cubicBezTo>
                  <a:pt x="443789" y="168182"/>
                  <a:pt x="454964" y="166163"/>
                  <a:pt x="466231" y="162125"/>
                </a:cubicBezTo>
                <a:cubicBezTo>
                  <a:pt x="477500" y="158087"/>
                  <a:pt x="486655" y="154097"/>
                  <a:pt x="493698" y="150153"/>
                </a:cubicBezTo>
                <a:cubicBezTo>
                  <a:pt x="500742" y="146209"/>
                  <a:pt x="504826" y="144237"/>
                  <a:pt x="505953" y="144237"/>
                </a:cubicBezTo>
                <a:close/>
                <a:moveTo>
                  <a:pt x="34932" y="144237"/>
                </a:moveTo>
                <a:cubicBezTo>
                  <a:pt x="36059" y="144237"/>
                  <a:pt x="40144" y="146209"/>
                  <a:pt x="47187" y="150153"/>
                </a:cubicBezTo>
                <a:cubicBezTo>
                  <a:pt x="54229" y="154097"/>
                  <a:pt x="63384" y="158087"/>
                  <a:pt x="74653" y="162125"/>
                </a:cubicBezTo>
                <a:cubicBezTo>
                  <a:pt x="85921" y="166163"/>
                  <a:pt x="97096" y="168182"/>
                  <a:pt x="108176" y="168182"/>
                </a:cubicBezTo>
                <a:cubicBezTo>
                  <a:pt x="120760" y="168182"/>
                  <a:pt x="133249" y="166022"/>
                  <a:pt x="145644" y="161703"/>
                </a:cubicBezTo>
                <a:cubicBezTo>
                  <a:pt x="144705" y="168652"/>
                  <a:pt x="144235" y="174849"/>
                  <a:pt x="144235" y="180296"/>
                </a:cubicBezTo>
                <a:cubicBezTo>
                  <a:pt x="144235" y="206401"/>
                  <a:pt x="151841" y="230440"/>
                  <a:pt x="167054" y="252413"/>
                </a:cubicBezTo>
                <a:cubicBezTo>
                  <a:pt x="136630" y="253353"/>
                  <a:pt x="111745" y="265372"/>
                  <a:pt x="92401" y="288472"/>
                </a:cubicBezTo>
                <a:lnTo>
                  <a:pt x="54652" y="288472"/>
                </a:lnTo>
                <a:cubicBezTo>
                  <a:pt x="39251" y="288472"/>
                  <a:pt x="26293" y="284669"/>
                  <a:pt x="15776" y="277063"/>
                </a:cubicBezTo>
                <a:cubicBezTo>
                  <a:pt x="5259" y="269457"/>
                  <a:pt x="0" y="258329"/>
                  <a:pt x="0" y="243680"/>
                </a:cubicBezTo>
                <a:cubicBezTo>
                  <a:pt x="0" y="177385"/>
                  <a:pt x="11644" y="144237"/>
                  <a:pt x="34932" y="144237"/>
                </a:cubicBezTo>
                <a:close/>
                <a:moveTo>
                  <a:pt x="270442" y="72119"/>
                </a:moveTo>
                <a:cubicBezTo>
                  <a:pt x="300303" y="72119"/>
                  <a:pt x="325799" y="82683"/>
                  <a:pt x="346926" y="103811"/>
                </a:cubicBezTo>
                <a:cubicBezTo>
                  <a:pt x="368054" y="124940"/>
                  <a:pt x="378619" y="150434"/>
                  <a:pt x="378619" y="180296"/>
                </a:cubicBezTo>
                <a:cubicBezTo>
                  <a:pt x="378619" y="210157"/>
                  <a:pt x="368054" y="235652"/>
                  <a:pt x="346926" y="256780"/>
                </a:cubicBezTo>
                <a:cubicBezTo>
                  <a:pt x="325799" y="277908"/>
                  <a:pt x="300303" y="288472"/>
                  <a:pt x="270442" y="288472"/>
                </a:cubicBezTo>
                <a:cubicBezTo>
                  <a:pt x="240580" y="288472"/>
                  <a:pt x="215085" y="277908"/>
                  <a:pt x="193957" y="256780"/>
                </a:cubicBezTo>
                <a:cubicBezTo>
                  <a:pt x="172829" y="235652"/>
                  <a:pt x="162265" y="210157"/>
                  <a:pt x="162265" y="180296"/>
                </a:cubicBezTo>
                <a:cubicBezTo>
                  <a:pt x="162265" y="150434"/>
                  <a:pt x="172829" y="124940"/>
                  <a:pt x="193957" y="103811"/>
                </a:cubicBezTo>
                <a:cubicBezTo>
                  <a:pt x="215085" y="82683"/>
                  <a:pt x="240580" y="72119"/>
                  <a:pt x="270442" y="72119"/>
                </a:cubicBezTo>
                <a:close/>
                <a:moveTo>
                  <a:pt x="432707" y="0"/>
                </a:moveTo>
                <a:cubicBezTo>
                  <a:pt x="452615" y="0"/>
                  <a:pt x="469611" y="7043"/>
                  <a:pt x="483697" y="21128"/>
                </a:cubicBezTo>
                <a:cubicBezTo>
                  <a:pt x="497783" y="35214"/>
                  <a:pt x="504825" y="52210"/>
                  <a:pt x="504825" y="72118"/>
                </a:cubicBezTo>
                <a:cubicBezTo>
                  <a:pt x="504825" y="92025"/>
                  <a:pt x="497783" y="109022"/>
                  <a:pt x="483697" y="123108"/>
                </a:cubicBezTo>
                <a:cubicBezTo>
                  <a:pt x="469611" y="137193"/>
                  <a:pt x="452615" y="144236"/>
                  <a:pt x="432707" y="144236"/>
                </a:cubicBezTo>
                <a:cubicBezTo>
                  <a:pt x="412800" y="144236"/>
                  <a:pt x="395803" y="137193"/>
                  <a:pt x="381717" y="123108"/>
                </a:cubicBezTo>
                <a:cubicBezTo>
                  <a:pt x="367632" y="109022"/>
                  <a:pt x="360589" y="92025"/>
                  <a:pt x="360589" y="72118"/>
                </a:cubicBezTo>
                <a:cubicBezTo>
                  <a:pt x="360589" y="52210"/>
                  <a:pt x="367632" y="35214"/>
                  <a:pt x="381717" y="21128"/>
                </a:cubicBezTo>
                <a:cubicBezTo>
                  <a:pt x="395803" y="7043"/>
                  <a:pt x="412800" y="0"/>
                  <a:pt x="432707" y="0"/>
                </a:cubicBezTo>
                <a:close/>
                <a:moveTo>
                  <a:pt x="108176" y="0"/>
                </a:moveTo>
                <a:cubicBezTo>
                  <a:pt x="128085" y="0"/>
                  <a:pt x="145080" y="7043"/>
                  <a:pt x="159167" y="21128"/>
                </a:cubicBezTo>
                <a:cubicBezTo>
                  <a:pt x="173252" y="35214"/>
                  <a:pt x="180295" y="52210"/>
                  <a:pt x="180295" y="72118"/>
                </a:cubicBezTo>
                <a:cubicBezTo>
                  <a:pt x="180295" y="92025"/>
                  <a:pt x="173252" y="109022"/>
                  <a:pt x="159167" y="123108"/>
                </a:cubicBezTo>
                <a:cubicBezTo>
                  <a:pt x="145080" y="137193"/>
                  <a:pt x="128085" y="144236"/>
                  <a:pt x="108176" y="144236"/>
                </a:cubicBezTo>
                <a:cubicBezTo>
                  <a:pt x="88270" y="144236"/>
                  <a:pt x="71272" y="137193"/>
                  <a:pt x="57187" y="123108"/>
                </a:cubicBezTo>
                <a:cubicBezTo>
                  <a:pt x="43102" y="109022"/>
                  <a:pt x="36059" y="92025"/>
                  <a:pt x="36059" y="72118"/>
                </a:cubicBezTo>
                <a:cubicBezTo>
                  <a:pt x="36059" y="52210"/>
                  <a:pt x="43102" y="35214"/>
                  <a:pt x="57187" y="21128"/>
                </a:cubicBezTo>
                <a:cubicBezTo>
                  <a:pt x="71272" y="7043"/>
                  <a:pt x="88270" y="0"/>
                  <a:pt x="1081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Freeform 290"/>
          <p:cNvSpPr/>
          <p:nvPr/>
        </p:nvSpPr>
        <p:spPr>
          <a:xfrm>
            <a:off x="5604002" y="2469015"/>
            <a:ext cx="970234" cy="831204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5232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 Loops Diagram for PowerPoint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0" y="1526080"/>
            <a:ext cx="7256282" cy="2717074"/>
            <a:chOff x="0" y="2619103"/>
            <a:chExt cx="7256282" cy="2717074"/>
          </a:xfrm>
        </p:grpSpPr>
        <p:sp>
          <p:nvSpPr>
            <p:cNvPr id="35" name="Freeform: Shape 34"/>
            <p:cNvSpPr/>
            <p:nvPr/>
          </p:nvSpPr>
          <p:spPr>
            <a:xfrm>
              <a:off x="0" y="5053013"/>
              <a:ext cx="1893434" cy="283164"/>
            </a:xfrm>
            <a:custGeom>
              <a:avLst/>
              <a:gdLst>
                <a:gd name="connsiteX0" fmla="*/ 0 w 1893434"/>
                <a:gd name="connsiteY0" fmla="*/ 0 h 283164"/>
                <a:gd name="connsiteX1" fmla="*/ 1065465 w 1893434"/>
                <a:gd name="connsiteY1" fmla="*/ 0 h 283164"/>
                <a:gd name="connsiteX2" fmla="*/ 1133863 w 1893434"/>
                <a:gd name="connsiteY2" fmla="*/ 51147 h 283164"/>
                <a:gd name="connsiteX3" fmla="*/ 1893434 w 1893434"/>
                <a:gd name="connsiteY3" fmla="*/ 283164 h 283164"/>
                <a:gd name="connsiteX4" fmla="*/ 0 w 1893434"/>
                <a:gd name="connsiteY4" fmla="*/ 283164 h 283164"/>
                <a:gd name="connsiteX5" fmla="*/ 0 w 1893434"/>
                <a:gd name="connsiteY5" fmla="*/ 0 h 283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93434" h="283164">
                  <a:moveTo>
                    <a:pt x="0" y="0"/>
                  </a:moveTo>
                  <a:lnTo>
                    <a:pt x="1065465" y="0"/>
                  </a:lnTo>
                  <a:lnTo>
                    <a:pt x="1133863" y="51147"/>
                  </a:lnTo>
                  <a:cubicBezTo>
                    <a:pt x="1350687" y="197631"/>
                    <a:pt x="1612072" y="283164"/>
                    <a:pt x="1893434" y="283164"/>
                  </a:cubicBezTo>
                  <a:lnTo>
                    <a:pt x="0" y="28316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32000">
                  <a:schemeClr val="accent2"/>
                </a:gs>
                <a:gs pos="77000">
                  <a:schemeClr val="accent2">
                    <a:lumMod val="50000"/>
                  </a:schemeClr>
                </a:gs>
                <a:gs pos="100000">
                  <a:schemeClr val="accent2">
                    <a:lumMod val="50000"/>
                  </a:schemeClr>
                </a:gs>
              </a:gsLst>
              <a:lin ang="20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6" name="Freeform: Shape 35"/>
            <p:cNvSpPr/>
            <p:nvPr/>
          </p:nvSpPr>
          <p:spPr>
            <a:xfrm>
              <a:off x="482510" y="2619103"/>
              <a:ext cx="6773772" cy="2717074"/>
            </a:xfrm>
            <a:custGeom>
              <a:avLst/>
              <a:gdLst>
                <a:gd name="connsiteX0" fmla="*/ 1358537 w 6773772"/>
                <a:gd name="connsiteY0" fmla="*/ 283391 h 2717074"/>
                <a:gd name="connsiteX1" fmla="*/ 283391 w 6773772"/>
                <a:gd name="connsiteY1" fmla="*/ 1358537 h 2717074"/>
                <a:gd name="connsiteX2" fmla="*/ 1358537 w 6773772"/>
                <a:gd name="connsiteY2" fmla="*/ 2433683 h 2717074"/>
                <a:gd name="connsiteX3" fmla="*/ 2433683 w 6773772"/>
                <a:gd name="connsiteY3" fmla="*/ 1358537 h 2717074"/>
                <a:gd name="connsiteX4" fmla="*/ 1358537 w 6773772"/>
                <a:gd name="connsiteY4" fmla="*/ 283391 h 2717074"/>
                <a:gd name="connsiteX5" fmla="*/ 1358537 w 6773772"/>
                <a:gd name="connsiteY5" fmla="*/ 0 h 2717074"/>
                <a:gd name="connsiteX6" fmla="*/ 2717074 w 6773772"/>
                <a:gd name="connsiteY6" fmla="*/ 1358537 h 2717074"/>
                <a:gd name="connsiteX7" fmla="*/ 2222693 w 6773772"/>
                <a:gd name="connsiteY7" fmla="*/ 2406850 h 2717074"/>
                <a:gd name="connsiteX8" fmla="*/ 2186506 w 6773772"/>
                <a:gd name="connsiteY8" fmla="*/ 2433910 h 2717074"/>
                <a:gd name="connsiteX9" fmla="*/ 6773772 w 6773772"/>
                <a:gd name="connsiteY9" fmla="*/ 2433910 h 2717074"/>
                <a:gd name="connsiteX10" fmla="*/ 6773772 w 6773772"/>
                <a:gd name="connsiteY10" fmla="*/ 2717074 h 2717074"/>
                <a:gd name="connsiteX11" fmla="*/ 1687285 w 6773772"/>
                <a:gd name="connsiteY11" fmla="*/ 2717074 h 2717074"/>
                <a:gd name="connsiteX12" fmla="*/ 1687285 w 6773772"/>
                <a:gd name="connsiteY12" fmla="*/ 2673337 h 2717074"/>
                <a:gd name="connsiteX13" fmla="*/ 1565429 w 6773772"/>
                <a:gd name="connsiteY13" fmla="*/ 2701421 h 2717074"/>
                <a:gd name="connsiteX14" fmla="*/ 1358537 w 6773772"/>
                <a:gd name="connsiteY14" fmla="*/ 2717074 h 2717074"/>
                <a:gd name="connsiteX15" fmla="*/ 598966 w 6773772"/>
                <a:gd name="connsiteY15" fmla="*/ 2485057 h 2717074"/>
                <a:gd name="connsiteX16" fmla="*/ 530568 w 6773772"/>
                <a:gd name="connsiteY16" fmla="*/ 2433910 h 2717074"/>
                <a:gd name="connsiteX17" fmla="*/ 494381 w 6773772"/>
                <a:gd name="connsiteY17" fmla="*/ 2406850 h 2717074"/>
                <a:gd name="connsiteX18" fmla="*/ 0 w 6773772"/>
                <a:gd name="connsiteY18" fmla="*/ 1358537 h 2717074"/>
                <a:gd name="connsiteX19" fmla="*/ 1358537 w 6773772"/>
                <a:gd name="connsiteY19" fmla="*/ 0 h 2717074"/>
                <a:gd name="connsiteX0" fmla="*/ 1358537 w 6773772"/>
                <a:gd name="connsiteY0" fmla="*/ 283391 h 2717074"/>
                <a:gd name="connsiteX1" fmla="*/ 283391 w 6773772"/>
                <a:gd name="connsiteY1" fmla="*/ 1358537 h 2717074"/>
                <a:gd name="connsiteX2" fmla="*/ 1358537 w 6773772"/>
                <a:gd name="connsiteY2" fmla="*/ 2433683 h 2717074"/>
                <a:gd name="connsiteX3" fmla="*/ 2433683 w 6773772"/>
                <a:gd name="connsiteY3" fmla="*/ 1358537 h 2717074"/>
                <a:gd name="connsiteX4" fmla="*/ 1358537 w 6773772"/>
                <a:gd name="connsiteY4" fmla="*/ 283391 h 2717074"/>
                <a:gd name="connsiteX5" fmla="*/ 1358537 w 6773772"/>
                <a:gd name="connsiteY5" fmla="*/ 0 h 2717074"/>
                <a:gd name="connsiteX6" fmla="*/ 2717074 w 6773772"/>
                <a:gd name="connsiteY6" fmla="*/ 1358537 h 2717074"/>
                <a:gd name="connsiteX7" fmla="*/ 2222693 w 6773772"/>
                <a:gd name="connsiteY7" fmla="*/ 2406850 h 2717074"/>
                <a:gd name="connsiteX8" fmla="*/ 2186506 w 6773772"/>
                <a:gd name="connsiteY8" fmla="*/ 2433910 h 2717074"/>
                <a:gd name="connsiteX9" fmla="*/ 6773772 w 6773772"/>
                <a:gd name="connsiteY9" fmla="*/ 2433910 h 2717074"/>
                <a:gd name="connsiteX10" fmla="*/ 6773772 w 6773772"/>
                <a:gd name="connsiteY10" fmla="*/ 2717074 h 2717074"/>
                <a:gd name="connsiteX11" fmla="*/ 1687285 w 6773772"/>
                <a:gd name="connsiteY11" fmla="*/ 2717074 h 2717074"/>
                <a:gd name="connsiteX12" fmla="*/ 1565429 w 6773772"/>
                <a:gd name="connsiteY12" fmla="*/ 2701421 h 2717074"/>
                <a:gd name="connsiteX13" fmla="*/ 1358537 w 6773772"/>
                <a:gd name="connsiteY13" fmla="*/ 2717074 h 2717074"/>
                <a:gd name="connsiteX14" fmla="*/ 598966 w 6773772"/>
                <a:gd name="connsiteY14" fmla="*/ 2485057 h 2717074"/>
                <a:gd name="connsiteX15" fmla="*/ 530568 w 6773772"/>
                <a:gd name="connsiteY15" fmla="*/ 2433910 h 2717074"/>
                <a:gd name="connsiteX16" fmla="*/ 494381 w 6773772"/>
                <a:gd name="connsiteY16" fmla="*/ 2406850 h 2717074"/>
                <a:gd name="connsiteX17" fmla="*/ 0 w 6773772"/>
                <a:gd name="connsiteY17" fmla="*/ 1358537 h 2717074"/>
                <a:gd name="connsiteX18" fmla="*/ 1358537 w 6773772"/>
                <a:gd name="connsiteY18" fmla="*/ 0 h 2717074"/>
                <a:gd name="connsiteX0" fmla="*/ 1358537 w 6773772"/>
                <a:gd name="connsiteY0" fmla="*/ 283391 h 2717074"/>
                <a:gd name="connsiteX1" fmla="*/ 283391 w 6773772"/>
                <a:gd name="connsiteY1" fmla="*/ 1358537 h 2717074"/>
                <a:gd name="connsiteX2" fmla="*/ 1358537 w 6773772"/>
                <a:gd name="connsiteY2" fmla="*/ 2433683 h 2717074"/>
                <a:gd name="connsiteX3" fmla="*/ 2433683 w 6773772"/>
                <a:gd name="connsiteY3" fmla="*/ 1358537 h 2717074"/>
                <a:gd name="connsiteX4" fmla="*/ 1358537 w 6773772"/>
                <a:gd name="connsiteY4" fmla="*/ 283391 h 2717074"/>
                <a:gd name="connsiteX5" fmla="*/ 1358537 w 6773772"/>
                <a:gd name="connsiteY5" fmla="*/ 0 h 2717074"/>
                <a:gd name="connsiteX6" fmla="*/ 2717074 w 6773772"/>
                <a:gd name="connsiteY6" fmla="*/ 1358537 h 2717074"/>
                <a:gd name="connsiteX7" fmla="*/ 2222693 w 6773772"/>
                <a:gd name="connsiteY7" fmla="*/ 2406850 h 2717074"/>
                <a:gd name="connsiteX8" fmla="*/ 2186506 w 6773772"/>
                <a:gd name="connsiteY8" fmla="*/ 2433910 h 2717074"/>
                <a:gd name="connsiteX9" fmla="*/ 6773772 w 6773772"/>
                <a:gd name="connsiteY9" fmla="*/ 2433910 h 2717074"/>
                <a:gd name="connsiteX10" fmla="*/ 6773772 w 6773772"/>
                <a:gd name="connsiteY10" fmla="*/ 2717074 h 2717074"/>
                <a:gd name="connsiteX11" fmla="*/ 1687285 w 6773772"/>
                <a:gd name="connsiteY11" fmla="*/ 2717074 h 2717074"/>
                <a:gd name="connsiteX12" fmla="*/ 1358537 w 6773772"/>
                <a:gd name="connsiteY12" fmla="*/ 2717074 h 2717074"/>
                <a:gd name="connsiteX13" fmla="*/ 598966 w 6773772"/>
                <a:gd name="connsiteY13" fmla="*/ 2485057 h 2717074"/>
                <a:gd name="connsiteX14" fmla="*/ 530568 w 6773772"/>
                <a:gd name="connsiteY14" fmla="*/ 2433910 h 2717074"/>
                <a:gd name="connsiteX15" fmla="*/ 494381 w 6773772"/>
                <a:gd name="connsiteY15" fmla="*/ 2406850 h 2717074"/>
                <a:gd name="connsiteX16" fmla="*/ 0 w 6773772"/>
                <a:gd name="connsiteY16" fmla="*/ 1358537 h 2717074"/>
                <a:gd name="connsiteX17" fmla="*/ 1358537 w 6773772"/>
                <a:gd name="connsiteY17" fmla="*/ 0 h 2717074"/>
                <a:gd name="connsiteX0" fmla="*/ 1358537 w 6773772"/>
                <a:gd name="connsiteY0" fmla="*/ 283391 h 2717074"/>
                <a:gd name="connsiteX1" fmla="*/ 283391 w 6773772"/>
                <a:gd name="connsiteY1" fmla="*/ 1358537 h 2717074"/>
                <a:gd name="connsiteX2" fmla="*/ 1358537 w 6773772"/>
                <a:gd name="connsiteY2" fmla="*/ 2433683 h 2717074"/>
                <a:gd name="connsiteX3" fmla="*/ 2433683 w 6773772"/>
                <a:gd name="connsiteY3" fmla="*/ 1358537 h 2717074"/>
                <a:gd name="connsiteX4" fmla="*/ 1358537 w 6773772"/>
                <a:gd name="connsiteY4" fmla="*/ 283391 h 2717074"/>
                <a:gd name="connsiteX5" fmla="*/ 1358537 w 6773772"/>
                <a:gd name="connsiteY5" fmla="*/ 0 h 2717074"/>
                <a:gd name="connsiteX6" fmla="*/ 2717074 w 6773772"/>
                <a:gd name="connsiteY6" fmla="*/ 1358537 h 2717074"/>
                <a:gd name="connsiteX7" fmla="*/ 2222693 w 6773772"/>
                <a:gd name="connsiteY7" fmla="*/ 2406850 h 2717074"/>
                <a:gd name="connsiteX8" fmla="*/ 2186506 w 6773772"/>
                <a:gd name="connsiteY8" fmla="*/ 2433910 h 2717074"/>
                <a:gd name="connsiteX9" fmla="*/ 6773772 w 6773772"/>
                <a:gd name="connsiteY9" fmla="*/ 2433910 h 2717074"/>
                <a:gd name="connsiteX10" fmla="*/ 6773772 w 6773772"/>
                <a:gd name="connsiteY10" fmla="*/ 2717074 h 2717074"/>
                <a:gd name="connsiteX11" fmla="*/ 1358537 w 6773772"/>
                <a:gd name="connsiteY11" fmla="*/ 2717074 h 2717074"/>
                <a:gd name="connsiteX12" fmla="*/ 598966 w 6773772"/>
                <a:gd name="connsiteY12" fmla="*/ 2485057 h 2717074"/>
                <a:gd name="connsiteX13" fmla="*/ 530568 w 6773772"/>
                <a:gd name="connsiteY13" fmla="*/ 2433910 h 2717074"/>
                <a:gd name="connsiteX14" fmla="*/ 494381 w 6773772"/>
                <a:gd name="connsiteY14" fmla="*/ 2406850 h 2717074"/>
                <a:gd name="connsiteX15" fmla="*/ 0 w 6773772"/>
                <a:gd name="connsiteY15" fmla="*/ 1358537 h 2717074"/>
                <a:gd name="connsiteX16" fmla="*/ 1358537 w 6773772"/>
                <a:gd name="connsiteY16" fmla="*/ 0 h 2717074"/>
                <a:gd name="connsiteX0" fmla="*/ 1358537 w 6773772"/>
                <a:gd name="connsiteY0" fmla="*/ 283391 h 2717074"/>
                <a:gd name="connsiteX1" fmla="*/ 283391 w 6773772"/>
                <a:gd name="connsiteY1" fmla="*/ 1358537 h 2717074"/>
                <a:gd name="connsiteX2" fmla="*/ 1358537 w 6773772"/>
                <a:gd name="connsiteY2" fmla="*/ 2433683 h 2717074"/>
                <a:gd name="connsiteX3" fmla="*/ 2433683 w 6773772"/>
                <a:gd name="connsiteY3" fmla="*/ 1358537 h 2717074"/>
                <a:gd name="connsiteX4" fmla="*/ 1358537 w 6773772"/>
                <a:gd name="connsiteY4" fmla="*/ 283391 h 2717074"/>
                <a:gd name="connsiteX5" fmla="*/ 1358537 w 6773772"/>
                <a:gd name="connsiteY5" fmla="*/ 0 h 2717074"/>
                <a:gd name="connsiteX6" fmla="*/ 2717074 w 6773772"/>
                <a:gd name="connsiteY6" fmla="*/ 1358537 h 2717074"/>
                <a:gd name="connsiteX7" fmla="*/ 2222693 w 6773772"/>
                <a:gd name="connsiteY7" fmla="*/ 2406850 h 2717074"/>
                <a:gd name="connsiteX8" fmla="*/ 2186506 w 6773772"/>
                <a:gd name="connsiteY8" fmla="*/ 2433910 h 2717074"/>
                <a:gd name="connsiteX9" fmla="*/ 6773772 w 6773772"/>
                <a:gd name="connsiteY9" fmla="*/ 2433910 h 2717074"/>
                <a:gd name="connsiteX10" fmla="*/ 6773772 w 6773772"/>
                <a:gd name="connsiteY10" fmla="*/ 2717074 h 2717074"/>
                <a:gd name="connsiteX11" fmla="*/ 1358537 w 6773772"/>
                <a:gd name="connsiteY11" fmla="*/ 2717074 h 2717074"/>
                <a:gd name="connsiteX12" fmla="*/ 598966 w 6773772"/>
                <a:gd name="connsiteY12" fmla="*/ 2485057 h 2717074"/>
                <a:gd name="connsiteX13" fmla="*/ 494381 w 6773772"/>
                <a:gd name="connsiteY13" fmla="*/ 2406850 h 2717074"/>
                <a:gd name="connsiteX14" fmla="*/ 0 w 6773772"/>
                <a:gd name="connsiteY14" fmla="*/ 1358537 h 2717074"/>
                <a:gd name="connsiteX15" fmla="*/ 1358537 w 6773772"/>
                <a:gd name="connsiteY15" fmla="*/ 0 h 2717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773772" h="2717074">
                  <a:moveTo>
                    <a:pt x="1358537" y="283391"/>
                  </a:moveTo>
                  <a:cubicBezTo>
                    <a:pt x="764750" y="283391"/>
                    <a:pt x="283391" y="764750"/>
                    <a:pt x="283391" y="1358537"/>
                  </a:cubicBezTo>
                  <a:cubicBezTo>
                    <a:pt x="283391" y="1952324"/>
                    <a:pt x="764750" y="2433683"/>
                    <a:pt x="1358537" y="2433683"/>
                  </a:cubicBezTo>
                  <a:cubicBezTo>
                    <a:pt x="1952324" y="2433683"/>
                    <a:pt x="2433683" y="1952324"/>
                    <a:pt x="2433683" y="1358537"/>
                  </a:cubicBezTo>
                  <a:cubicBezTo>
                    <a:pt x="2433683" y="764750"/>
                    <a:pt x="1952324" y="283391"/>
                    <a:pt x="1358537" y="283391"/>
                  </a:cubicBezTo>
                  <a:close/>
                  <a:moveTo>
                    <a:pt x="1358537" y="0"/>
                  </a:moveTo>
                  <a:cubicBezTo>
                    <a:pt x="2108836" y="0"/>
                    <a:pt x="2717074" y="608238"/>
                    <a:pt x="2717074" y="1358537"/>
                  </a:cubicBezTo>
                  <a:cubicBezTo>
                    <a:pt x="2717074" y="1780580"/>
                    <a:pt x="2524624" y="2157674"/>
                    <a:pt x="2222693" y="2406850"/>
                  </a:cubicBezTo>
                  <a:lnTo>
                    <a:pt x="2186506" y="2433910"/>
                  </a:lnTo>
                  <a:lnTo>
                    <a:pt x="6773772" y="2433910"/>
                  </a:lnTo>
                  <a:lnTo>
                    <a:pt x="6773772" y="2717074"/>
                  </a:lnTo>
                  <a:lnTo>
                    <a:pt x="1358537" y="2717074"/>
                  </a:lnTo>
                  <a:cubicBezTo>
                    <a:pt x="1077175" y="2717074"/>
                    <a:pt x="815790" y="2631541"/>
                    <a:pt x="598966" y="2485057"/>
                  </a:cubicBezTo>
                  <a:lnTo>
                    <a:pt x="494381" y="2406850"/>
                  </a:lnTo>
                  <a:cubicBezTo>
                    <a:pt x="192450" y="2157674"/>
                    <a:pt x="0" y="1780580"/>
                    <a:pt x="0" y="1358537"/>
                  </a:cubicBezTo>
                  <a:cubicBezTo>
                    <a:pt x="0" y="608238"/>
                    <a:pt x="608238" y="0"/>
                    <a:pt x="135853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7" name="Freeform: Shape 36"/>
            <p:cNvSpPr/>
            <p:nvPr/>
          </p:nvSpPr>
          <p:spPr>
            <a:xfrm>
              <a:off x="1841048" y="4333875"/>
              <a:ext cx="1309738" cy="719138"/>
            </a:xfrm>
            <a:custGeom>
              <a:avLst/>
              <a:gdLst>
                <a:gd name="connsiteX0" fmla="*/ 1013444 w 1309738"/>
                <a:gd name="connsiteY0" fmla="*/ 0 h 719138"/>
                <a:gd name="connsiteX1" fmla="*/ 1309738 w 1309738"/>
                <a:gd name="connsiteY1" fmla="*/ 0 h 719138"/>
                <a:gd name="connsiteX2" fmla="*/ 1297460 w 1309738"/>
                <a:gd name="connsiteY2" fmla="*/ 47752 h 719138"/>
                <a:gd name="connsiteX3" fmla="*/ 864156 w 1309738"/>
                <a:gd name="connsiteY3" fmla="*/ 692078 h 719138"/>
                <a:gd name="connsiteX4" fmla="*/ 827969 w 1309738"/>
                <a:gd name="connsiteY4" fmla="*/ 719138 h 719138"/>
                <a:gd name="connsiteX5" fmla="*/ 0 w 1309738"/>
                <a:gd name="connsiteY5" fmla="*/ 719138 h 719138"/>
                <a:gd name="connsiteX6" fmla="*/ 0 w 1309738"/>
                <a:gd name="connsiteY6" fmla="*/ 718911 h 719138"/>
                <a:gd name="connsiteX7" fmla="*/ 990656 w 1309738"/>
                <a:gd name="connsiteY7" fmla="*/ 62260 h 719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09738" h="719138">
                  <a:moveTo>
                    <a:pt x="1013444" y="0"/>
                  </a:moveTo>
                  <a:lnTo>
                    <a:pt x="1309738" y="0"/>
                  </a:lnTo>
                  <a:lnTo>
                    <a:pt x="1297460" y="47752"/>
                  </a:lnTo>
                  <a:cubicBezTo>
                    <a:pt x="1218072" y="302991"/>
                    <a:pt x="1065443" y="525961"/>
                    <a:pt x="864156" y="692078"/>
                  </a:cubicBezTo>
                  <a:lnTo>
                    <a:pt x="827969" y="719138"/>
                  </a:lnTo>
                  <a:lnTo>
                    <a:pt x="0" y="719138"/>
                  </a:lnTo>
                  <a:lnTo>
                    <a:pt x="0" y="718911"/>
                  </a:lnTo>
                  <a:cubicBezTo>
                    <a:pt x="445340" y="718911"/>
                    <a:pt x="827440" y="448147"/>
                    <a:pt x="990656" y="62260"/>
                  </a:cubicBezTo>
                  <a:close/>
                </a:path>
              </a:pathLst>
            </a:custGeom>
            <a:gradFill flip="none" rotWithShape="1">
              <a:gsLst>
                <a:gs pos="32000">
                  <a:schemeClr val="accent2"/>
                </a:gs>
                <a:gs pos="77000">
                  <a:schemeClr val="accent2">
                    <a:lumMod val="75000"/>
                  </a:schemeClr>
                </a:gs>
                <a:gs pos="100000">
                  <a:schemeClr val="accent2">
                    <a:lumMod val="50000"/>
                  </a:schemeClr>
                </a:gs>
              </a:gsLst>
              <a:lin ang="66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4248071" y="1526080"/>
            <a:ext cx="7256282" cy="2717074"/>
            <a:chOff x="0" y="2619103"/>
            <a:chExt cx="7256282" cy="2717074"/>
          </a:xfrm>
          <a:solidFill>
            <a:schemeClr val="accent1"/>
          </a:solidFill>
        </p:grpSpPr>
        <p:sp>
          <p:nvSpPr>
            <p:cNvPr id="40" name="Freeform: Shape 39"/>
            <p:cNvSpPr/>
            <p:nvPr/>
          </p:nvSpPr>
          <p:spPr>
            <a:xfrm>
              <a:off x="0" y="5053013"/>
              <a:ext cx="1893434" cy="283164"/>
            </a:xfrm>
            <a:custGeom>
              <a:avLst/>
              <a:gdLst>
                <a:gd name="connsiteX0" fmla="*/ 0 w 1893434"/>
                <a:gd name="connsiteY0" fmla="*/ 0 h 283164"/>
                <a:gd name="connsiteX1" fmla="*/ 1065465 w 1893434"/>
                <a:gd name="connsiteY1" fmla="*/ 0 h 283164"/>
                <a:gd name="connsiteX2" fmla="*/ 1133863 w 1893434"/>
                <a:gd name="connsiteY2" fmla="*/ 51147 h 283164"/>
                <a:gd name="connsiteX3" fmla="*/ 1893434 w 1893434"/>
                <a:gd name="connsiteY3" fmla="*/ 283164 h 283164"/>
                <a:gd name="connsiteX4" fmla="*/ 0 w 1893434"/>
                <a:gd name="connsiteY4" fmla="*/ 283164 h 283164"/>
                <a:gd name="connsiteX5" fmla="*/ 0 w 1893434"/>
                <a:gd name="connsiteY5" fmla="*/ 0 h 283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93434" h="283164">
                  <a:moveTo>
                    <a:pt x="0" y="0"/>
                  </a:moveTo>
                  <a:lnTo>
                    <a:pt x="1065465" y="0"/>
                  </a:lnTo>
                  <a:lnTo>
                    <a:pt x="1133863" y="51147"/>
                  </a:lnTo>
                  <a:cubicBezTo>
                    <a:pt x="1350687" y="197631"/>
                    <a:pt x="1612072" y="283164"/>
                    <a:pt x="1893434" y="283164"/>
                  </a:cubicBezTo>
                  <a:lnTo>
                    <a:pt x="0" y="28316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1" name="Freeform: Shape 40"/>
            <p:cNvSpPr/>
            <p:nvPr/>
          </p:nvSpPr>
          <p:spPr>
            <a:xfrm>
              <a:off x="482510" y="2619103"/>
              <a:ext cx="6773772" cy="2717074"/>
            </a:xfrm>
            <a:custGeom>
              <a:avLst/>
              <a:gdLst>
                <a:gd name="connsiteX0" fmla="*/ 1358537 w 6773772"/>
                <a:gd name="connsiteY0" fmla="*/ 283391 h 2717074"/>
                <a:gd name="connsiteX1" fmla="*/ 283391 w 6773772"/>
                <a:gd name="connsiteY1" fmla="*/ 1358537 h 2717074"/>
                <a:gd name="connsiteX2" fmla="*/ 1358537 w 6773772"/>
                <a:gd name="connsiteY2" fmla="*/ 2433683 h 2717074"/>
                <a:gd name="connsiteX3" fmla="*/ 2433683 w 6773772"/>
                <a:gd name="connsiteY3" fmla="*/ 1358537 h 2717074"/>
                <a:gd name="connsiteX4" fmla="*/ 1358537 w 6773772"/>
                <a:gd name="connsiteY4" fmla="*/ 283391 h 2717074"/>
                <a:gd name="connsiteX5" fmla="*/ 1358537 w 6773772"/>
                <a:gd name="connsiteY5" fmla="*/ 0 h 2717074"/>
                <a:gd name="connsiteX6" fmla="*/ 2717074 w 6773772"/>
                <a:gd name="connsiteY6" fmla="*/ 1358537 h 2717074"/>
                <a:gd name="connsiteX7" fmla="*/ 2222693 w 6773772"/>
                <a:gd name="connsiteY7" fmla="*/ 2406850 h 2717074"/>
                <a:gd name="connsiteX8" fmla="*/ 2186506 w 6773772"/>
                <a:gd name="connsiteY8" fmla="*/ 2433910 h 2717074"/>
                <a:gd name="connsiteX9" fmla="*/ 6773772 w 6773772"/>
                <a:gd name="connsiteY9" fmla="*/ 2433910 h 2717074"/>
                <a:gd name="connsiteX10" fmla="*/ 6773772 w 6773772"/>
                <a:gd name="connsiteY10" fmla="*/ 2717074 h 2717074"/>
                <a:gd name="connsiteX11" fmla="*/ 1687285 w 6773772"/>
                <a:gd name="connsiteY11" fmla="*/ 2717074 h 2717074"/>
                <a:gd name="connsiteX12" fmla="*/ 1687285 w 6773772"/>
                <a:gd name="connsiteY12" fmla="*/ 2673337 h 2717074"/>
                <a:gd name="connsiteX13" fmla="*/ 1565429 w 6773772"/>
                <a:gd name="connsiteY13" fmla="*/ 2701421 h 2717074"/>
                <a:gd name="connsiteX14" fmla="*/ 1358537 w 6773772"/>
                <a:gd name="connsiteY14" fmla="*/ 2717074 h 2717074"/>
                <a:gd name="connsiteX15" fmla="*/ 598966 w 6773772"/>
                <a:gd name="connsiteY15" fmla="*/ 2485057 h 2717074"/>
                <a:gd name="connsiteX16" fmla="*/ 530568 w 6773772"/>
                <a:gd name="connsiteY16" fmla="*/ 2433910 h 2717074"/>
                <a:gd name="connsiteX17" fmla="*/ 494381 w 6773772"/>
                <a:gd name="connsiteY17" fmla="*/ 2406850 h 2717074"/>
                <a:gd name="connsiteX18" fmla="*/ 0 w 6773772"/>
                <a:gd name="connsiteY18" fmla="*/ 1358537 h 2717074"/>
                <a:gd name="connsiteX19" fmla="*/ 1358537 w 6773772"/>
                <a:gd name="connsiteY19" fmla="*/ 0 h 2717074"/>
                <a:gd name="connsiteX0" fmla="*/ 1358537 w 6773772"/>
                <a:gd name="connsiteY0" fmla="*/ 283391 h 2717074"/>
                <a:gd name="connsiteX1" fmla="*/ 283391 w 6773772"/>
                <a:gd name="connsiteY1" fmla="*/ 1358537 h 2717074"/>
                <a:gd name="connsiteX2" fmla="*/ 1358537 w 6773772"/>
                <a:gd name="connsiteY2" fmla="*/ 2433683 h 2717074"/>
                <a:gd name="connsiteX3" fmla="*/ 2433683 w 6773772"/>
                <a:gd name="connsiteY3" fmla="*/ 1358537 h 2717074"/>
                <a:gd name="connsiteX4" fmla="*/ 1358537 w 6773772"/>
                <a:gd name="connsiteY4" fmla="*/ 283391 h 2717074"/>
                <a:gd name="connsiteX5" fmla="*/ 1358537 w 6773772"/>
                <a:gd name="connsiteY5" fmla="*/ 0 h 2717074"/>
                <a:gd name="connsiteX6" fmla="*/ 2717074 w 6773772"/>
                <a:gd name="connsiteY6" fmla="*/ 1358537 h 2717074"/>
                <a:gd name="connsiteX7" fmla="*/ 2222693 w 6773772"/>
                <a:gd name="connsiteY7" fmla="*/ 2406850 h 2717074"/>
                <a:gd name="connsiteX8" fmla="*/ 2186506 w 6773772"/>
                <a:gd name="connsiteY8" fmla="*/ 2433910 h 2717074"/>
                <a:gd name="connsiteX9" fmla="*/ 6773772 w 6773772"/>
                <a:gd name="connsiteY9" fmla="*/ 2433910 h 2717074"/>
                <a:gd name="connsiteX10" fmla="*/ 6773772 w 6773772"/>
                <a:gd name="connsiteY10" fmla="*/ 2717074 h 2717074"/>
                <a:gd name="connsiteX11" fmla="*/ 1687285 w 6773772"/>
                <a:gd name="connsiteY11" fmla="*/ 2717074 h 2717074"/>
                <a:gd name="connsiteX12" fmla="*/ 1565429 w 6773772"/>
                <a:gd name="connsiteY12" fmla="*/ 2701421 h 2717074"/>
                <a:gd name="connsiteX13" fmla="*/ 1358537 w 6773772"/>
                <a:gd name="connsiteY13" fmla="*/ 2717074 h 2717074"/>
                <a:gd name="connsiteX14" fmla="*/ 598966 w 6773772"/>
                <a:gd name="connsiteY14" fmla="*/ 2485057 h 2717074"/>
                <a:gd name="connsiteX15" fmla="*/ 530568 w 6773772"/>
                <a:gd name="connsiteY15" fmla="*/ 2433910 h 2717074"/>
                <a:gd name="connsiteX16" fmla="*/ 494381 w 6773772"/>
                <a:gd name="connsiteY16" fmla="*/ 2406850 h 2717074"/>
                <a:gd name="connsiteX17" fmla="*/ 0 w 6773772"/>
                <a:gd name="connsiteY17" fmla="*/ 1358537 h 2717074"/>
                <a:gd name="connsiteX18" fmla="*/ 1358537 w 6773772"/>
                <a:gd name="connsiteY18" fmla="*/ 0 h 2717074"/>
                <a:gd name="connsiteX0" fmla="*/ 1358537 w 6773772"/>
                <a:gd name="connsiteY0" fmla="*/ 283391 h 2717074"/>
                <a:gd name="connsiteX1" fmla="*/ 283391 w 6773772"/>
                <a:gd name="connsiteY1" fmla="*/ 1358537 h 2717074"/>
                <a:gd name="connsiteX2" fmla="*/ 1358537 w 6773772"/>
                <a:gd name="connsiteY2" fmla="*/ 2433683 h 2717074"/>
                <a:gd name="connsiteX3" fmla="*/ 2433683 w 6773772"/>
                <a:gd name="connsiteY3" fmla="*/ 1358537 h 2717074"/>
                <a:gd name="connsiteX4" fmla="*/ 1358537 w 6773772"/>
                <a:gd name="connsiteY4" fmla="*/ 283391 h 2717074"/>
                <a:gd name="connsiteX5" fmla="*/ 1358537 w 6773772"/>
                <a:gd name="connsiteY5" fmla="*/ 0 h 2717074"/>
                <a:gd name="connsiteX6" fmla="*/ 2717074 w 6773772"/>
                <a:gd name="connsiteY6" fmla="*/ 1358537 h 2717074"/>
                <a:gd name="connsiteX7" fmla="*/ 2222693 w 6773772"/>
                <a:gd name="connsiteY7" fmla="*/ 2406850 h 2717074"/>
                <a:gd name="connsiteX8" fmla="*/ 2186506 w 6773772"/>
                <a:gd name="connsiteY8" fmla="*/ 2433910 h 2717074"/>
                <a:gd name="connsiteX9" fmla="*/ 6773772 w 6773772"/>
                <a:gd name="connsiteY9" fmla="*/ 2433910 h 2717074"/>
                <a:gd name="connsiteX10" fmla="*/ 6773772 w 6773772"/>
                <a:gd name="connsiteY10" fmla="*/ 2717074 h 2717074"/>
                <a:gd name="connsiteX11" fmla="*/ 1687285 w 6773772"/>
                <a:gd name="connsiteY11" fmla="*/ 2717074 h 2717074"/>
                <a:gd name="connsiteX12" fmla="*/ 1358537 w 6773772"/>
                <a:gd name="connsiteY12" fmla="*/ 2717074 h 2717074"/>
                <a:gd name="connsiteX13" fmla="*/ 598966 w 6773772"/>
                <a:gd name="connsiteY13" fmla="*/ 2485057 h 2717074"/>
                <a:gd name="connsiteX14" fmla="*/ 530568 w 6773772"/>
                <a:gd name="connsiteY14" fmla="*/ 2433910 h 2717074"/>
                <a:gd name="connsiteX15" fmla="*/ 494381 w 6773772"/>
                <a:gd name="connsiteY15" fmla="*/ 2406850 h 2717074"/>
                <a:gd name="connsiteX16" fmla="*/ 0 w 6773772"/>
                <a:gd name="connsiteY16" fmla="*/ 1358537 h 2717074"/>
                <a:gd name="connsiteX17" fmla="*/ 1358537 w 6773772"/>
                <a:gd name="connsiteY17" fmla="*/ 0 h 2717074"/>
                <a:gd name="connsiteX0" fmla="*/ 1358537 w 6773772"/>
                <a:gd name="connsiteY0" fmla="*/ 283391 h 2717074"/>
                <a:gd name="connsiteX1" fmla="*/ 283391 w 6773772"/>
                <a:gd name="connsiteY1" fmla="*/ 1358537 h 2717074"/>
                <a:gd name="connsiteX2" fmla="*/ 1358537 w 6773772"/>
                <a:gd name="connsiteY2" fmla="*/ 2433683 h 2717074"/>
                <a:gd name="connsiteX3" fmla="*/ 2433683 w 6773772"/>
                <a:gd name="connsiteY3" fmla="*/ 1358537 h 2717074"/>
                <a:gd name="connsiteX4" fmla="*/ 1358537 w 6773772"/>
                <a:gd name="connsiteY4" fmla="*/ 283391 h 2717074"/>
                <a:gd name="connsiteX5" fmla="*/ 1358537 w 6773772"/>
                <a:gd name="connsiteY5" fmla="*/ 0 h 2717074"/>
                <a:gd name="connsiteX6" fmla="*/ 2717074 w 6773772"/>
                <a:gd name="connsiteY6" fmla="*/ 1358537 h 2717074"/>
                <a:gd name="connsiteX7" fmla="*/ 2222693 w 6773772"/>
                <a:gd name="connsiteY7" fmla="*/ 2406850 h 2717074"/>
                <a:gd name="connsiteX8" fmla="*/ 2186506 w 6773772"/>
                <a:gd name="connsiteY8" fmla="*/ 2433910 h 2717074"/>
                <a:gd name="connsiteX9" fmla="*/ 6773772 w 6773772"/>
                <a:gd name="connsiteY9" fmla="*/ 2433910 h 2717074"/>
                <a:gd name="connsiteX10" fmla="*/ 6773772 w 6773772"/>
                <a:gd name="connsiteY10" fmla="*/ 2717074 h 2717074"/>
                <a:gd name="connsiteX11" fmla="*/ 1358537 w 6773772"/>
                <a:gd name="connsiteY11" fmla="*/ 2717074 h 2717074"/>
                <a:gd name="connsiteX12" fmla="*/ 598966 w 6773772"/>
                <a:gd name="connsiteY12" fmla="*/ 2485057 h 2717074"/>
                <a:gd name="connsiteX13" fmla="*/ 530568 w 6773772"/>
                <a:gd name="connsiteY13" fmla="*/ 2433910 h 2717074"/>
                <a:gd name="connsiteX14" fmla="*/ 494381 w 6773772"/>
                <a:gd name="connsiteY14" fmla="*/ 2406850 h 2717074"/>
                <a:gd name="connsiteX15" fmla="*/ 0 w 6773772"/>
                <a:gd name="connsiteY15" fmla="*/ 1358537 h 2717074"/>
                <a:gd name="connsiteX16" fmla="*/ 1358537 w 6773772"/>
                <a:gd name="connsiteY16" fmla="*/ 0 h 2717074"/>
                <a:gd name="connsiteX0" fmla="*/ 1358537 w 6773772"/>
                <a:gd name="connsiteY0" fmla="*/ 283391 h 2717074"/>
                <a:gd name="connsiteX1" fmla="*/ 283391 w 6773772"/>
                <a:gd name="connsiteY1" fmla="*/ 1358537 h 2717074"/>
                <a:gd name="connsiteX2" fmla="*/ 1358537 w 6773772"/>
                <a:gd name="connsiteY2" fmla="*/ 2433683 h 2717074"/>
                <a:gd name="connsiteX3" fmla="*/ 2433683 w 6773772"/>
                <a:gd name="connsiteY3" fmla="*/ 1358537 h 2717074"/>
                <a:gd name="connsiteX4" fmla="*/ 1358537 w 6773772"/>
                <a:gd name="connsiteY4" fmla="*/ 283391 h 2717074"/>
                <a:gd name="connsiteX5" fmla="*/ 1358537 w 6773772"/>
                <a:gd name="connsiteY5" fmla="*/ 0 h 2717074"/>
                <a:gd name="connsiteX6" fmla="*/ 2717074 w 6773772"/>
                <a:gd name="connsiteY6" fmla="*/ 1358537 h 2717074"/>
                <a:gd name="connsiteX7" fmla="*/ 2222693 w 6773772"/>
                <a:gd name="connsiteY7" fmla="*/ 2406850 h 2717074"/>
                <a:gd name="connsiteX8" fmla="*/ 2186506 w 6773772"/>
                <a:gd name="connsiteY8" fmla="*/ 2433910 h 2717074"/>
                <a:gd name="connsiteX9" fmla="*/ 6773772 w 6773772"/>
                <a:gd name="connsiteY9" fmla="*/ 2433910 h 2717074"/>
                <a:gd name="connsiteX10" fmla="*/ 6773772 w 6773772"/>
                <a:gd name="connsiteY10" fmla="*/ 2717074 h 2717074"/>
                <a:gd name="connsiteX11" fmla="*/ 1358537 w 6773772"/>
                <a:gd name="connsiteY11" fmla="*/ 2717074 h 2717074"/>
                <a:gd name="connsiteX12" fmla="*/ 598966 w 6773772"/>
                <a:gd name="connsiteY12" fmla="*/ 2485057 h 2717074"/>
                <a:gd name="connsiteX13" fmla="*/ 494381 w 6773772"/>
                <a:gd name="connsiteY13" fmla="*/ 2406850 h 2717074"/>
                <a:gd name="connsiteX14" fmla="*/ 0 w 6773772"/>
                <a:gd name="connsiteY14" fmla="*/ 1358537 h 2717074"/>
                <a:gd name="connsiteX15" fmla="*/ 1358537 w 6773772"/>
                <a:gd name="connsiteY15" fmla="*/ 0 h 2717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773772" h="2717074">
                  <a:moveTo>
                    <a:pt x="1358537" y="283391"/>
                  </a:moveTo>
                  <a:cubicBezTo>
                    <a:pt x="764750" y="283391"/>
                    <a:pt x="283391" y="764750"/>
                    <a:pt x="283391" y="1358537"/>
                  </a:cubicBezTo>
                  <a:cubicBezTo>
                    <a:pt x="283391" y="1952324"/>
                    <a:pt x="764750" y="2433683"/>
                    <a:pt x="1358537" y="2433683"/>
                  </a:cubicBezTo>
                  <a:cubicBezTo>
                    <a:pt x="1952324" y="2433683"/>
                    <a:pt x="2433683" y="1952324"/>
                    <a:pt x="2433683" y="1358537"/>
                  </a:cubicBezTo>
                  <a:cubicBezTo>
                    <a:pt x="2433683" y="764750"/>
                    <a:pt x="1952324" y="283391"/>
                    <a:pt x="1358537" y="283391"/>
                  </a:cubicBezTo>
                  <a:close/>
                  <a:moveTo>
                    <a:pt x="1358537" y="0"/>
                  </a:moveTo>
                  <a:cubicBezTo>
                    <a:pt x="2108836" y="0"/>
                    <a:pt x="2717074" y="608238"/>
                    <a:pt x="2717074" y="1358537"/>
                  </a:cubicBezTo>
                  <a:cubicBezTo>
                    <a:pt x="2717074" y="1780580"/>
                    <a:pt x="2524624" y="2157674"/>
                    <a:pt x="2222693" y="2406850"/>
                  </a:cubicBezTo>
                  <a:lnTo>
                    <a:pt x="2186506" y="2433910"/>
                  </a:lnTo>
                  <a:lnTo>
                    <a:pt x="6773772" y="2433910"/>
                  </a:lnTo>
                  <a:lnTo>
                    <a:pt x="6773772" y="2717074"/>
                  </a:lnTo>
                  <a:lnTo>
                    <a:pt x="1358537" y="2717074"/>
                  </a:lnTo>
                  <a:cubicBezTo>
                    <a:pt x="1077175" y="2717074"/>
                    <a:pt x="815790" y="2631541"/>
                    <a:pt x="598966" y="2485057"/>
                  </a:cubicBezTo>
                  <a:lnTo>
                    <a:pt x="494381" y="2406850"/>
                  </a:lnTo>
                  <a:cubicBezTo>
                    <a:pt x="192450" y="2157674"/>
                    <a:pt x="0" y="1780580"/>
                    <a:pt x="0" y="1358537"/>
                  </a:cubicBezTo>
                  <a:cubicBezTo>
                    <a:pt x="0" y="608238"/>
                    <a:pt x="608238" y="0"/>
                    <a:pt x="135853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2" name="Freeform: Shape 41"/>
            <p:cNvSpPr/>
            <p:nvPr/>
          </p:nvSpPr>
          <p:spPr>
            <a:xfrm>
              <a:off x="1841048" y="4333875"/>
              <a:ext cx="1309738" cy="719138"/>
            </a:xfrm>
            <a:custGeom>
              <a:avLst/>
              <a:gdLst>
                <a:gd name="connsiteX0" fmla="*/ 1013444 w 1309738"/>
                <a:gd name="connsiteY0" fmla="*/ 0 h 719138"/>
                <a:gd name="connsiteX1" fmla="*/ 1309738 w 1309738"/>
                <a:gd name="connsiteY1" fmla="*/ 0 h 719138"/>
                <a:gd name="connsiteX2" fmla="*/ 1297460 w 1309738"/>
                <a:gd name="connsiteY2" fmla="*/ 47752 h 719138"/>
                <a:gd name="connsiteX3" fmla="*/ 864156 w 1309738"/>
                <a:gd name="connsiteY3" fmla="*/ 692078 h 719138"/>
                <a:gd name="connsiteX4" fmla="*/ 827969 w 1309738"/>
                <a:gd name="connsiteY4" fmla="*/ 719138 h 719138"/>
                <a:gd name="connsiteX5" fmla="*/ 0 w 1309738"/>
                <a:gd name="connsiteY5" fmla="*/ 719138 h 719138"/>
                <a:gd name="connsiteX6" fmla="*/ 0 w 1309738"/>
                <a:gd name="connsiteY6" fmla="*/ 718911 h 719138"/>
                <a:gd name="connsiteX7" fmla="*/ 990656 w 1309738"/>
                <a:gd name="connsiteY7" fmla="*/ 62260 h 719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09738" h="719138">
                  <a:moveTo>
                    <a:pt x="1013444" y="0"/>
                  </a:moveTo>
                  <a:lnTo>
                    <a:pt x="1309738" y="0"/>
                  </a:lnTo>
                  <a:lnTo>
                    <a:pt x="1297460" y="47752"/>
                  </a:lnTo>
                  <a:cubicBezTo>
                    <a:pt x="1218072" y="302991"/>
                    <a:pt x="1065443" y="525961"/>
                    <a:pt x="864156" y="692078"/>
                  </a:cubicBezTo>
                  <a:lnTo>
                    <a:pt x="827969" y="719138"/>
                  </a:lnTo>
                  <a:lnTo>
                    <a:pt x="0" y="719138"/>
                  </a:lnTo>
                  <a:lnTo>
                    <a:pt x="0" y="718911"/>
                  </a:lnTo>
                  <a:cubicBezTo>
                    <a:pt x="445340" y="718911"/>
                    <a:pt x="827440" y="448147"/>
                    <a:pt x="990656" y="62260"/>
                  </a:cubicBezTo>
                  <a:close/>
                </a:path>
              </a:pathLst>
            </a:custGeom>
            <a:gradFill>
              <a:gsLst>
                <a:gs pos="32000">
                  <a:schemeClr val="accent1"/>
                </a:gs>
                <a:gs pos="77000">
                  <a:schemeClr val="accent1">
                    <a:lumMod val="5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6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46" name="Freeform: Shape 45"/>
          <p:cNvSpPr/>
          <p:nvPr/>
        </p:nvSpPr>
        <p:spPr>
          <a:xfrm>
            <a:off x="8496142" y="3959990"/>
            <a:ext cx="1893434" cy="283164"/>
          </a:xfrm>
          <a:custGeom>
            <a:avLst/>
            <a:gdLst>
              <a:gd name="connsiteX0" fmla="*/ 0 w 1893434"/>
              <a:gd name="connsiteY0" fmla="*/ 0 h 283164"/>
              <a:gd name="connsiteX1" fmla="*/ 1065465 w 1893434"/>
              <a:gd name="connsiteY1" fmla="*/ 0 h 283164"/>
              <a:gd name="connsiteX2" fmla="*/ 1133863 w 1893434"/>
              <a:gd name="connsiteY2" fmla="*/ 51147 h 283164"/>
              <a:gd name="connsiteX3" fmla="*/ 1893434 w 1893434"/>
              <a:gd name="connsiteY3" fmla="*/ 283164 h 283164"/>
              <a:gd name="connsiteX4" fmla="*/ 0 w 1893434"/>
              <a:gd name="connsiteY4" fmla="*/ 283164 h 283164"/>
              <a:gd name="connsiteX5" fmla="*/ 0 w 1893434"/>
              <a:gd name="connsiteY5" fmla="*/ 0 h 28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93434" h="283164">
                <a:moveTo>
                  <a:pt x="0" y="0"/>
                </a:moveTo>
                <a:lnTo>
                  <a:pt x="1065465" y="0"/>
                </a:lnTo>
                <a:lnTo>
                  <a:pt x="1133863" y="51147"/>
                </a:lnTo>
                <a:cubicBezTo>
                  <a:pt x="1350687" y="197631"/>
                  <a:pt x="1612072" y="283164"/>
                  <a:pt x="1893434" y="283164"/>
                </a:cubicBezTo>
                <a:lnTo>
                  <a:pt x="0" y="28316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32000">
                <a:schemeClr val="accent1"/>
              </a:gs>
              <a:gs pos="77000">
                <a:schemeClr val="accent1">
                  <a:lumMod val="50000"/>
                </a:schemeClr>
              </a:gs>
              <a:gs pos="100000">
                <a:schemeClr val="accent1">
                  <a:lumMod val="50000"/>
                </a:scheme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9" name="Freeform: Shape 68"/>
          <p:cNvSpPr/>
          <p:nvPr/>
        </p:nvSpPr>
        <p:spPr>
          <a:xfrm>
            <a:off x="8978652" y="1526080"/>
            <a:ext cx="3213348" cy="2717074"/>
          </a:xfrm>
          <a:custGeom>
            <a:avLst/>
            <a:gdLst>
              <a:gd name="connsiteX0" fmla="*/ 1358537 w 3213348"/>
              <a:gd name="connsiteY0" fmla="*/ 283391 h 2717074"/>
              <a:gd name="connsiteX1" fmla="*/ 283391 w 3213348"/>
              <a:gd name="connsiteY1" fmla="*/ 1358537 h 2717074"/>
              <a:gd name="connsiteX2" fmla="*/ 1358537 w 3213348"/>
              <a:gd name="connsiteY2" fmla="*/ 2433683 h 2717074"/>
              <a:gd name="connsiteX3" fmla="*/ 2433683 w 3213348"/>
              <a:gd name="connsiteY3" fmla="*/ 1358537 h 2717074"/>
              <a:gd name="connsiteX4" fmla="*/ 1358537 w 3213348"/>
              <a:gd name="connsiteY4" fmla="*/ 283391 h 2717074"/>
              <a:gd name="connsiteX5" fmla="*/ 1358537 w 3213348"/>
              <a:gd name="connsiteY5" fmla="*/ 0 h 2717074"/>
              <a:gd name="connsiteX6" fmla="*/ 2717074 w 3213348"/>
              <a:gd name="connsiteY6" fmla="*/ 1358537 h 2717074"/>
              <a:gd name="connsiteX7" fmla="*/ 2222693 w 3213348"/>
              <a:gd name="connsiteY7" fmla="*/ 2406850 h 2717074"/>
              <a:gd name="connsiteX8" fmla="*/ 2186506 w 3213348"/>
              <a:gd name="connsiteY8" fmla="*/ 2433910 h 2717074"/>
              <a:gd name="connsiteX9" fmla="*/ 3213348 w 3213348"/>
              <a:gd name="connsiteY9" fmla="*/ 2433910 h 2717074"/>
              <a:gd name="connsiteX10" fmla="*/ 3213348 w 3213348"/>
              <a:gd name="connsiteY10" fmla="*/ 2717074 h 2717074"/>
              <a:gd name="connsiteX11" fmla="*/ 1358537 w 3213348"/>
              <a:gd name="connsiteY11" fmla="*/ 2717074 h 2717074"/>
              <a:gd name="connsiteX12" fmla="*/ 598966 w 3213348"/>
              <a:gd name="connsiteY12" fmla="*/ 2485057 h 2717074"/>
              <a:gd name="connsiteX13" fmla="*/ 494381 w 3213348"/>
              <a:gd name="connsiteY13" fmla="*/ 2406850 h 2717074"/>
              <a:gd name="connsiteX14" fmla="*/ 0 w 3213348"/>
              <a:gd name="connsiteY14" fmla="*/ 1358537 h 2717074"/>
              <a:gd name="connsiteX15" fmla="*/ 1358537 w 3213348"/>
              <a:gd name="connsiteY15" fmla="*/ 0 h 2717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213348" h="2717074">
                <a:moveTo>
                  <a:pt x="1358537" y="283391"/>
                </a:moveTo>
                <a:cubicBezTo>
                  <a:pt x="764750" y="283391"/>
                  <a:pt x="283391" y="764750"/>
                  <a:pt x="283391" y="1358537"/>
                </a:cubicBezTo>
                <a:cubicBezTo>
                  <a:pt x="283391" y="1952324"/>
                  <a:pt x="764750" y="2433683"/>
                  <a:pt x="1358537" y="2433683"/>
                </a:cubicBezTo>
                <a:cubicBezTo>
                  <a:pt x="1952324" y="2433683"/>
                  <a:pt x="2433683" y="1952324"/>
                  <a:pt x="2433683" y="1358537"/>
                </a:cubicBezTo>
                <a:cubicBezTo>
                  <a:pt x="2433683" y="764750"/>
                  <a:pt x="1952324" y="283391"/>
                  <a:pt x="1358537" y="283391"/>
                </a:cubicBezTo>
                <a:close/>
                <a:moveTo>
                  <a:pt x="1358537" y="0"/>
                </a:moveTo>
                <a:cubicBezTo>
                  <a:pt x="2108836" y="0"/>
                  <a:pt x="2717074" y="608238"/>
                  <a:pt x="2717074" y="1358537"/>
                </a:cubicBezTo>
                <a:cubicBezTo>
                  <a:pt x="2717074" y="1780580"/>
                  <a:pt x="2524624" y="2157674"/>
                  <a:pt x="2222693" y="2406850"/>
                </a:cubicBezTo>
                <a:lnTo>
                  <a:pt x="2186506" y="2433910"/>
                </a:lnTo>
                <a:lnTo>
                  <a:pt x="3213348" y="2433910"/>
                </a:lnTo>
                <a:lnTo>
                  <a:pt x="3213348" y="2717074"/>
                </a:lnTo>
                <a:lnTo>
                  <a:pt x="1358537" y="2717074"/>
                </a:lnTo>
                <a:cubicBezTo>
                  <a:pt x="1077175" y="2717074"/>
                  <a:pt x="815790" y="2631541"/>
                  <a:pt x="598966" y="2485057"/>
                </a:cubicBezTo>
                <a:lnTo>
                  <a:pt x="494381" y="2406850"/>
                </a:lnTo>
                <a:cubicBezTo>
                  <a:pt x="192450" y="2157674"/>
                  <a:pt x="0" y="1780580"/>
                  <a:pt x="0" y="1358537"/>
                </a:cubicBezTo>
                <a:cubicBezTo>
                  <a:pt x="0" y="608238"/>
                  <a:pt x="608238" y="0"/>
                  <a:pt x="1358537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8" name="Freeform: Shape 47"/>
          <p:cNvSpPr/>
          <p:nvPr/>
        </p:nvSpPr>
        <p:spPr>
          <a:xfrm>
            <a:off x="10337190" y="3240852"/>
            <a:ext cx="1309738" cy="719138"/>
          </a:xfrm>
          <a:custGeom>
            <a:avLst/>
            <a:gdLst>
              <a:gd name="connsiteX0" fmla="*/ 1013444 w 1309738"/>
              <a:gd name="connsiteY0" fmla="*/ 0 h 719138"/>
              <a:gd name="connsiteX1" fmla="*/ 1309738 w 1309738"/>
              <a:gd name="connsiteY1" fmla="*/ 0 h 719138"/>
              <a:gd name="connsiteX2" fmla="*/ 1297460 w 1309738"/>
              <a:gd name="connsiteY2" fmla="*/ 47752 h 719138"/>
              <a:gd name="connsiteX3" fmla="*/ 864156 w 1309738"/>
              <a:gd name="connsiteY3" fmla="*/ 692078 h 719138"/>
              <a:gd name="connsiteX4" fmla="*/ 827969 w 1309738"/>
              <a:gd name="connsiteY4" fmla="*/ 719138 h 719138"/>
              <a:gd name="connsiteX5" fmla="*/ 0 w 1309738"/>
              <a:gd name="connsiteY5" fmla="*/ 719138 h 719138"/>
              <a:gd name="connsiteX6" fmla="*/ 0 w 1309738"/>
              <a:gd name="connsiteY6" fmla="*/ 718911 h 719138"/>
              <a:gd name="connsiteX7" fmla="*/ 990656 w 1309738"/>
              <a:gd name="connsiteY7" fmla="*/ 62260 h 719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09738" h="719138">
                <a:moveTo>
                  <a:pt x="1013444" y="0"/>
                </a:moveTo>
                <a:lnTo>
                  <a:pt x="1309738" y="0"/>
                </a:lnTo>
                <a:lnTo>
                  <a:pt x="1297460" y="47752"/>
                </a:lnTo>
                <a:cubicBezTo>
                  <a:pt x="1218072" y="302991"/>
                  <a:pt x="1065443" y="525961"/>
                  <a:pt x="864156" y="692078"/>
                </a:cubicBezTo>
                <a:lnTo>
                  <a:pt x="827969" y="719138"/>
                </a:lnTo>
                <a:lnTo>
                  <a:pt x="0" y="719138"/>
                </a:lnTo>
                <a:lnTo>
                  <a:pt x="0" y="718911"/>
                </a:lnTo>
                <a:cubicBezTo>
                  <a:pt x="445340" y="718911"/>
                  <a:pt x="827440" y="448147"/>
                  <a:pt x="990656" y="62260"/>
                </a:cubicBezTo>
                <a:close/>
              </a:path>
            </a:pathLst>
          </a:custGeom>
          <a:gradFill>
            <a:gsLst>
              <a:gs pos="32000">
                <a:schemeClr val="accent4"/>
              </a:gs>
              <a:gs pos="77000">
                <a:schemeClr val="accent4">
                  <a:lumMod val="50000"/>
                </a:schemeClr>
              </a:gs>
              <a:gs pos="100000">
                <a:schemeClr val="accent4">
                  <a:lumMod val="50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482510" y="4445848"/>
            <a:ext cx="2937088" cy="1702708"/>
            <a:chOff x="350992" y="2767961"/>
            <a:chExt cx="2937088" cy="1702708"/>
          </a:xfrm>
        </p:grpSpPr>
        <p:sp>
          <p:nvSpPr>
            <p:cNvPr id="51" name="TextBox 50"/>
            <p:cNvSpPr txBox="1"/>
            <p:nvPr/>
          </p:nvSpPr>
          <p:spPr>
            <a:xfrm>
              <a:off x="350992" y="2767961"/>
              <a:ext cx="2937088" cy="52322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50992" y="3301118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4627456" y="4445848"/>
            <a:ext cx="2937088" cy="1702708"/>
            <a:chOff x="350992" y="2767961"/>
            <a:chExt cx="2937088" cy="1702708"/>
          </a:xfrm>
        </p:grpSpPr>
        <p:sp>
          <p:nvSpPr>
            <p:cNvPr id="56" name="TextBox 55"/>
            <p:cNvSpPr txBox="1"/>
            <p:nvPr/>
          </p:nvSpPr>
          <p:spPr>
            <a:xfrm>
              <a:off x="350992" y="2767961"/>
              <a:ext cx="2937088" cy="52322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350992" y="3301118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8978652" y="4445848"/>
            <a:ext cx="2937088" cy="1702708"/>
            <a:chOff x="350992" y="2767961"/>
            <a:chExt cx="2937088" cy="1702708"/>
          </a:xfrm>
        </p:grpSpPr>
        <p:sp>
          <p:nvSpPr>
            <p:cNvPr id="64" name="TextBox 63"/>
            <p:cNvSpPr txBox="1"/>
            <p:nvPr/>
          </p:nvSpPr>
          <p:spPr>
            <a:xfrm>
              <a:off x="350992" y="2767961"/>
              <a:ext cx="2937088" cy="52322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350992" y="3301118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sp>
        <p:nvSpPr>
          <p:cNvPr id="71" name="Freeform 309"/>
          <p:cNvSpPr/>
          <p:nvPr/>
        </p:nvSpPr>
        <p:spPr>
          <a:xfrm>
            <a:off x="9842308" y="2509214"/>
            <a:ext cx="899781" cy="761977"/>
          </a:xfrm>
          <a:custGeom>
            <a:avLst/>
            <a:gdLst>
              <a:gd name="connsiteX0" fmla="*/ 396649 w 468766"/>
              <a:gd name="connsiteY0" fmla="*/ 324530 h 396648"/>
              <a:gd name="connsiteX1" fmla="*/ 422003 w 468766"/>
              <a:gd name="connsiteY1" fmla="*/ 335235 h 396648"/>
              <a:gd name="connsiteX2" fmla="*/ 432708 w 468766"/>
              <a:gd name="connsiteY2" fmla="*/ 360589 h 396648"/>
              <a:gd name="connsiteX3" fmla="*/ 422003 w 468766"/>
              <a:gd name="connsiteY3" fmla="*/ 385943 h 396648"/>
              <a:gd name="connsiteX4" fmla="*/ 396649 w 468766"/>
              <a:gd name="connsiteY4" fmla="*/ 396648 h 396648"/>
              <a:gd name="connsiteX5" fmla="*/ 371295 w 468766"/>
              <a:gd name="connsiteY5" fmla="*/ 385943 h 396648"/>
              <a:gd name="connsiteX6" fmla="*/ 360591 w 468766"/>
              <a:gd name="connsiteY6" fmla="*/ 360589 h 396648"/>
              <a:gd name="connsiteX7" fmla="*/ 371295 w 468766"/>
              <a:gd name="connsiteY7" fmla="*/ 335235 h 396648"/>
              <a:gd name="connsiteX8" fmla="*/ 396649 w 468766"/>
              <a:gd name="connsiteY8" fmla="*/ 324530 h 396648"/>
              <a:gd name="connsiteX9" fmla="*/ 144236 w 468766"/>
              <a:gd name="connsiteY9" fmla="*/ 324530 h 396648"/>
              <a:gd name="connsiteX10" fmla="*/ 169590 w 468766"/>
              <a:gd name="connsiteY10" fmla="*/ 335235 h 396648"/>
              <a:gd name="connsiteX11" fmla="*/ 180295 w 468766"/>
              <a:gd name="connsiteY11" fmla="*/ 360589 h 396648"/>
              <a:gd name="connsiteX12" fmla="*/ 169590 w 468766"/>
              <a:gd name="connsiteY12" fmla="*/ 385943 h 396648"/>
              <a:gd name="connsiteX13" fmla="*/ 144236 w 468766"/>
              <a:gd name="connsiteY13" fmla="*/ 396648 h 396648"/>
              <a:gd name="connsiteX14" fmla="*/ 118882 w 468766"/>
              <a:gd name="connsiteY14" fmla="*/ 385943 h 396648"/>
              <a:gd name="connsiteX15" fmla="*/ 108177 w 468766"/>
              <a:gd name="connsiteY15" fmla="*/ 360589 h 396648"/>
              <a:gd name="connsiteX16" fmla="*/ 118882 w 468766"/>
              <a:gd name="connsiteY16" fmla="*/ 335235 h 396648"/>
              <a:gd name="connsiteX17" fmla="*/ 144236 w 468766"/>
              <a:gd name="connsiteY17" fmla="*/ 324530 h 396648"/>
              <a:gd name="connsiteX18" fmla="*/ 18030 w 468766"/>
              <a:gd name="connsiteY18" fmla="*/ 0 h 396648"/>
              <a:gd name="connsiteX19" fmla="*/ 90148 w 468766"/>
              <a:gd name="connsiteY19" fmla="*/ 0 h 396648"/>
              <a:gd name="connsiteX20" fmla="*/ 98176 w 468766"/>
              <a:gd name="connsiteY20" fmla="*/ 1831 h 396648"/>
              <a:gd name="connsiteX21" fmla="*/ 103670 w 468766"/>
              <a:gd name="connsiteY21" fmla="*/ 6198 h 396648"/>
              <a:gd name="connsiteX22" fmla="*/ 107332 w 468766"/>
              <a:gd name="connsiteY22" fmla="*/ 13100 h 396648"/>
              <a:gd name="connsiteX23" fmla="*/ 109586 w 468766"/>
              <a:gd name="connsiteY23" fmla="*/ 20424 h 396648"/>
              <a:gd name="connsiteX24" fmla="*/ 111135 w 468766"/>
              <a:gd name="connsiteY24" fmla="*/ 28734 h 396648"/>
              <a:gd name="connsiteX25" fmla="*/ 112403 w 468766"/>
              <a:gd name="connsiteY25" fmla="*/ 36059 h 396648"/>
              <a:gd name="connsiteX26" fmla="*/ 450737 w 468766"/>
              <a:gd name="connsiteY26" fmla="*/ 36059 h 396648"/>
              <a:gd name="connsiteX27" fmla="*/ 463414 w 468766"/>
              <a:gd name="connsiteY27" fmla="*/ 41411 h 396648"/>
              <a:gd name="connsiteX28" fmla="*/ 468766 w 468766"/>
              <a:gd name="connsiteY28" fmla="*/ 54088 h 396648"/>
              <a:gd name="connsiteX29" fmla="*/ 468766 w 468766"/>
              <a:gd name="connsiteY29" fmla="*/ 198324 h 396648"/>
              <a:gd name="connsiteX30" fmla="*/ 464118 w 468766"/>
              <a:gd name="connsiteY30" fmla="*/ 210297 h 396648"/>
              <a:gd name="connsiteX31" fmla="*/ 452709 w 468766"/>
              <a:gd name="connsiteY31" fmla="*/ 216353 h 396648"/>
              <a:gd name="connsiteX32" fmla="*/ 158603 w 468766"/>
              <a:gd name="connsiteY32" fmla="*/ 250722 h 396648"/>
              <a:gd name="connsiteX33" fmla="*/ 162265 w 468766"/>
              <a:gd name="connsiteY33" fmla="*/ 270442 h 396648"/>
              <a:gd name="connsiteX34" fmla="*/ 155504 w 468766"/>
              <a:gd name="connsiteY34" fmla="*/ 288471 h 396648"/>
              <a:gd name="connsiteX35" fmla="*/ 414678 w 468766"/>
              <a:gd name="connsiteY35" fmla="*/ 288471 h 396648"/>
              <a:gd name="connsiteX36" fmla="*/ 427355 w 468766"/>
              <a:gd name="connsiteY36" fmla="*/ 293824 h 396648"/>
              <a:gd name="connsiteX37" fmla="*/ 432707 w 468766"/>
              <a:gd name="connsiteY37" fmla="*/ 306501 h 396648"/>
              <a:gd name="connsiteX38" fmla="*/ 427355 w 468766"/>
              <a:gd name="connsiteY38" fmla="*/ 319178 h 396648"/>
              <a:gd name="connsiteX39" fmla="*/ 414678 w 468766"/>
              <a:gd name="connsiteY39" fmla="*/ 324530 h 396648"/>
              <a:gd name="connsiteX40" fmla="*/ 396649 w 468766"/>
              <a:gd name="connsiteY40" fmla="*/ 324530 h 396648"/>
              <a:gd name="connsiteX41" fmla="*/ 396648 w 468766"/>
              <a:gd name="connsiteY41" fmla="*/ 324530 h 396648"/>
              <a:gd name="connsiteX42" fmla="*/ 144236 w 468766"/>
              <a:gd name="connsiteY42" fmla="*/ 324530 h 396648"/>
              <a:gd name="connsiteX43" fmla="*/ 126206 w 468766"/>
              <a:gd name="connsiteY43" fmla="*/ 324530 h 396648"/>
              <a:gd name="connsiteX44" fmla="*/ 113530 w 468766"/>
              <a:gd name="connsiteY44" fmla="*/ 319178 h 396648"/>
              <a:gd name="connsiteX45" fmla="*/ 108177 w 468766"/>
              <a:gd name="connsiteY45" fmla="*/ 306501 h 396648"/>
              <a:gd name="connsiteX46" fmla="*/ 110431 w 468766"/>
              <a:gd name="connsiteY46" fmla="*/ 297627 h 396648"/>
              <a:gd name="connsiteX47" fmla="*/ 114938 w 468766"/>
              <a:gd name="connsiteY47" fmla="*/ 287485 h 396648"/>
              <a:gd name="connsiteX48" fmla="*/ 120995 w 468766"/>
              <a:gd name="connsiteY48" fmla="*/ 276217 h 396648"/>
              <a:gd name="connsiteX49" fmla="*/ 125361 w 468766"/>
              <a:gd name="connsiteY49" fmla="*/ 267907 h 396648"/>
              <a:gd name="connsiteX50" fmla="*/ 75499 w 468766"/>
              <a:gd name="connsiteY50" fmla="*/ 36059 h 396648"/>
              <a:gd name="connsiteX51" fmla="*/ 18030 w 468766"/>
              <a:gd name="connsiteY51" fmla="*/ 36059 h 396648"/>
              <a:gd name="connsiteX52" fmla="*/ 5353 w 468766"/>
              <a:gd name="connsiteY52" fmla="*/ 30706 h 396648"/>
              <a:gd name="connsiteX53" fmla="*/ 0 w 468766"/>
              <a:gd name="connsiteY53" fmla="*/ 18030 h 396648"/>
              <a:gd name="connsiteX54" fmla="*/ 5353 w 468766"/>
              <a:gd name="connsiteY54" fmla="*/ 5352 h 396648"/>
              <a:gd name="connsiteX55" fmla="*/ 18030 w 468766"/>
              <a:gd name="connsiteY55" fmla="*/ 0 h 39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468766" h="396648">
                <a:moveTo>
                  <a:pt x="396649" y="324530"/>
                </a:moveTo>
                <a:cubicBezTo>
                  <a:pt x="406415" y="324530"/>
                  <a:pt x="414867" y="328099"/>
                  <a:pt x="422003" y="335235"/>
                </a:cubicBezTo>
                <a:cubicBezTo>
                  <a:pt x="429140" y="342372"/>
                  <a:pt x="432708" y="350823"/>
                  <a:pt x="432708" y="360589"/>
                </a:cubicBezTo>
                <a:cubicBezTo>
                  <a:pt x="432708" y="370355"/>
                  <a:pt x="429140" y="378806"/>
                  <a:pt x="422003" y="385943"/>
                </a:cubicBezTo>
                <a:cubicBezTo>
                  <a:pt x="414867" y="393080"/>
                  <a:pt x="406415" y="396648"/>
                  <a:pt x="396649" y="396648"/>
                </a:cubicBezTo>
                <a:cubicBezTo>
                  <a:pt x="386884" y="396648"/>
                  <a:pt x="378432" y="393080"/>
                  <a:pt x="371295" y="385943"/>
                </a:cubicBezTo>
                <a:cubicBezTo>
                  <a:pt x="364159" y="378806"/>
                  <a:pt x="360591" y="370355"/>
                  <a:pt x="360591" y="360589"/>
                </a:cubicBezTo>
                <a:cubicBezTo>
                  <a:pt x="360591" y="350823"/>
                  <a:pt x="364159" y="342372"/>
                  <a:pt x="371295" y="335235"/>
                </a:cubicBezTo>
                <a:cubicBezTo>
                  <a:pt x="378432" y="328099"/>
                  <a:pt x="386884" y="324530"/>
                  <a:pt x="396649" y="324530"/>
                </a:cubicBezTo>
                <a:close/>
                <a:moveTo>
                  <a:pt x="144236" y="324530"/>
                </a:moveTo>
                <a:cubicBezTo>
                  <a:pt x="154002" y="324530"/>
                  <a:pt x="162453" y="328099"/>
                  <a:pt x="169590" y="335235"/>
                </a:cubicBezTo>
                <a:cubicBezTo>
                  <a:pt x="176727" y="342372"/>
                  <a:pt x="180295" y="350823"/>
                  <a:pt x="180295" y="360589"/>
                </a:cubicBezTo>
                <a:cubicBezTo>
                  <a:pt x="180295" y="370355"/>
                  <a:pt x="176727" y="378806"/>
                  <a:pt x="169590" y="385943"/>
                </a:cubicBezTo>
                <a:cubicBezTo>
                  <a:pt x="162453" y="393080"/>
                  <a:pt x="154002" y="396648"/>
                  <a:pt x="144236" y="396648"/>
                </a:cubicBezTo>
                <a:cubicBezTo>
                  <a:pt x="134470" y="396648"/>
                  <a:pt x="126019" y="393080"/>
                  <a:pt x="118882" y="385943"/>
                </a:cubicBezTo>
                <a:cubicBezTo>
                  <a:pt x="111745" y="378806"/>
                  <a:pt x="108177" y="370355"/>
                  <a:pt x="108177" y="360589"/>
                </a:cubicBezTo>
                <a:cubicBezTo>
                  <a:pt x="108177" y="350823"/>
                  <a:pt x="111745" y="342372"/>
                  <a:pt x="118882" y="335235"/>
                </a:cubicBezTo>
                <a:cubicBezTo>
                  <a:pt x="126019" y="328099"/>
                  <a:pt x="134470" y="324530"/>
                  <a:pt x="144236" y="324530"/>
                </a:cubicBezTo>
                <a:close/>
                <a:moveTo>
                  <a:pt x="18030" y="0"/>
                </a:moveTo>
                <a:lnTo>
                  <a:pt x="90148" y="0"/>
                </a:lnTo>
                <a:cubicBezTo>
                  <a:pt x="93153" y="0"/>
                  <a:pt x="95829" y="610"/>
                  <a:pt x="98176" y="1831"/>
                </a:cubicBezTo>
                <a:cubicBezTo>
                  <a:pt x="100524" y="3052"/>
                  <a:pt x="102355" y="4507"/>
                  <a:pt x="103670" y="6198"/>
                </a:cubicBezTo>
                <a:cubicBezTo>
                  <a:pt x="104984" y="7888"/>
                  <a:pt x="106205" y="10189"/>
                  <a:pt x="107332" y="13100"/>
                </a:cubicBezTo>
                <a:cubicBezTo>
                  <a:pt x="108459" y="16010"/>
                  <a:pt x="109210" y="18452"/>
                  <a:pt x="109586" y="20424"/>
                </a:cubicBezTo>
                <a:cubicBezTo>
                  <a:pt x="109961" y="22396"/>
                  <a:pt x="110478" y="25166"/>
                  <a:pt x="111135" y="28734"/>
                </a:cubicBezTo>
                <a:cubicBezTo>
                  <a:pt x="111792" y="32303"/>
                  <a:pt x="112215" y="34744"/>
                  <a:pt x="112403" y="36059"/>
                </a:cubicBezTo>
                <a:lnTo>
                  <a:pt x="450737" y="36059"/>
                </a:lnTo>
                <a:cubicBezTo>
                  <a:pt x="455620" y="36059"/>
                  <a:pt x="459845" y="37843"/>
                  <a:pt x="463414" y="41411"/>
                </a:cubicBezTo>
                <a:cubicBezTo>
                  <a:pt x="466982" y="44980"/>
                  <a:pt x="468766" y="49205"/>
                  <a:pt x="468766" y="54088"/>
                </a:cubicBezTo>
                <a:lnTo>
                  <a:pt x="468766" y="198324"/>
                </a:lnTo>
                <a:cubicBezTo>
                  <a:pt x="468766" y="202831"/>
                  <a:pt x="467217" y="206822"/>
                  <a:pt x="464118" y="210297"/>
                </a:cubicBezTo>
                <a:cubicBezTo>
                  <a:pt x="461019" y="213771"/>
                  <a:pt x="457216" y="215790"/>
                  <a:pt x="452709" y="216353"/>
                </a:cubicBezTo>
                <a:lnTo>
                  <a:pt x="158603" y="250722"/>
                </a:lnTo>
                <a:cubicBezTo>
                  <a:pt x="161045" y="261991"/>
                  <a:pt x="162265" y="268564"/>
                  <a:pt x="162265" y="270442"/>
                </a:cubicBezTo>
                <a:cubicBezTo>
                  <a:pt x="162265" y="273447"/>
                  <a:pt x="160012" y="279457"/>
                  <a:pt x="155504" y="288471"/>
                </a:cubicBezTo>
                <a:lnTo>
                  <a:pt x="414678" y="288471"/>
                </a:lnTo>
                <a:cubicBezTo>
                  <a:pt x="419561" y="288471"/>
                  <a:pt x="423787" y="290255"/>
                  <a:pt x="427355" y="293824"/>
                </a:cubicBezTo>
                <a:cubicBezTo>
                  <a:pt x="430923" y="297392"/>
                  <a:pt x="432707" y="301618"/>
                  <a:pt x="432707" y="306501"/>
                </a:cubicBezTo>
                <a:cubicBezTo>
                  <a:pt x="432707" y="311384"/>
                  <a:pt x="430923" y="315609"/>
                  <a:pt x="427355" y="319178"/>
                </a:cubicBezTo>
                <a:cubicBezTo>
                  <a:pt x="423787" y="322746"/>
                  <a:pt x="419561" y="324530"/>
                  <a:pt x="414678" y="324530"/>
                </a:cubicBezTo>
                <a:lnTo>
                  <a:pt x="396649" y="324530"/>
                </a:lnTo>
                <a:lnTo>
                  <a:pt x="396648" y="324530"/>
                </a:lnTo>
                <a:lnTo>
                  <a:pt x="144236" y="324530"/>
                </a:lnTo>
                <a:lnTo>
                  <a:pt x="126206" y="324530"/>
                </a:lnTo>
                <a:cubicBezTo>
                  <a:pt x="121324" y="324530"/>
                  <a:pt x="117098" y="322746"/>
                  <a:pt x="113530" y="319178"/>
                </a:cubicBezTo>
                <a:cubicBezTo>
                  <a:pt x="109961" y="315609"/>
                  <a:pt x="108177" y="311384"/>
                  <a:pt x="108177" y="306501"/>
                </a:cubicBezTo>
                <a:cubicBezTo>
                  <a:pt x="108177" y="304435"/>
                  <a:pt x="108928" y="301477"/>
                  <a:pt x="110431" y="297627"/>
                </a:cubicBezTo>
                <a:cubicBezTo>
                  <a:pt x="111933" y="293777"/>
                  <a:pt x="113436" y="290397"/>
                  <a:pt x="114938" y="287485"/>
                </a:cubicBezTo>
                <a:cubicBezTo>
                  <a:pt x="116440" y="284574"/>
                  <a:pt x="118459" y="280818"/>
                  <a:pt x="120995" y="276217"/>
                </a:cubicBezTo>
                <a:cubicBezTo>
                  <a:pt x="123530" y="271616"/>
                  <a:pt x="124986" y="268846"/>
                  <a:pt x="125361" y="267907"/>
                </a:cubicBezTo>
                <a:lnTo>
                  <a:pt x="75499" y="36059"/>
                </a:lnTo>
                <a:lnTo>
                  <a:pt x="18030" y="36059"/>
                </a:lnTo>
                <a:cubicBezTo>
                  <a:pt x="13147" y="36059"/>
                  <a:pt x="8921" y="34275"/>
                  <a:pt x="5353" y="30706"/>
                </a:cubicBezTo>
                <a:cubicBezTo>
                  <a:pt x="1784" y="27138"/>
                  <a:pt x="0" y="22912"/>
                  <a:pt x="0" y="18030"/>
                </a:cubicBezTo>
                <a:cubicBezTo>
                  <a:pt x="0" y="13146"/>
                  <a:pt x="1784" y="8921"/>
                  <a:pt x="5353" y="5352"/>
                </a:cubicBezTo>
                <a:cubicBezTo>
                  <a:pt x="8921" y="1784"/>
                  <a:pt x="13147" y="0"/>
                  <a:pt x="1803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" name="Freeform 425"/>
          <p:cNvSpPr/>
          <p:nvPr/>
        </p:nvSpPr>
        <p:spPr>
          <a:xfrm>
            <a:off x="1321943" y="2399721"/>
            <a:ext cx="1038210" cy="969792"/>
          </a:xfrm>
          <a:custGeom>
            <a:avLst/>
            <a:gdLst>
              <a:gd name="connsiteX0" fmla="*/ 169590 w 540885"/>
              <a:gd name="connsiteY0" fmla="*/ 270443 h 504826"/>
              <a:gd name="connsiteX1" fmla="*/ 181704 w 540885"/>
              <a:gd name="connsiteY1" fmla="*/ 276500 h 504826"/>
              <a:gd name="connsiteX2" fmla="*/ 202269 w 540885"/>
              <a:gd name="connsiteY2" fmla="*/ 290022 h 504826"/>
              <a:gd name="connsiteX3" fmla="*/ 232412 w 540885"/>
              <a:gd name="connsiteY3" fmla="*/ 303544 h 504826"/>
              <a:gd name="connsiteX4" fmla="*/ 270443 w 540885"/>
              <a:gd name="connsiteY4" fmla="*/ 309601 h 504826"/>
              <a:gd name="connsiteX5" fmla="*/ 308473 w 540885"/>
              <a:gd name="connsiteY5" fmla="*/ 303544 h 504826"/>
              <a:gd name="connsiteX6" fmla="*/ 338617 w 540885"/>
              <a:gd name="connsiteY6" fmla="*/ 290022 h 504826"/>
              <a:gd name="connsiteX7" fmla="*/ 359181 w 540885"/>
              <a:gd name="connsiteY7" fmla="*/ 276500 h 504826"/>
              <a:gd name="connsiteX8" fmla="*/ 371295 w 540885"/>
              <a:gd name="connsiteY8" fmla="*/ 270443 h 504826"/>
              <a:gd name="connsiteX9" fmla="*/ 402705 w 540885"/>
              <a:gd name="connsiteY9" fmla="*/ 276077 h 504826"/>
              <a:gd name="connsiteX10" fmla="*/ 426792 w 540885"/>
              <a:gd name="connsiteY10" fmla="*/ 291149 h 504826"/>
              <a:gd name="connsiteX11" fmla="*/ 444258 w 540885"/>
              <a:gd name="connsiteY11" fmla="*/ 313967 h 504826"/>
              <a:gd name="connsiteX12" fmla="*/ 456371 w 540885"/>
              <a:gd name="connsiteY12" fmla="*/ 341434 h 504826"/>
              <a:gd name="connsiteX13" fmla="*/ 463837 w 540885"/>
              <a:gd name="connsiteY13" fmla="*/ 372000 h 504826"/>
              <a:gd name="connsiteX14" fmla="*/ 467781 w 540885"/>
              <a:gd name="connsiteY14" fmla="*/ 402706 h 504826"/>
              <a:gd name="connsiteX15" fmla="*/ 468767 w 540885"/>
              <a:gd name="connsiteY15" fmla="*/ 431863 h 504826"/>
              <a:gd name="connsiteX16" fmla="*/ 448202 w 540885"/>
              <a:gd name="connsiteY16" fmla="*/ 485247 h 504826"/>
              <a:gd name="connsiteX17" fmla="*/ 393550 w 540885"/>
              <a:gd name="connsiteY17" fmla="*/ 504826 h 504826"/>
              <a:gd name="connsiteX18" fmla="*/ 147335 w 540885"/>
              <a:gd name="connsiteY18" fmla="*/ 504826 h 504826"/>
              <a:gd name="connsiteX19" fmla="*/ 92683 w 540885"/>
              <a:gd name="connsiteY19" fmla="*/ 485247 h 504826"/>
              <a:gd name="connsiteX20" fmla="*/ 72118 w 540885"/>
              <a:gd name="connsiteY20" fmla="*/ 431863 h 504826"/>
              <a:gd name="connsiteX21" fmla="*/ 73104 w 540885"/>
              <a:gd name="connsiteY21" fmla="*/ 402706 h 504826"/>
              <a:gd name="connsiteX22" fmla="*/ 77049 w 540885"/>
              <a:gd name="connsiteY22" fmla="*/ 372000 h 504826"/>
              <a:gd name="connsiteX23" fmla="*/ 84514 w 540885"/>
              <a:gd name="connsiteY23" fmla="*/ 341434 h 504826"/>
              <a:gd name="connsiteX24" fmla="*/ 96628 w 540885"/>
              <a:gd name="connsiteY24" fmla="*/ 313967 h 504826"/>
              <a:gd name="connsiteX25" fmla="*/ 114093 w 540885"/>
              <a:gd name="connsiteY25" fmla="*/ 291149 h 504826"/>
              <a:gd name="connsiteX26" fmla="*/ 138180 w 540885"/>
              <a:gd name="connsiteY26" fmla="*/ 276077 h 504826"/>
              <a:gd name="connsiteX27" fmla="*/ 169590 w 540885"/>
              <a:gd name="connsiteY27" fmla="*/ 270443 h 504826"/>
              <a:gd name="connsiteX28" fmla="*/ 505953 w 540885"/>
              <a:gd name="connsiteY28" fmla="*/ 144237 h 504826"/>
              <a:gd name="connsiteX29" fmla="*/ 540885 w 540885"/>
              <a:gd name="connsiteY29" fmla="*/ 243680 h 504826"/>
              <a:gd name="connsiteX30" fmla="*/ 525109 w 540885"/>
              <a:gd name="connsiteY30" fmla="*/ 277063 h 504826"/>
              <a:gd name="connsiteX31" fmla="*/ 486233 w 540885"/>
              <a:gd name="connsiteY31" fmla="*/ 288472 h 504826"/>
              <a:gd name="connsiteX32" fmla="*/ 448484 w 540885"/>
              <a:gd name="connsiteY32" fmla="*/ 288472 h 504826"/>
              <a:gd name="connsiteX33" fmla="*/ 373830 w 540885"/>
              <a:gd name="connsiteY33" fmla="*/ 252413 h 504826"/>
              <a:gd name="connsiteX34" fmla="*/ 396649 w 540885"/>
              <a:gd name="connsiteY34" fmla="*/ 180296 h 504826"/>
              <a:gd name="connsiteX35" fmla="*/ 395240 w 540885"/>
              <a:gd name="connsiteY35" fmla="*/ 161703 h 504826"/>
              <a:gd name="connsiteX36" fmla="*/ 432708 w 540885"/>
              <a:gd name="connsiteY36" fmla="*/ 168182 h 504826"/>
              <a:gd name="connsiteX37" fmla="*/ 466231 w 540885"/>
              <a:gd name="connsiteY37" fmla="*/ 162125 h 504826"/>
              <a:gd name="connsiteX38" fmla="*/ 493698 w 540885"/>
              <a:gd name="connsiteY38" fmla="*/ 150153 h 504826"/>
              <a:gd name="connsiteX39" fmla="*/ 505953 w 540885"/>
              <a:gd name="connsiteY39" fmla="*/ 144237 h 504826"/>
              <a:gd name="connsiteX40" fmla="*/ 34932 w 540885"/>
              <a:gd name="connsiteY40" fmla="*/ 144237 h 504826"/>
              <a:gd name="connsiteX41" fmla="*/ 47187 w 540885"/>
              <a:gd name="connsiteY41" fmla="*/ 150153 h 504826"/>
              <a:gd name="connsiteX42" fmla="*/ 74653 w 540885"/>
              <a:gd name="connsiteY42" fmla="*/ 162125 h 504826"/>
              <a:gd name="connsiteX43" fmla="*/ 108176 w 540885"/>
              <a:gd name="connsiteY43" fmla="*/ 168182 h 504826"/>
              <a:gd name="connsiteX44" fmla="*/ 145644 w 540885"/>
              <a:gd name="connsiteY44" fmla="*/ 161703 h 504826"/>
              <a:gd name="connsiteX45" fmla="*/ 144235 w 540885"/>
              <a:gd name="connsiteY45" fmla="*/ 180296 h 504826"/>
              <a:gd name="connsiteX46" fmla="*/ 167054 w 540885"/>
              <a:gd name="connsiteY46" fmla="*/ 252413 h 504826"/>
              <a:gd name="connsiteX47" fmla="*/ 92401 w 540885"/>
              <a:gd name="connsiteY47" fmla="*/ 288472 h 504826"/>
              <a:gd name="connsiteX48" fmla="*/ 54652 w 540885"/>
              <a:gd name="connsiteY48" fmla="*/ 288472 h 504826"/>
              <a:gd name="connsiteX49" fmla="*/ 15776 w 540885"/>
              <a:gd name="connsiteY49" fmla="*/ 277063 h 504826"/>
              <a:gd name="connsiteX50" fmla="*/ 0 w 540885"/>
              <a:gd name="connsiteY50" fmla="*/ 243680 h 504826"/>
              <a:gd name="connsiteX51" fmla="*/ 34932 w 540885"/>
              <a:gd name="connsiteY51" fmla="*/ 144237 h 504826"/>
              <a:gd name="connsiteX52" fmla="*/ 270442 w 540885"/>
              <a:gd name="connsiteY52" fmla="*/ 72119 h 504826"/>
              <a:gd name="connsiteX53" fmla="*/ 346926 w 540885"/>
              <a:gd name="connsiteY53" fmla="*/ 103811 h 504826"/>
              <a:gd name="connsiteX54" fmla="*/ 378619 w 540885"/>
              <a:gd name="connsiteY54" fmla="*/ 180296 h 504826"/>
              <a:gd name="connsiteX55" fmla="*/ 346926 w 540885"/>
              <a:gd name="connsiteY55" fmla="*/ 256780 h 504826"/>
              <a:gd name="connsiteX56" fmla="*/ 270442 w 540885"/>
              <a:gd name="connsiteY56" fmla="*/ 288472 h 504826"/>
              <a:gd name="connsiteX57" fmla="*/ 193957 w 540885"/>
              <a:gd name="connsiteY57" fmla="*/ 256780 h 504826"/>
              <a:gd name="connsiteX58" fmla="*/ 162265 w 540885"/>
              <a:gd name="connsiteY58" fmla="*/ 180296 h 504826"/>
              <a:gd name="connsiteX59" fmla="*/ 193957 w 540885"/>
              <a:gd name="connsiteY59" fmla="*/ 103811 h 504826"/>
              <a:gd name="connsiteX60" fmla="*/ 270442 w 540885"/>
              <a:gd name="connsiteY60" fmla="*/ 72119 h 504826"/>
              <a:gd name="connsiteX61" fmla="*/ 432707 w 540885"/>
              <a:gd name="connsiteY61" fmla="*/ 0 h 504826"/>
              <a:gd name="connsiteX62" fmla="*/ 483697 w 540885"/>
              <a:gd name="connsiteY62" fmla="*/ 21128 h 504826"/>
              <a:gd name="connsiteX63" fmla="*/ 504825 w 540885"/>
              <a:gd name="connsiteY63" fmla="*/ 72118 h 504826"/>
              <a:gd name="connsiteX64" fmla="*/ 483697 w 540885"/>
              <a:gd name="connsiteY64" fmla="*/ 123108 h 504826"/>
              <a:gd name="connsiteX65" fmla="*/ 432707 w 540885"/>
              <a:gd name="connsiteY65" fmla="*/ 144236 h 504826"/>
              <a:gd name="connsiteX66" fmla="*/ 381717 w 540885"/>
              <a:gd name="connsiteY66" fmla="*/ 123108 h 504826"/>
              <a:gd name="connsiteX67" fmla="*/ 360589 w 540885"/>
              <a:gd name="connsiteY67" fmla="*/ 72118 h 504826"/>
              <a:gd name="connsiteX68" fmla="*/ 381717 w 540885"/>
              <a:gd name="connsiteY68" fmla="*/ 21128 h 504826"/>
              <a:gd name="connsiteX69" fmla="*/ 432707 w 540885"/>
              <a:gd name="connsiteY69" fmla="*/ 0 h 504826"/>
              <a:gd name="connsiteX70" fmla="*/ 108176 w 540885"/>
              <a:gd name="connsiteY70" fmla="*/ 0 h 504826"/>
              <a:gd name="connsiteX71" fmla="*/ 159167 w 540885"/>
              <a:gd name="connsiteY71" fmla="*/ 21128 h 504826"/>
              <a:gd name="connsiteX72" fmla="*/ 180295 w 540885"/>
              <a:gd name="connsiteY72" fmla="*/ 72118 h 504826"/>
              <a:gd name="connsiteX73" fmla="*/ 159167 w 540885"/>
              <a:gd name="connsiteY73" fmla="*/ 123108 h 504826"/>
              <a:gd name="connsiteX74" fmla="*/ 108176 w 540885"/>
              <a:gd name="connsiteY74" fmla="*/ 144236 h 504826"/>
              <a:gd name="connsiteX75" fmla="*/ 57187 w 540885"/>
              <a:gd name="connsiteY75" fmla="*/ 123108 h 504826"/>
              <a:gd name="connsiteX76" fmla="*/ 36059 w 540885"/>
              <a:gd name="connsiteY76" fmla="*/ 72118 h 504826"/>
              <a:gd name="connsiteX77" fmla="*/ 57187 w 540885"/>
              <a:gd name="connsiteY77" fmla="*/ 21128 h 504826"/>
              <a:gd name="connsiteX78" fmla="*/ 108176 w 540885"/>
              <a:gd name="connsiteY78" fmla="*/ 0 h 504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540885" h="504826">
                <a:moveTo>
                  <a:pt x="169590" y="270443"/>
                </a:moveTo>
                <a:cubicBezTo>
                  <a:pt x="171469" y="270443"/>
                  <a:pt x="175506" y="272462"/>
                  <a:pt x="181704" y="276500"/>
                </a:cubicBezTo>
                <a:cubicBezTo>
                  <a:pt x="187902" y="280538"/>
                  <a:pt x="194757" y="285045"/>
                  <a:pt x="202269" y="290022"/>
                </a:cubicBezTo>
                <a:cubicBezTo>
                  <a:pt x="209781" y="294999"/>
                  <a:pt x="219829" y="299506"/>
                  <a:pt x="232412" y="303544"/>
                </a:cubicBezTo>
                <a:cubicBezTo>
                  <a:pt x="244995" y="307582"/>
                  <a:pt x="257673" y="309601"/>
                  <a:pt x="270443" y="309601"/>
                </a:cubicBezTo>
                <a:cubicBezTo>
                  <a:pt x="283214" y="309601"/>
                  <a:pt x="295891" y="307582"/>
                  <a:pt x="308473" y="303544"/>
                </a:cubicBezTo>
                <a:cubicBezTo>
                  <a:pt x="321057" y="299506"/>
                  <a:pt x="331105" y="294999"/>
                  <a:pt x="338617" y="290022"/>
                </a:cubicBezTo>
                <a:cubicBezTo>
                  <a:pt x="346129" y="285045"/>
                  <a:pt x="352983" y="280538"/>
                  <a:pt x="359181" y="276500"/>
                </a:cubicBezTo>
                <a:cubicBezTo>
                  <a:pt x="365379" y="272462"/>
                  <a:pt x="369418" y="270443"/>
                  <a:pt x="371295" y="270443"/>
                </a:cubicBezTo>
                <a:cubicBezTo>
                  <a:pt x="382751" y="270443"/>
                  <a:pt x="393222" y="272321"/>
                  <a:pt x="402705" y="276077"/>
                </a:cubicBezTo>
                <a:cubicBezTo>
                  <a:pt x="412191" y="279833"/>
                  <a:pt x="420218" y="284857"/>
                  <a:pt x="426792" y="291149"/>
                </a:cubicBezTo>
                <a:cubicBezTo>
                  <a:pt x="433365" y="297440"/>
                  <a:pt x="439187" y="305046"/>
                  <a:pt x="444258" y="313967"/>
                </a:cubicBezTo>
                <a:cubicBezTo>
                  <a:pt x="449329" y="322888"/>
                  <a:pt x="453367" y="332044"/>
                  <a:pt x="456371" y="341434"/>
                </a:cubicBezTo>
                <a:cubicBezTo>
                  <a:pt x="459376" y="350824"/>
                  <a:pt x="461865" y="361013"/>
                  <a:pt x="463837" y="372000"/>
                </a:cubicBezTo>
                <a:cubicBezTo>
                  <a:pt x="465809" y="382986"/>
                  <a:pt x="467124" y="393222"/>
                  <a:pt x="467781" y="402706"/>
                </a:cubicBezTo>
                <a:cubicBezTo>
                  <a:pt x="468438" y="412190"/>
                  <a:pt x="468767" y="421909"/>
                  <a:pt x="468767" y="431863"/>
                </a:cubicBezTo>
                <a:cubicBezTo>
                  <a:pt x="468767" y="454400"/>
                  <a:pt x="461912" y="472195"/>
                  <a:pt x="448202" y="485247"/>
                </a:cubicBezTo>
                <a:cubicBezTo>
                  <a:pt x="434492" y="498300"/>
                  <a:pt x="416275" y="504826"/>
                  <a:pt x="393550" y="504826"/>
                </a:cubicBezTo>
                <a:lnTo>
                  <a:pt x="147335" y="504826"/>
                </a:lnTo>
                <a:cubicBezTo>
                  <a:pt x="124611" y="504826"/>
                  <a:pt x="106393" y="498300"/>
                  <a:pt x="92683" y="485247"/>
                </a:cubicBezTo>
                <a:cubicBezTo>
                  <a:pt x="78974" y="472195"/>
                  <a:pt x="72118" y="454400"/>
                  <a:pt x="72118" y="431863"/>
                </a:cubicBezTo>
                <a:cubicBezTo>
                  <a:pt x="72118" y="421909"/>
                  <a:pt x="72447" y="412190"/>
                  <a:pt x="73104" y="402706"/>
                </a:cubicBezTo>
                <a:cubicBezTo>
                  <a:pt x="73761" y="393222"/>
                  <a:pt x="75077" y="382986"/>
                  <a:pt x="77049" y="372000"/>
                </a:cubicBezTo>
                <a:cubicBezTo>
                  <a:pt x="79021" y="361013"/>
                  <a:pt x="81510" y="350824"/>
                  <a:pt x="84514" y="341434"/>
                </a:cubicBezTo>
                <a:cubicBezTo>
                  <a:pt x="87519" y="332044"/>
                  <a:pt x="91556" y="322888"/>
                  <a:pt x="96628" y="313967"/>
                </a:cubicBezTo>
                <a:cubicBezTo>
                  <a:pt x="101698" y="305046"/>
                  <a:pt x="107521" y="297440"/>
                  <a:pt x="114093" y="291149"/>
                </a:cubicBezTo>
                <a:cubicBezTo>
                  <a:pt x="120667" y="284857"/>
                  <a:pt x="128696" y="279833"/>
                  <a:pt x="138180" y="276077"/>
                </a:cubicBezTo>
                <a:cubicBezTo>
                  <a:pt x="147664" y="272321"/>
                  <a:pt x="158135" y="270443"/>
                  <a:pt x="169590" y="270443"/>
                </a:cubicBezTo>
                <a:close/>
                <a:moveTo>
                  <a:pt x="505953" y="144237"/>
                </a:moveTo>
                <a:cubicBezTo>
                  <a:pt x="529241" y="144237"/>
                  <a:pt x="540885" y="177385"/>
                  <a:pt x="540885" y="243680"/>
                </a:cubicBezTo>
                <a:cubicBezTo>
                  <a:pt x="540885" y="258329"/>
                  <a:pt x="535626" y="269457"/>
                  <a:pt x="525109" y="277063"/>
                </a:cubicBezTo>
                <a:cubicBezTo>
                  <a:pt x="514592" y="284669"/>
                  <a:pt x="501634" y="288472"/>
                  <a:pt x="486233" y="288472"/>
                </a:cubicBezTo>
                <a:lnTo>
                  <a:pt x="448484" y="288472"/>
                </a:lnTo>
                <a:cubicBezTo>
                  <a:pt x="429140" y="265372"/>
                  <a:pt x="404256" y="253353"/>
                  <a:pt x="373830" y="252413"/>
                </a:cubicBezTo>
                <a:cubicBezTo>
                  <a:pt x="389043" y="230440"/>
                  <a:pt x="396649" y="206401"/>
                  <a:pt x="396649" y="180296"/>
                </a:cubicBezTo>
                <a:cubicBezTo>
                  <a:pt x="396649" y="174849"/>
                  <a:pt x="396179" y="168652"/>
                  <a:pt x="395240" y="161703"/>
                </a:cubicBezTo>
                <a:cubicBezTo>
                  <a:pt x="407636" y="166022"/>
                  <a:pt x="420125" y="168182"/>
                  <a:pt x="432708" y="168182"/>
                </a:cubicBezTo>
                <a:cubicBezTo>
                  <a:pt x="443789" y="168182"/>
                  <a:pt x="454964" y="166163"/>
                  <a:pt x="466231" y="162125"/>
                </a:cubicBezTo>
                <a:cubicBezTo>
                  <a:pt x="477500" y="158087"/>
                  <a:pt x="486655" y="154097"/>
                  <a:pt x="493698" y="150153"/>
                </a:cubicBezTo>
                <a:cubicBezTo>
                  <a:pt x="500742" y="146209"/>
                  <a:pt x="504826" y="144237"/>
                  <a:pt x="505953" y="144237"/>
                </a:cubicBezTo>
                <a:close/>
                <a:moveTo>
                  <a:pt x="34932" y="144237"/>
                </a:moveTo>
                <a:cubicBezTo>
                  <a:pt x="36059" y="144237"/>
                  <a:pt x="40144" y="146209"/>
                  <a:pt x="47187" y="150153"/>
                </a:cubicBezTo>
                <a:cubicBezTo>
                  <a:pt x="54229" y="154097"/>
                  <a:pt x="63384" y="158087"/>
                  <a:pt x="74653" y="162125"/>
                </a:cubicBezTo>
                <a:cubicBezTo>
                  <a:pt x="85921" y="166163"/>
                  <a:pt x="97096" y="168182"/>
                  <a:pt x="108176" y="168182"/>
                </a:cubicBezTo>
                <a:cubicBezTo>
                  <a:pt x="120760" y="168182"/>
                  <a:pt x="133249" y="166022"/>
                  <a:pt x="145644" y="161703"/>
                </a:cubicBezTo>
                <a:cubicBezTo>
                  <a:pt x="144705" y="168652"/>
                  <a:pt x="144235" y="174849"/>
                  <a:pt x="144235" y="180296"/>
                </a:cubicBezTo>
                <a:cubicBezTo>
                  <a:pt x="144235" y="206401"/>
                  <a:pt x="151841" y="230440"/>
                  <a:pt x="167054" y="252413"/>
                </a:cubicBezTo>
                <a:cubicBezTo>
                  <a:pt x="136630" y="253353"/>
                  <a:pt x="111745" y="265372"/>
                  <a:pt x="92401" y="288472"/>
                </a:cubicBezTo>
                <a:lnTo>
                  <a:pt x="54652" y="288472"/>
                </a:lnTo>
                <a:cubicBezTo>
                  <a:pt x="39251" y="288472"/>
                  <a:pt x="26293" y="284669"/>
                  <a:pt x="15776" y="277063"/>
                </a:cubicBezTo>
                <a:cubicBezTo>
                  <a:pt x="5259" y="269457"/>
                  <a:pt x="0" y="258329"/>
                  <a:pt x="0" y="243680"/>
                </a:cubicBezTo>
                <a:cubicBezTo>
                  <a:pt x="0" y="177385"/>
                  <a:pt x="11644" y="144237"/>
                  <a:pt x="34932" y="144237"/>
                </a:cubicBezTo>
                <a:close/>
                <a:moveTo>
                  <a:pt x="270442" y="72119"/>
                </a:moveTo>
                <a:cubicBezTo>
                  <a:pt x="300303" y="72119"/>
                  <a:pt x="325799" y="82683"/>
                  <a:pt x="346926" y="103811"/>
                </a:cubicBezTo>
                <a:cubicBezTo>
                  <a:pt x="368054" y="124940"/>
                  <a:pt x="378619" y="150434"/>
                  <a:pt x="378619" y="180296"/>
                </a:cubicBezTo>
                <a:cubicBezTo>
                  <a:pt x="378619" y="210157"/>
                  <a:pt x="368054" y="235652"/>
                  <a:pt x="346926" y="256780"/>
                </a:cubicBezTo>
                <a:cubicBezTo>
                  <a:pt x="325799" y="277908"/>
                  <a:pt x="300303" y="288472"/>
                  <a:pt x="270442" y="288472"/>
                </a:cubicBezTo>
                <a:cubicBezTo>
                  <a:pt x="240580" y="288472"/>
                  <a:pt x="215085" y="277908"/>
                  <a:pt x="193957" y="256780"/>
                </a:cubicBezTo>
                <a:cubicBezTo>
                  <a:pt x="172829" y="235652"/>
                  <a:pt x="162265" y="210157"/>
                  <a:pt x="162265" y="180296"/>
                </a:cubicBezTo>
                <a:cubicBezTo>
                  <a:pt x="162265" y="150434"/>
                  <a:pt x="172829" y="124940"/>
                  <a:pt x="193957" y="103811"/>
                </a:cubicBezTo>
                <a:cubicBezTo>
                  <a:pt x="215085" y="82683"/>
                  <a:pt x="240580" y="72119"/>
                  <a:pt x="270442" y="72119"/>
                </a:cubicBezTo>
                <a:close/>
                <a:moveTo>
                  <a:pt x="432707" y="0"/>
                </a:moveTo>
                <a:cubicBezTo>
                  <a:pt x="452615" y="0"/>
                  <a:pt x="469611" y="7043"/>
                  <a:pt x="483697" y="21128"/>
                </a:cubicBezTo>
                <a:cubicBezTo>
                  <a:pt x="497783" y="35214"/>
                  <a:pt x="504825" y="52210"/>
                  <a:pt x="504825" y="72118"/>
                </a:cubicBezTo>
                <a:cubicBezTo>
                  <a:pt x="504825" y="92025"/>
                  <a:pt x="497783" y="109022"/>
                  <a:pt x="483697" y="123108"/>
                </a:cubicBezTo>
                <a:cubicBezTo>
                  <a:pt x="469611" y="137193"/>
                  <a:pt x="452615" y="144236"/>
                  <a:pt x="432707" y="144236"/>
                </a:cubicBezTo>
                <a:cubicBezTo>
                  <a:pt x="412800" y="144236"/>
                  <a:pt x="395803" y="137193"/>
                  <a:pt x="381717" y="123108"/>
                </a:cubicBezTo>
                <a:cubicBezTo>
                  <a:pt x="367632" y="109022"/>
                  <a:pt x="360589" y="92025"/>
                  <a:pt x="360589" y="72118"/>
                </a:cubicBezTo>
                <a:cubicBezTo>
                  <a:pt x="360589" y="52210"/>
                  <a:pt x="367632" y="35214"/>
                  <a:pt x="381717" y="21128"/>
                </a:cubicBezTo>
                <a:cubicBezTo>
                  <a:pt x="395803" y="7043"/>
                  <a:pt x="412800" y="0"/>
                  <a:pt x="432707" y="0"/>
                </a:cubicBezTo>
                <a:close/>
                <a:moveTo>
                  <a:pt x="108176" y="0"/>
                </a:moveTo>
                <a:cubicBezTo>
                  <a:pt x="128085" y="0"/>
                  <a:pt x="145080" y="7043"/>
                  <a:pt x="159167" y="21128"/>
                </a:cubicBezTo>
                <a:cubicBezTo>
                  <a:pt x="173252" y="35214"/>
                  <a:pt x="180295" y="52210"/>
                  <a:pt x="180295" y="72118"/>
                </a:cubicBezTo>
                <a:cubicBezTo>
                  <a:pt x="180295" y="92025"/>
                  <a:pt x="173252" y="109022"/>
                  <a:pt x="159167" y="123108"/>
                </a:cubicBezTo>
                <a:cubicBezTo>
                  <a:pt x="145080" y="137193"/>
                  <a:pt x="128085" y="144236"/>
                  <a:pt x="108176" y="144236"/>
                </a:cubicBezTo>
                <a:cubicBezTo>
                  <a:pt x="88270" y="144236"/>
                  <a:pt x="71272" y="137193"/>
                  <a:pt x="57187" y="123108"/>
                </a:cubicBezTo>
                <a:cubicBezTo>
                  <a:pt x="43102" y="109022"/>
                  <a:pt x="36059" y="92025"/>
                  <a:pt x="36059" y="72118"/>
                </a:cubicBezTo>
                <a:cubicBezTo>
                  <a:pt x="36059" y="52210"/>
                  <a:pt x="43102" y="35214"/>
                  <a:pt x="57187" y="21128"/>
                </a:cubicBezTo>
                <a:cubicBezTo>
                  <a:pt x="71272" y="7043"/>
                  <a:pt x="88270" y="0"/>
                  <a:pt x="1081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Freeform 290"/>
          <p:cNvSpPr/>
          <p:nvPr/>
        </p:nvSpPr>
        <p:spPr>
          <a:xfrm>
            <a:off x="5604002" y="2469015"/>
            <a:ext cx="970234" cy="831204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8086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7619</TotalTime>
  <Words>280</Words>
  <Application>Microsoft Office PowerPoint</Application>
  <PresentationFormat>Widescreen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 Loops Diagram for PowerPoint</vt:lpstr>
      <vt:lpstr>3 Loops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 Loops Diagram for PowerPoint</dc:title>
  <dc:creator>PresentationGo.com</dc:creator>
  <dc:description>© Copyright PresentationGo.com</dc:description>
  <cp:lastModifiedBy>Christophe Barroche</cp:lastModifiedBy>
  <cp:revision>4</cp:revision>
  <dcterms:created xsi:type="dcterms:W3CDTF">2014-11-26T05:14:11Z</dcterms:created>
  <dcterms:modified xsi:type="dcterms:W3CDTF">2017-05-17T03:17:27Z</dcterms:modified>
  <cp:category>Charts &amp; Diagrams</cp:category>
</cp:coreProperties>
</file>