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5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Loops Diagram for PowerPoint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12511"/>
            <a:ext cx="5442212" cy="2037806"/>
            <a:chOff x="0" y="2619103"/>
            <a:chExt cx="7256282" cy="2717074"/>
          </a:xfrm>
        </p:grpSpPr>
        <p:sp>
          <p:nvSpPr>
            <p:cNvPr id="35" name="Freeform: Shape 34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86053" y="1612511"/>
            <a:ext cx="5442212" cy="2037806"/>
            <a:chOff x="0" y="2619103"/>
            <a:chExt cx="7256282" cy="2717074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>
              <a:gsLst>
                <a:gs pos="32000">
                  <a:schemeClr val="accent1"/>
                </a:gs>
                <a:gs pos="77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46" name="Freeform: Shape 45"/>
          <p:cNvSpPr/>
          <p:nvPr/>
        </p:nvSpPr>
        <p:spPr>
          <a:xfrm>
            <a:off x="6372106" y="3437944"/>
            <a:ext cx="1420076" cy="212373"/>
          </a:xfrm>
          <a:custGeom>
            <a:avLst/>
            <a:gdLst>
              <a:gd name="connsiteX0" fmla="*/ 0 w 1893434"/>
              <a:gd name="connsiteY0" fmla="*/ 0 h 283164"/>
              <a:gd name="connsiteX1" fmla="*/ 1065465 w 1893434"/>
              <a:gd name="connsiteY1" fmla="*/ 0 h 283164"/>
              <a:gd name="connsiteX2" fmla="*/ 1133863 w 1893434"/>
              <a:gd name="connsiteY2" fmla="*/ 51147 h 283164"/>
              <a:gd name="connsiteX3" fmla="*/ 1893434 w 1893434"/>
              <a:gd name="connsiteY3" fmla="*/ 283164 h 283164"/>
              <a:gd name="connsiteX4" fmla="*/ 0 w 1893434"/>
              <a:gd name="connsiteY4" fmla="*/ 283164 h 283164"/>
              <a:gd name="connsiteX5" fmla="*/ 0 w 1893434"/>
              <a:gd name="connsiteY5" fmla="*/ 0 h 28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3434" h="283164">
                <a:moveTo>
                  <a:pt x="0" y="0"/>
                </a:moveTo>
                <a:lnTo>
                  <a:pt x="1065465" y="0"/>
                </a:lnTo>
                <a:lnTo>
                  <a:pt x="1133863" y="51147"/>
                </a:lnTo>
                <a:cubicBezTo>
                  <a:pt x="1350687" y="197631"/>
                  <a:pt x="1612072" y="283164"/>
                  <a:pt x="1893434" y="283164"/>
                </a:cubicBezTo>
                <a:lnTo>
                  <a:pt x="0" y="28316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chemeClr val="accent1"/>
              </a:gs>
              <a:gs pos="77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9" name="Freeform: Shape 68"/>
          <p:cNvSpPr/>
          <p:nvPr/>
        </p:nvSpPr>
        <p:spPr>
          <a:xfrm>
            <a:off x="6733989" y="1612511"/>
            <a:ext cx="2410011" cy="2037806"/>
          </a:xfrm>
          <a:custGeom>
            <a:avLst/>
            <a:gdLst>
              <a:gd name="connsiteX0" fmla="*/ 1358537 w 3213348"/>
              <a:gd name="connsiteY0" fmla="*/ 283391 h 2717074"/>
              <a:gd name="connsiteX1" fmla="*/ 283391 w 3213348"/>
              <a:gd name="connsiteY1" fmla="*/ 1358537 h 2717074"/>
              <a:gd name="connsiteX2" fmla="*/ 1358537 w 3213348"/>
              <a:gd name="connsiteY2" fmla="*/ 2433683 h 2717074"/>
              <a:gd name="connsiteX3" fmla="*/ 2433683 w 3213348"/>
              <a:gd name="connsiteY3" fmla="*/ 1358537 h 2717074"/>
              <a:gd name="connsiteX4" fmla="*/ 1358537 w 3213348"/>
              <a:gd name="connsiteY4" fmla="*/ 283391 h 2717074"/>
              <a:gd name="connsiteX5" fmla="*/ 1358537 w 3213348"/>
              <a:gd name="connsiteY5" fmla="*/ 0 h 2717074"/>
              <a:gd name="connsiteX6" fmla="*/ 2717074 w 3213348"/>
              <a:gd name="connsiteY6" fmla="*/ 1358537 h 2717074"/>
              <a:gd name="connsiteX7" fmla="*/ 2222693 w 3213348"/>
              <a:gd name="connsiteY7" fmla="*/ 2406850 h 2717074"/>
              <a:gd name="connsiteX8" fmla="*/ 2186506 w 3213348"/>
              <a:gd name="connsiteY8" fmla="*/ 2433910 h 2717074"/>
              <a:gd name="connsiteX9" fmla="*/ 3213348 w 3213348"/>
              <a:gd name="connsiteY9" fmla="*/ 2433910 h 2717074"/>
              <a:gd name="connsiteX10" fmla="*/ 3213348 w 3213348"/>
              <a:gd name="connsiteY10" fmla="*/ 2717074 h 2717074"/>
              <a:gd name="connsiteX11" fmla="*/ 1358537 w 3213348"/>
              <a:gd name="connsiteY11" fmla="*/ 2717074 h 2717074"/>
              <a:gd name="connsiteX12" fmla="*/ 598966 w 3213348"/>
              <a:gd name="connsiteY12" fmla="*/ 2485057 h 2717074"/>
              <a:gd name="connsiteX13" fmla="*/ 494381 w 3213348"/>
              <a:gd name="connsiteY13" fmla="*/ 2406850 h 2717074"/>
              <a:gd name="connsiteX14" fmla="*/ 0 w 3213348"/>
              <a:gd name="connsiteY14" fmla="*/ 1358537 h 2717074"/>
              <a:gd name="connsiteX15" fmla="*/ 1358537 w 3213348"/>
              <a:gd name="connsiteY15" fmla="*/ 0 h 2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3348" h="2717074">
                <a:moveTo>
                  <a:pt x="1358537" y="283391"/>
                </a:moveTo>
                <a:cubicBezTo>
                  <a:pt x="764750" y="283391"/>
                  <a:pt x="283391" y="764750"/>
                  <a:pt x="283391" y="1358537"/>
                </a:cubicBezTo>
                <a:cubicBezTo>
                  <a:pt x="283391" y="1952324"/>
                  <a:pt x="764750" y="2433683"/>
                  <a:pt x="1358537" y="2433683"/>
                </a:cubicBezTo>
                <a:cubicBezTo>
                  <a:pt x="1952324" y="2433683"/>
                  <a:pt x="2433683" y="1952324"/>
                  <a:pt x="2433683" y="1358537"/>
                </a:cubicBezTo>
                <a:cubicBezTo>
                  <a:pt x="2433683" y="764750"/>
                  <a:pt x="1952324" y="283391"/>
                  <a:pt x="1358537" y="283391"/>
                </a:cubicBezTo>
                <a:close/>
                <a:moveTo>
                  <a:pt x="1358537" y="0"/>
                </a:moveTo>
                <a:cubicBezTo>
                  <a:pt x="2108836" y="0"/>
                  <a:pt x="2717074" y="608238"/>
                  <a:pt x="2717074" y="1358537"/>
                </a:cubicBezTo>
                <a:cubicBezTo>
                  <a:pt x="2717074" y="1780580"/>
                  <a:pt x="2524624" y="2157674"/>
                  <a:pt x="2222693" y="2406850"/>
                </a:cubicBezTo>
                <a:lnTo>
                  <a:pt x="2186506" y="2433910"/>
                </a:lnTo>
                <a:lnTo>
                  <a:pt x="3213348" y="2433910"/>
                </a:lnTo>
                <a:lnTo>
                  <a:pt x="3213348" y="2717074"/>
                </a:lnTo>
                <a:lnTo>
                  <a:pt x="1358537" y="2717074"/>
                </a:lnTo>
                <a:cubicBezTo>
                  <a:pt x="1077175" y="2717074"/>
                  <a:pt x="815790" y="2631541"/>
                  <a:pt x="598966" y="2485057"/>
                </a:cubicBezTo>
                <a:lnTo>
                  <a:pt x="494381" y="2406850"/>
                </a:lnTo>
                <a:cubicBezTo>
                  <a:pt x="192450" y="2157674"/>
                  <a:pt x="0" y="1780580"/>
                  <a:pt x="0" y="1358537"/>
                </a:cubicBezTo>
                <a:cubicBezTo>
                  <a:pt x="0" y="608238"/>
                  <a:pt x="608238" y="0"/>
                  <a:pt x="135853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8" name="Freeform: Shape 47"/>
          <p:cNvSpPr/>
          <p:nvPr/>
        </p:nvSpPr>
        <p:spPr>
          <a:xfrm>
            <a:off x="7752892" y="2898590"/>
            <a:ext cx="982304" cy="539354"/>
          </a:xfrm>
          <a:custGeom>
            <a:avLst/>
            <a:gdLst>
              <a:gd name="connsiteX0" fmla="*/ 1013444 w 1309738"/>
              <a:gd name="connsiteY0" fmla="*/ 0 h 719138"/>
              <a:gd name="connsiteX1" fmla="*/ 1309738 w 1309738"/>
              <a:gd name="connsiteY1" fmla="*/ 0 h 719138"/>
              <a:gd name="connsiteX2" fmla="*/ 1297460 w 1309738"/>
              <a:gd name="connsiteY2" fmla="*/ 47752 h 719138"/>
              <a:gd name="connsiteX3" fmla="*/ 864156 w 1309738"/>
              <a:gd name="connsiteY3" fmla="*/ 692078 h 719138"/>
              <a:gd name="connsiteX4" fmla="*/ 827969 w 1309738"/>
              <a:gd name="connsiteY4" fmla="*/ 719138 h 719138"/>
              <a:gd name="connsiteX5" fmla="*/ 0 w 1309738"/>
              <a:gd name="connsiteY5" fmla="*/ 719138 h 719138"/>
              <a:gd name="connsiteX6" fmla="*/ 0 w 1309738"/>
              <a:gd name="connsiteY6" fmla="*/ 718911 h 719138"/>
              <a:gd name="connsiteX7" fmla="*/ 990656 w 1309738"/>
              <a:gd name="connsiteY7" fmla="*/ 62260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9738" h="719138">
                <a:moveTo>
                  <a:pt x="1013444" y="0"/>
                </a:moveTo>
                <a:lnTo>
                  <a:pt x="1309738" y="0"/>
                </a:lnTo>
                <a:lnTo>
                  <a:pt x="1297460" y="47752"/>
                </a:lnTo>
                <a:cubicBezTo>
                  <a:pt x="1218072" y="302991"/>
                  <a:pt x="1065443" y="525961"/>
                  <a:pt x="864156" y="692078"/>
                </a:cubicBezTo>
                <a:lnTo>
                  <a:pt x="827969" y="719138"/>
                </a:lnTo>
                <a:lnTo>
                  <a:pt x="0" y="719138"/>
                </a:lnTo>
                <a:lnTo>
                  <a:pt x="0" y="718911"/>
                </a:lnTo>
                <a:cubicBezTo>
                  <a:pt x="445340" y="718911"/>
                  <a:pt x="827440" y="448147"/>
                  <a:pt x="990656" y="62260"/>
                </a:cubicBezTo>
                <a:close/>
              </a:path>
            </a:pathLst>
          </a:custGeom>
          <a:gradFill>
            <a:gsLst>
              <a:gs pos="32000">
                <a:schemeClr val="tx2"/>
              </a:gs>
              <a:gs pos="77000">
                <a:schemeClr val="bg2">
                  <a:lumMod val="10000"/>
                </a:schemeClr>
              </a:gs>
              <a:gs pos="100000">
                <a:schemeClr val="bg2">
                  <a:lumMod val="1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1883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61883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70592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70592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33989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733989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Freeform 309"/>
          <p:cNvSpPr/>
          <p:nvPr/>
        </p:nvSpPr>
        <p:spPr>
          <a:xfrm>
            <a:off x="7381731" y="2349862"/>
            <a:ext cx="674836" cy="571483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Freeform 425"/>
          <p:cNvSpPr/>
          <p:nvPr/>
        </p:nvSpPr>
        <p:spPr>
          <a:xfrm>
            <a:off x="991457" y="2267742"/>
            <a:ext cx="778658" cy="727344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reeform 290"/>
          <p:cNvSpPr/>
          <p:nvPr/>
        </p:nvSpPr>
        <p:spPr>
          <a:xfrm>
            <a:off x="4203001" y="2319712"/>
            <a:ext cx="727676" cy="623403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523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Loops Diagram for PowerPoint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0" y="1612511"/>
            <a:ext cx="5442212" cy="2037806"/>
            <a:chOff x="0" y="2619103"/>
            <a:chExt cx="7256282" cy="2717074"/>
          </a:xfrm>
        </p:grpSpPr>
        <p:sp>
          <p:nvSpPr>
            <p:cNvPr id="27" name="Freeform: Shape 26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0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 flip="none" rotWithShape="1">
              <a:gsLst>
                <a:gs pos="32000">
                  <a:schemeClr val="accent2"/>
                </a:gs>
                <a:gs pos="77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6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86053" y="1612511"/>
            <a:ext cx="5442212" cy="2037806"/>
            <a:chOff x="0" y="2619103"/>
            <a:chExt cx="7256282" cy="2717074"/>
          </a:xfrm>
          <a:solidFill>
            <a:schemeClr val="accent1"/>
          </a:solidFill>
        </p:grpSpPr>
        <p:sp>
          <p:nvSpPr>
            <p:cNvPr id="31" name="Freeform: Shape 30"/>
            <p:cNvSpPr/>
            <p:nvPr/>
          </p:nvSpPr>
          <p:spPr>
            <a:xfrm>
              <a:off x="0" y="5053013"/>
              <a:ext cx="1893434" cy="283164"/>
            </a:xfrm>
            <a:custGeom>
              <a:avLst/>
              <a:gdLst>
                <a:gd name="connsiteX0" fmla="*/ 0 w 1893434"/>
                <a:gd name="connsiteY0" fmla="*/ 0 h 283164"/>
                <a:gd name="connsiteX1" fmla="*/ 1065465 w 1893434"/>
                <a:gd name="connsiteY1" fmla="*/ 0 h 283164"/>
                <a:gd name="connsiteX2" fmla="*/ 1133863 w 1893434"/>
                <a:gd name="connsiteY2" fmla="*/ 51147 h 283164"/>
                <a:gd name="connsiteX3" fmla="*/ 1893434 w 1893434"/>
                <a:gd name="connsiteY3" fmla="*/ 283164 h 283164"/>
                <a:gd name="connsiteX4" fmla="*/ 0 w 1893434"/>
                <a:gd name="connsiteY4" fmla="*/ 283164 h 283164"/>
                <a:gd name="connsiteX5" fmla="*/ 0 w 1893434"/>
                <a:gd name="connsiteY5" fmla="*/ 0 h 28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3434" h="283164">
                  <a:moveTo>
                    <a:pt x="0" y="0"/>
                  </a:moveTo>
                  <a:lnTo>
                    <a:pt x="1065465" y="0"/>
                  </a:lnTo>
                  <a:lnTo>
                    <a:pt x="1133863" y="51147"/>
                  </a:lnTo>
                  <a:cubicBezTo>
                    <a:pt x="1350687" y="197631"/>
                    <a:pt x="1612072" y="283164"/>
                    <a:pt x="1893434" y="283164"/>
                  </a:cubicBezTo>
                  <a:lnTo>
                    <a:pt x="0" y="283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482510" y="2619103"/>
              <a:ext cx="6773772" cy="2717074"/>
            </a:xfrm>
            <a:custGeom>
              <a:avLst/>
              <a:gdLst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687285 w 6773772"/>
                <a:gd name="connsiteY12" fmla="*/ 2673337 h 2717074"/>
                <a:gd name="connsiteX13" fmla="*/ 1565429 w 6773772"/>
                <a:gd name="connsiteY13" fmla="*/ 2701421 h 2717074"/>
                <a:gd name="connsiteX14" fmla="*/ 1358537 w 6773772"/>
                <a:gd name="connsiteY14" fmla="*/ 2717074 h 2717074"/>
                <a:gd name="connsiteX15" fmla="*/ 598966 w 6773772"/>
                <a:gd name="connsiteY15" fmla="*/ 2485057 h 2717074"/>
                <a:gd name="connsiteX16" fmla="*/ 530568 w 6773772"/>
                <a:gd name="connsiteY16" fmla="*/ 2433910 h 2717074"/>
                <a:gd name="connsiteX17" fmla="*/ 494381 w 6773772"/>
                <a:gd name="connsiteY17" fmla="*/ 2406850 h 2717074"/>
                <a:gd name="connsiteX18" fmla="*/ 0 w 6773772"/>
                <a:gd name="connsiteY18" fmla="*/ 1358537 h 2717074"/>
                <a:gd name="connsiteX19" fmla="*/ 1358537 w 6773772"/>
                <a:gd name="connsiteY19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565429 w 6773772"/>
                <a:gd name="connsiteY12" fmla="*/ 2701421 h 2717074"/>
                <a:gd name="connsiteX13" fmla="*/ 1358537 w 6773772"/>
                <a:gd name="connsiteY13" fmla="*/ 2717074 h 2717074"/>
                <a:gd name="connsiteX14" fmla="*/ 598966 w 6773772"/>
                <a:gd name="connsiteY14" fmla="*/ 2485057 h 2717074"/>
                <a:gd name="connsiteX15" fmla="*/ 530568 w 6773772"/>
                <a:gd name="connsiteY15" fmla="*/ 2433910 h 2717074"/>
                <a:gd name="connsiteX16" fmla="*/ 494381 w 6773772"/>
                <a:gd name="connsiteY16" fmla="*/ 2406850 h 2717074"/>
                <a:gd name="connsiteX17" fmla="*/ 0 w 6773772"/>
                <a:gd name="connsiteY17" fmla="*/ 1358537 h 2717074"/>
                <a:gd name="connsiteX18" fmla="*/ 1358537 w 6773772"/>
                <a:gd name="connsiteY18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687285 w 6773772"/>
                <a:gd name="connsiteY11" fmla="*/ 2717074 h 2717074"/>
                <a:gd name="connsiteX12" fmla="*/ 1358537 w 6773772"/>
                <a:gd name="connsiteY12" fmla="*/ 2717074 h 2717074"/>
                <a:gd name="connsiteX13" fmla="*/ 598966 w 6773772"/>
                <a:gd name="connsiteY13" fmla="*/ 2485057 h 2717074"/>
                <a:gd name="connsiteX14" fmla="*/ 530568 w 6773772"/>
                <a:gd name="connsiteY14" fmla="*/ 2433910 h 2717074"/>
                <a:gd name="connsiteX15" fmla="*/ 494381 w 6773772"/>
                <a:gd name="connsiteY15" fmla="*/ 2406850 h 2717074"/>
                <a:gd name="connsiteX16" fmla="*/ 0 w 6773772"/>
                <a:gd name="connsiteY16" fmla="*/ 1358537 h 2717074"/>
                <a:gd name="connsiteX17" fmla="*/ 1358537 w 6773772"/>
                <a:gd name="connsiteY17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530568 w 6773772"/>
                <a:gd name="connsiteY13" fmla="*/ 2433910 h 2717074"/>
                <a:gd name="connsiteX14" fmla="*/ 494381 w 6773772"/>
                <a:gd name="connsiteY14" fmla="*/ 2406850 h 2717074"/>
                <a:gd name="connsiteX15" fmla="*/ 0 w 6773772"/>
                <a:gd name="connsiteY15" fmla="*/ 1358537 h 2717074"/>
                <a:gd name="connsiteX16" fmla="*/ 1358537 w 6773772"/>
                <a:gd name="connsiteY16" fmla="*/ 0 h 2717074"/>
                <a:gd name="connsiteX0" fmla="*/ 1358537 w 6773772"/>
                <a:gd name="connsiteY0" fmla="*/ 283391 h 2717074"/>
                <a:gd name="connsiteX1" fmla="*/ 283391 w 6773772"/>
                <a:gd name="connsiteY1" fmla="*/ 1358537 h 2717074"/>
                <a:gd name="connsiteX2" fmla="*/ 1358537 w 6773772"/>
                <a:gd name="connsiteY2" fmla="*/ 2433683 h 2717074"/>
                <a:gd name="connsiteX3" fmla="*/ 2433683 w 6773772"/>
                <a:gd name="connsiteY3" fmla="*/ 1358537 h 2717074"/>
                <a:gd name="connsiteX4" fmla="*/ 1358537 w 6773772"/>
                <a:gd name="connsiteY4" fmla="*/ 283391 h 2717074"/>
                <a:gd name="connsiteX5" fmla="*/ 1358537 w 6773772"/>
                <a:gd name="connsiteY5" fmla="*/ 0 h 2717074"/>
                <a:gd name="connsiteX6" fmla="*/ 2717074 w 6773772"/>
                <a:gd name="connsiteY6" fmla="*/ 1358537 h 2717074"/>
                <a:gd name="connsiteX7" fmla="*/ 2222693 w 6773772"/>
                <a:gd name="connsiteY7" fmla="*/ 2406850 h 2717074"/>
                <a:gd name="connsiteX8" fmla="*/ 2186506 w 6773772"/>
                <a:gd name="connsiteY8" fmla="*/ 2433910 h 2717074"/>
                <a:gd name="connsiteX9" fmla="*/ 6773772 w 6773772"/>
                <a:gd name="connsiteY9" fmla="*/ 2433910 h 2717074"/>
                <a:gd name="connsiteX10" fmla="*/ 6773772 w 6773772"/>
                <a:gd name="connsiteY10" fmla="*/ 2717074 h 2717074"/>
                <a:gd name="connsiteX11" fmla="*/ 1358537 w 6773772"/>
                <a:gd name="connsiteY11" fmla="*/ 2717074 h 2717074"/>
                <a:gd name="connsiteX12" fmla="*/ 598966 w 6773772"/>
                <a:gd name="connsiteY12" fmla="*/ 2485057 h 2717074"/>
                <a:gd name="connsiteX13" fmla="*/ 494381 w 6773772"/>
                <a:gd name="connsiteY13" fmla="*/ 2406850 h 2717074"/>
                <a:gd name="connsiteX14" fmla="*/ 0 w 6773772"/>
                <a:gd name="connsiteY14" fmla="*/ 1358537 h 2717074"/>
                <a:gd name="connsiteX15" fmla="*/ 1358537 w 6773772"/>
                <a:gd name="connsiteY15" fmla="*/ 0 h 271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73772" h="2717074">
                  <a:moveTo>
                    <a:pt x="1358537" y="283391"/>
                  </a:moveTo>
                  <a:cubicBezTo>
                    <a:pt x="764750" y="283391"/>
                    <a:pt x="283391" y="764750"/>
                    <a:pt x="283391" y="1358537"/>
                  </a:cubicBezTo>
                  <a:cubicBezTo>
                    <a:pt x="283391" y="1952324"/>
                    <a:pt x="764750" y="2433683"/>
                    <a:pt x="1358537" y="2433683"/>
                  </a:cubicBezTo>
                  <a:cubicBezTo>
                    <a:pt x="1952324" y="2433683"/>
                    <a:pt x="2433683" y="1952324"/>
                    <a:pt x="2433683" y="1358537"/>
                  </a:cubicBezTo>
                  <a:cubicBezTo>
                    <a:pt x="2433683" y="764750"/>
                    <a:pt x="1952324" y="283391"/>
                    <a:pt x="1358537" y="283391"/>
                  </a:cubicBezTo>
                  <a:close/>
                  <a:moveTo>
                    <a:pt x="1358537" y="0"/>
                  </a:moveTo>
                  <a:cubicBezTo>
                    <a:pt x="2108836" y="0"/>
                    <a:pt x="2717074" y="608238"/>
                    <a:pt x="2717074" y="1358537"/>
                  </a:cubicBezTo>
                  <a:cubicBezTo>
                    <a:pt x="2717074" y="1780580"/>
                    <a:pt x="2524624" y="2157674"/>
                    <a:pt x="2222693" y="2406850"/>
                  </a:cubicBezTo>
                  <a:lnTo>
                    <a:pt x="2186506" y="2433910"/>
                  </a:lnTo>
                  <a:lnTo>
                    <a:pt x="6773772" y="2433910"/>
                  </a:lnTo>
                  <a:lnTo>
                    <a:pt x="6773772" y="2717074"/>
                  </a:lnTo>
                  <a:lnTo>
                    <a:pt x="1358537" y="2717074"/>
                  </a:lnTo>
                  <a:cubicBezTo>
                    <a:pt x="1077175" y="2717074"/>
                    <a:pt x="815790" y="2631541"/>
                    <a:pt x="598966" y="2485057"/>
                  </a:cubicBezTo>
                  <a:lnTo>
                    <a:pt x="494381" y="2406850"/>
                  </a:lnTo>
                  <a:cubicBezTo>
                    <a:pt x="192450" y="2157674"/>
                    <a:pt x="0" y="1780580"/>
                    <a:pt x="0" y="1358537"/>
                  </a:cubicBezTo>
                  <a:cubicBezTo>
                    <a:pt x="0" y="608238"/>
                    <a:pt x="608238" y="0"/>
                    <a:pt x="135853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/>
            <p:cNvSpPr/>
            <p:nvPr/>
          </p:nvSpPr>
          <p:spPr>
            <a:xfrm>
              <a:off x="1841048" y="4333875"/>
              <a:ext cx="1309738" cy="719138"/>
            </a:xfrm>
            <a:custGeom>
              <a:avLst/>
              <a:gdLst>
                <a:gd name="connsiteX0" fmla="*/ 1013444 w 1309738"/>
                <a:gd name="connsiteY0" fmla="*/ 0 h 719138"/>
                <a:gd name="connsiteX1" fmla="*/ 1309738 w 1309738"/>
                <a:gd name="connsiteY1" fmla="*/ 0 h 719138"/>
                <a:gd name="connsiteX2" fmla="*/ 1297460 w 1309738"/>
                <a:gd name="connsiteY2" fmla="*/ 47752 h 719138"/>
                <a:gd name="connsiteX3" fmla="*/ 864156 w 1309738"/>
                <a:gd name="connsiteY3" fmla="*/ 692078 h 719138"/>
                <a:gd name="connsiteX4" fmla="*/ 827969 w 1309738"/>
                <a:gd name="connsiteY4" fmla="*/ 719138 h 719138"/>
                <a:gd name="connsiteX5" fmla="*/ 0 w 1309738"/>
                <a:gd name="connsiteY5" fmla="*/ 719138 h 719138"/>
                <a:gd name="connsiteX6" fmla="*/ 0 w 1309738"/>
                <a:gd name="connsiteY6" fmla="*/ 718911 h 719138"/>
                <a:gd name="connsiteX7" fmla="*/ 990656 w 1309738"/>
                <a:gd name="connsiteY7" fmla="*/ 6226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9738" h="719138">
                  <a:moveTo>
                    <a:pt x="1013444" y="0"/>
                  </a:moveTo>
                  <a:lnTo>
                    <a:pt x="1309738" y="0"/>
                  </a:lnTo>
                  <a:lnTo>
                    <a:pt x="1297460" y="47752"/>
                  </a:lnTo>
                  <a:cubicBezTo>
                    <a:pt x="1218072" y="302991"/>
                    <a:pt x="1065443" y="525961"/>
                    <a:pt x="864156" y="692078"/>
                  </a:cubicBezTo>
                  <a:lnTo>
                    <a:pt x="827969" y="719138"/>
                  </a:lnTo>
                  <a:lnTo>
                    <a:pt x="0" y="719138"/>
                  </a:lnTo>
                  <a:lnTo>
                    <a:pt x="0" y="718911"/>
                  </a:lnTo>
                  <a:cubicBezTo>
                    <a:pt x="445340" y="718911"/>
                    <a:pt x="827440" y="448147"/>
                    <a:pt x="990656" y="62260"/>
                  </a:cubicBezTo>
                  <a:close/>
                </a:path>
              </a:pathLst>
            </a:custGeom>
            <a:gradFill>
              <a:gsLst>
                <a:gs pos="32000">
                  <a:schemeClr val="accent1"/>
                </a:gs>
                <a:gs pos="77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4" name="Freeform: Shape 33"/>
          <p:cNvSpPr/>
          <p:nvPr/>
        </p:nvSpPr>
        <p:spPr>
          <a:xfrm>
            <a:off x="6372106" y="3437944"/>
            <a:ext cx="1420076" cy="212373"/>
          </a:xfrm>
          <a:custGeom>
            <a:avLst/>
            <a:gdLst>
              <a:gd name="connsiteX0" fmla="*/ 0 w 1893434"/>
              <a:gd name="connsiteY0" fmla="*/ 0 h 283164"/>
              <a:gd name="connsiteX1" fmla="*/ 1065465 w 1893434"/>
              <a:gd name="connsiteY1" fmla="*/ 0 h 283164"/>
              <a:gd name="connsiteX2" fmla="*/ 1133863 w 1893434"/>
              <a:gd name="connsiteY2" fmla="*/ 51147 h 283164"/>
              <a:gd name="connsiteX3" fmla="*/ 1893434 w 1893434"/>
              <a:gd name="connsiteY3" fmla="*/ 283164 h 283164"/>
              <a:gd name="connsiteX4" fmla="*/ 0 w 1893434"/>
              <a:gd name="connsiteY4" fmla="*/ 283164 h 283164"/>
              <a:gd name="connsiteX5" fmla="*/ 0 w 1893434"/>
              <a:gd name="connsiteY5" fmla="*/ 0 h 28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3434" h="283164">
                <a:moveTo>
                  <a:pt x="0" y="0"/>
                </a:moveTo>
                <a:lnTo>
                  <a:pt x="1065465" y="0"/>
                </a:lnTo>
                <a:lnTo>
                  <a:pt x="1133863" y="51147"/>
                </a:lnTo>
                <a:cubicBezTo>
                  <a:pt x="1350687" y="197631"/>
                  <a:pt x="1612072" y="283164"/>
                  <a:pt x="1893434" y="283164"/>
                </a:cubicBezTo>
                <a:lnTo>
                  <a:pt x="0" y="28316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2000">
                <a:schemeClr val="accent1"/>
              </a:gs>
              <a:gs pos="77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8" name="Freeform: Shape 37"/>
          <p:cNvSpPr/>
          <p:nvPr/>
        </p:nvSpPr>
        <p:spPr>
          <a:xfrm>
            <a:off x="6733989" y="1612511"/>
            <a:ext cx="2410011" cy="2037806"/>
          </a:xfrm>
          <a:custGeom>
            <a:avLst/>
            <a:gdLst>
              <a:gd name="connsiteX0" fmla="*/ 1358537 w 3213348"/>
              <a:gd name="connsiteY0" fmla="*/ 283391 h 2717074"/>
              <a:gd name="connsiteX1" fmla="*/ 283391 w 3213348"/>
              <a:gd name="connsiteY1" fmla="*/ 1358537 h 2717074"/>
              <a:gd name="connsiteX2" fmla="*/ 1358537 w 3213348"/>
              <a:gd name="connsiteY2" fmla="*/ 2433683 h 2717074"/>
              <a:gd name="connsiteX3" fmla="*/ 2433683 w 3213348"/>
              <a:gd name="connsiteY3" fmla="*/ 1358537 h 2717074"/>
              <a:gd name="connsiteX4" fmla="*/ 1358537 w 3213348"/>
              <a:gd name="connsiteY4" fmla="*/ 283391 h 2717074"/>
              <a:gd name="connsiteX5" fmla="*/ 1358537 w 3213348"/>
              <a:gd name="connsiteY5" fmla="*/ 0 h 2717074"/>
              <a:gd name="connsiteX6" fmla="*/ 2717074 w 3213348"/>
              <a:gd name="connsiteY6" fmla="*/ 1358537 h 2717074"/>
              <a:gd name="connsiteX7" fmla="*/ 2222693 w 3213348"/>
              <a:gd name="connsiteY7" fmla="*/ 2406850 h 2717074"/>
              <a:gd name="connsiteX8" fmla="*/ 2186506 w 3213348"/>
              <a:gd name="connsiteY8" fmla="*/ 2433910 h 2717074"/>
              <a:gd name="connsiteX9" fmla="*/ 3213348 w 3213348"/>
              <a:gd name="connsiteY9" fmla="*/ 2433910 h 2717074"/>
              <a:gd name="connsiteX10" fmla="*/ 3213348 w 3213348"/>
              <a:gd name="connsiteY10" fmla="*/ 2717074 h 2717074"/>
              <a:gd name="connsiteX11" fmla="*/ 1358537 w 3213348"/>
              <a:gd name="connsiteY11" fmla="*/ 2717074 h 2717074"/>
              <a:gd name="connsiteX12" fmla="*/ 598966 w 3213348"/>
              <a:gd name="connsiteY12" fmla="*/ 2485057 h 2717074"/>
              <a:gd name="connsiteX13" fmla="*/ 494381 w 3213348"/>
              <a:gd name="connsiteY13" fmla="*/ 2406850 h 2717074"/>
              <a:gd name="connsiteX14" fmla="*/ 0 w 3213348"/>
              <a:gd name="connsiteY14" fmla="*/ 1358537 h 2717074"/>
              <a:gd name="connsiteX15" fmla="*/ 1358537 w 3213348"/>
              <a:gd name="connsiteY15" fmla="*/ 0 h 2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3348" h="2717074">
                <a:moveTo>
                  <a:pt x="1358537" y="283391"/>
                </a:moveTo>
                <a:cubicBezTo>
                  <a:pt x="764750" y="283391"/>
                  <a:pt x="283391" y="764750"/>
                  <a:pt x="283391" y="1358537"/>
                </a:cubicBezTo>
                <a:cubicBezTo>
                  <a:pt x="283391" y="1952324"/>
                  <a:pt x="764750" y="2433683"/>
                  <a:pt x="1358537" y="2433683"/>
                </a:cubicBezTo>
                <a:cubicBezTo>
                  <a:pt x="1952324" y="2433683"/>
                  <a:pt x="2433683" y="1952324"/>
                  <a:pt x="2433683" y="1358537"/>
                </a:cubicBezTo>
                <a:cubicBezTo>
                  <a:pt x="2433683" y="764750"/>
                  <a:pt x="1952324" y="283391"/>
                  <a:pt x="1358537" y="283391"/>
                </a:cubicBezTo>
                <a:close/>
                <a:moveTo>
                  <a:pt x="1358537" y="0"/>
                </a:moveTo>
                <a:cubicBezTo>
                  <a:pt x="2108836" y="0"/>
                  <a:pt x="2717074" y="608238"/>
                  <a:pt x="2717074" y="1358537"/>
                </a:cubicBezTo>
                <a:cubicBezTo>
                  <a:pt x="2717074" y="1780580"/>
                  <a:pt x="2524624" y="2157674"/>
                  <a:pt x="2222693" y="2406850"/>
                </a:cubicBezTo>
                <a:lnTo>
                  <a:pt x="2186506" y="2433910"/>
                </a:lnTo>
                <a:lnTo>
                  <a:pt x="3213348" y="2433910"/>
                </a:lnTo>
                <a:lnTo>
                  <a:pt x="3213348" y="2717074"/>
                </a:lnTo>
                <a:lnTo>
                  <a:pt x="1358537" y="2717074"/>
                </a:lnTo>
                <a:cubicBezTo>
                  <a:pt x="1077175" y="2717074"/>
                  <a:pt x="815790" y="2631541"/>
                  <a:pt x="598966" y="2485057"/>
                </a:cubicBezTo>
                <a:lnTo>
                  <a:pt x="494381" y="2406850"/>
                </a:lnTo>
                <a:cubicBezTo>
                  <a:pt x="192450" y="2157674"/>
                  <a:pt x="0" y="1780580"/>
                  <a:pt x="0" y="1358537"/>
                </a:cubicBezTo>
                <a:cubicBezTo>
                  <a:pt x="0" y="608238"/>
                  <a:pt x="608238" y="0"/>
                  <a:pt x="13585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" name="Freeform: Shape 42"/>
          <p:cNvSpPr/>
          <p:nvPr/>
        </p:nvSpPr>
        <p:spPr>
          <a:xfrm>
            <a:off x="7752892" y="2898590"/>
            <a:ext cx="982304" cy="539354"/>
          </a:xfrm>
          <a:custGeom>
            <a:avLst/>
            <a:gdLst>
              <a:gd name="connsiteX0" fmla="*/ 1013444 w 1309738"/>
              <a:gd name="connsiteY0" fmla="*/ 0 h 719138"/>
              <a:gd name="connsiteX1" fmla="*/ 1309738 w 1309738"/>
              <a:gd name="connsiteY1" fmla="*/ 0 h 719138"/>
              <a:gd name="connsiteX2" fmla="*/ 1297460 w 1309738"/>
              <a:gd name="connsiteY2" fmla="*/ 47752 h 719138"/>
              <a:gd name="connsiteX3" fmla="*/ 864156 w 1309738"/>
              <a:gd name="connsiteY3" fmla="*/ 692078 h 719138"/>
              <a:gd name="connsiteX4" fmla="*/ 827969 w 1309738"/>
              <a:gd name="connsiteY4" fmla="*/ 719138 h 719138"/>
              <a:gd name="connsiteX5" fmla="*/ 0 w 1309738"/>
              <a:gd name="connsiteY5" fmla="*/ 719138 h 719138"/>
              <a:gd name="connsiteX6" fmla="*/ 0 w 1309738"/>
              <a:gd name="connsiteY6" fmla="*/ 718911 h 719138"/>
              <a:gd name="connsiteX7" fmla="*/ 990656 w 1309738"/>
              <a:gd name="connsiteY7" fmla="*/ 62260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9738" h="719138">
                <a:moveTo>
                  <a:pt x="1013444" y="0"/>
                </a:moveTo>
                <a:lnTo>
                  <a:pt x="1309738" y="0"/>
                </a:lnTo>
                <a:lnTo>
                  <a:pt x="1297460" y="47752"/>
                </a:lnTo>
                <a:cubicBezTo>
                  <a:pt x="1218072" y="302991"/>
                  <a:pt x="1065443" y="525961"/>
                  <a:pt x="864156" y="692078"/>
                </a:cubicBezTo>
                <a:lnTo>
                  <a:pt x="827969" y="719138"/>
                </a:lnTo>
                <a:lnTo>
                  <a:pt x="0" y="719138"/>
                </a:lnTo>
                <a:lnTo>
                  <a:pt x="0" y="718911"/>
                </a:lnTo>
                <a:cubicBezTo>
                  <a:pt x="445340" y="718911"/>
                  <a:pt x="827440" y="448147"/>
                  <a:pt x="990656" y="62260"/>
                </a:cubicBezTo>
                <a:close/>
              </a:path>
            </a:pathLst>
          </a:custGeom>
          <a:gradFill>
            <a:gsLst>
              <a:gs pos="32000">
                <a:schemeClr val="accent4"/>
              </a:gs>
              <a:gs pos="77000">
                <a:schemeClr val="accent4">
                  <a:lumMod val="5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2" name="Freeform 309"/>
          <p:cNvSpPr/>
          <p:nvPr/>
        </p:nvSpPr>
        <p:spPr>
          <a:xfrm>
            <a:off x="7381731" y="2349862"/>
            <a:ext cx="674836" cy="571483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Freeform 425"/>
          <p:cNvSpPr/>
          <p:nvPr/>
        </p:nvSpPr>
        <p:spPr>
          <a:xfrm>
            <a:off x="991457" y="2267742"/>
            <a:ext cx="778658" cy="727344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Freeform 290"/>
          <p:cNvSpPr/>
          <p:nvPr/>
        </p:nvSpPr>
        <p:spPr>
          <a:xfrm>
            <a:off x="4203001" y="2319712"/>
            <a:ext cx="727676" cy="623403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1883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1883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70592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70592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33989" y="3864448"/>
            <a:ext cx="2202816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33989" y="4356704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9852</TotalTime>
  <Words>280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Loops Diagram for PowerPoint</vt:lpstr>
      <vt:lpstr>3 Loops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Loops Diagram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2017-05-17T17:59:41Z</dcterms:modified>
  <cp:category>Charts &amp; Diagrams</cp:category>
</cp:coreProperties>
</file>