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9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7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588542B-F26E-C2D4-6714-51D34A89F9F3}"/>
              </a:ext>
            </a:extLst>
          </p:cNvPr>
          <p:cNvSpPr/>
          <p:nvPr/>
        </p:nvSpPr>
        <p:spPr>
          <a:xfrm>
            <a:off x="322896" y="22431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FA0D44-4A10-A7F2-FA6A-B2FD376D51ED}"/>
              </a:ext>
            </a:extLst>
          </p:cNvPr>
          <p:cNvSpPr/>
          <p:nvPr/>
        </p:nvSpPr>
        <p:spPr>
          <a:xfrm>
            <a:off x="322896" y="306228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6475EF-E679-856F-DE6A-956813F3B658}"/>
              </a:ext>
            </a:extLst>
          </p:cNvPr>
          <p:cNvSpPr/>
          <p:nvPr/>
        </p:nvSpPr>
        <p:spPr>
          <a:xfrm>
            <a:off x="3328987" y="2185987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5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7AD21ED-8AAF-E3C4-CE6D-8C2E73194D7A}"/>
              </a:ext>
            </a:extLst>
          </p:cNvPr>
          <p:cNvSpPr/>
          <p:nvPr/>
        </p:nvSpPr>
        <p:spPr>
          <a:xfrm>
            <a:off x="322896" y="38814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89E9F9-7263-278F-1552-C647CC78BEF0}"/>
              </a:ext>
            </a:extLst>
          </p:cNvPr>
          <p:cNvSpPr/>
          <p:nvPr/>
        </p:nvSpPr>
        <p:spPr>
          <a:xfrm>
            <a:off x="8085771" y="38814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9B9B5C-3EB1-F2BA-716B-599F7D4C765B}"/>
              </a:ext>
            </a:extLst>
          </p:cNvPr>
          <p:cNvSpPr/>
          <p:nvPr/>
        </p:nvSpPr>
        <p:spPr>
          <a:xfrm>
            <a:off x="8085771" y="306228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7D742A1-4E09-76AF-3AC7-43309AE2B561}"/>
              </a:ext>
            </a:extLst>
          </p:cNvPr>
          <p:cNvSpPr/>
          <p:nvPr/>
        </p:nvSpPr>
        <p:spPr>
          <a:xfrm>
            <a:off x="8085771" y="22431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E7568CE-B2CB-AEB0-69D0-349F28B32117}"/>
              </a:ext>
            </a:extLst>
          </p:cNvPr>
          <p:cNvSpPr/>
          <p:nvPr/>
        </p:nvSpPr>
        <p:spPr>
          <a:xfrm>
            <a:off x="1157765" y="3273914"/>
            <a:ext cx="2065972" cy="3228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9FA1E37-86AD-DC09-A93B-60B259AD7ABA}"/>
              </a:ext>
            </a:extLst>
          </p:cNvPr>
          <p:cNvSpPr/>
          <p:nvPr/>
        </p:nvSpPr>
        <p:spPr>
          <a:xfrm>
            <a:off x="1157765" y="2445239"/>
            <a:ext cx="2065972" cy="76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21600"/>
                </a:moveTo>
                <a:cubicBezTo>
                  <a:pt x="18742" y="21600"/>
                  <a:pt x="17248" y="21386"/>
                  <a:pt x="15794" y="19644"/>
                </a:cubicBezTo>
                <a:cubicBezTo>
                  <a:pt x="15625" y="19429"/>
                  <a:pt x="15436" y="19215"/>
                  <a:pt x="15227" y="18920"/>
                </a:cubicBezTo>
                <a:cubicBezTo>
                  <a:pt x="14350" y="17795"/>
                  <a:pt x="13514" y="16481"/>
                  <a:pt x="12717" y="15222"/>
                </a:cubicBezTo>
                <a:cubicBezTo>
                  <a:pt x="11572" y="13426"/>
                  <a:pt x="10496" y="11711"/>
                  <a:pt x="9341" y="10612"/>
                </a:cubicBezTo>
                <a:cubicBezTo>
                  <a:pt x="7997" y="9326"/>
                  <a:pt x="6543" y="9138"/>
                  <a:pt x="5298" y="9112"/>
                </a:cubicBezTo>
                <a:cubicBezTo>
                  <a:pt x="3167" y="9085"/>
                  <a:pt x="1534" y="9085"/>
                  <a:pt x="0" y="9085"/>
                </a:cubicBezTo>
                <a:lnTo>
                  <a:pt x="0" y="0"/>
                </a:lnTo>
                <a:cubicBezTo>
                  <a:pt x="1534" y="0"/>
                  <a:pt x="3167" y="0"/>
                  <a:pt x="5308" y="27"/>
                </a:cubicBezTo>
                <a:cubicBezTo>
                  <a:pt x="6841" y="27"/>
                  <a:pt x="8654" y="295"/>
                  <a:pt x="10486" y="2037"/>
                </a:cubicBezTo>
                <a:cubicBezTo>
                  <a:pt x="11940" y="3430"/>
                  <a:pt x="13205" y="5440"/>
                  <a:pt x="14430" y="7370"/>
                </a:cubicBezTo>
                <a:cubicBezTo>
                  <a:pt x="15207" y="8602"/>
                  <a:pt x="15944" y="9755"/>
                  <a:pt x="16690" y="10720"/>
                </a:cubicBezTo>
                <a:cubicBezTo>
                  <a:pt x="16880" y="10961"/>
                  <a:pt x="17029" y="11148"/>
                  <a:pt x="17168" y="11309"/>
                </a:cubicBezTo>
                <a:cubicBezTo>
                  <a:pt x="18214" y="12542"/>
                  <a:pt x="19429" y="12515"/>
                  <a:pt x="20833" y="12462"/>
                </a:cubicBezTo>
                <a:cubicBezTo>
                  <a:pt x="21092" y="12462"/>
                  <a:pt x="21341" y="12435"/>
                  <a:pt x="21600" y="12435"/>
                </a:cubicBezTo>
                <a:lnTo>
                  <a:pt x="21600" y="21520"/>
                </a:lnTo>
                <a:cubicBezTo>
                  <a:pt x="21361" y="21520"/>
                  <a:pt x="21112" y="21520"/>
                  <a:pt x="20873" y="21546"/>
                </a:cubicBezTo>
                <a:cubicBezTo>
                  <a:pt x="20624" y="21600"/>
                  <a:pt x="20385" y="21600"/>
                  <a:pt x="2012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BB3F0B-66C6-3767-145A-A952DD884B58}"/>
              </a:ext>
            </a:extLst>
          </p:cNvPr>
          <p:cNvSpPr/>
          <p:nvPr/>
        </p:nvSpPr>
        <p:spPr>
          <a:xfrm>
            <a:off x="1158712" y="3645389"/>
            <a:ext cx="2065025" cy="767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0" y="21510"/>
                </a:moveTo>
                <a:lnTo>
                  <a:pt x="0" y="12459"/>
                </a:lnTo>
                <a:cubicBezTo>
                  <a:pt x="1534" y="12459"/>
                  <a:pt x="3168" y="12459"/>
                  <a:pt x="5300" y="12432"/>
                </a:cubicBezTo>
                <a:cubicBezTo>
                  <a:pt x="6546" y="12432"/>
                  <a:pt x="8000" y="12245"/>
                  <a:pt x="9345" y="10937"/>
                </a:cubicBezTo>
                <a:cubicBezTo>
                  <a:pt x="10501" y="9842"/>
                  <a:pt x="11577" y="8133"/>
                  <a:pt x="12723" y="6345"/>
                </a:cubicBezTo>
                <a:cubicBezTo>
                  <a:pt x="13530" y="5090"/>
                  <a:pt x="14357" y="3781"/>
                  <a:pt x="15234" y="2660"/>
                </a:cubicBezTo>
                <a:cubicBezTo>
                  <a:pt x="15453" y="2366"/>
                  <a:pt x="15632" y="2153"/>
                  <a:pt x="15802" y="1939"/>
                </a:cubicBezTo>
                <a:cubicBezTo>
                  <a:pt x="17515" y="-90"/>
                  <a:pt x="19299" y="-37"/>
                  <a:pt x="20873" y="17"/>
                </a:cubicBezTo>
                <a:cubicBezTo>
                  <a:pt x="21112" y="17"/>
                  <a:pt x="21361" y="43"/>
                  <a:pt x="21600" y="43"/>
                </a:cubicBezTo>
                <a:lnTo>
                  <a:pt x="21600" y="9095"/>
                </a:lnTo>
                <a:cubicBezTo>
                  <a:pt x="21341" y="9095"/>
                  <a:pt x="21092" y="9095"/>
                  <a:pt x="20833" y="9068"/>
                </a:cubicBezTo>
                <a:cubicBezTo>
                  <a:pt x="19428" y="9015"/>
                  <a:pt x="18213" y="8988"/>
                  <a:pt x="17166" y="10216"/>
                </a:cubicBezTo>
                <a:cubicBezTo>
                  <a:pt x="17027" y="10376"/>
                  <a:pt x="16878" y="10563"/>
                  <a:pt x="16688" y="10803"/>
                </a:cubicBezTo>
                <a:cubicBezTo>
                  <a:pt x="15931" y="11765"/>
                  <a:pt x="15204" y="12913"/>
                  <a:pt x="14427" y="14141"/>
                </a:cubicBezTo>
                <a:cubicBezTo>
                  <a:pt x="13201" y="16063"/>
                  <a:pt x="11926" y="18066"/>
                  <a:pt x="10481" y="19454"/>
                </a:cubicBezTo>
                <a:cubicBezTo>
                  <a:pt x="8658" y="21216"/>
                  <a:pt x="6835" y="21457"/>
                  <a:pt x="5300" y="21457"/>
                </a:cubicBezTo>
                <a:cubicBezTo>
                  <a:pt x="3168" y="21510"/>
                  <a:pt x="1534" y="21510"/>
                  <a:pt x="0" y="21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3494817A-6D35-53B3-B582-876B2591650E}"/>
              </a:ext>
            </a:extLst>
          </p:cNvPr>
          <p:cNvSpPr/>
          <p:nvPr/>
        </p:nvSpPr>
        <p:spPr>
          <a:xfrm>
            <a:off x="5920265" y="3273914"/>
            <a:ext cx="2065972" cy="3228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613C246-2FC0-905E-B713-ABADFA93F392}"/>
              </a:ext>
            </a:extLst>
          </p:cNvPr>
          <p:cNvSpPr/>
          <p:nvPr/>
        </p:nvSpPr>
        <p:spPr>
          <a:xfrm>
            <a:off x="5920265" y="3645389"/>
            <a:ext cx="2065972" cy="766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21600" y="21510"/>
                </a:moveTo>
                <a:cubicBezTo>
                  <a:pt x="20056" y="21510"/>
                  <a:pt x="18423" y="21510"/>
                  <a:pt x="16292" y="21483"/>
                </a:cubicBezTo>
                <a:cubicBezTo>
                  <a:pt x="14759" y="21483"/>
                  <a:pt x="12946" y="21216"/>
                  <a:pt x="11114" y="19478"/>
                </a:cubicBezTo>
                <a:cubicBezTo>
                  <a:pt x="9660" y="18088"/>
                  <a:pt x="8395" y="16083"/>
                  <a:pt x="7170" y="14159"/>
                </a:cubicBezTo>
                <a:cubicBezTo>
                  <a:pt x="6393" y="12929"/>
                  <a:pt x="5656" y="11779"/>
                  <a:pt x="4910" y="10817"/>
                </a:cubicBezTo>
                <a:cubicBezTo>
                  <a:pt x="4720" y="10576"/>
                  <a:pt x="4571" y="10389"/>
                  <a:pt x="4432" y="10229"/>
                </a:cubicBezTo>
                <a:cubicBezTo>
                  <a:pt x="3386" y="8999"/>
                  <a:pt x="2171" y="9026"/>
                  <a:pt x="767" y="9079"/>
                </a:cubicBezTo>
                <a:cubicBezTo>
                  <a:pt x="508" y="9079"/>
                  <a:pt x="259" y="9106"/>
                  <a:pt x="0" y="9106"/>
                </a:cubicBezTo>
                <a:lnTo>
                  <a:pt x="0" y="44"/>
                </a:lnTo>
                <a:cubicBezTo>
                  <a:pt x="239" y="44"/>
                  <a:pt x="488" y="44"/>
                  <a:pt x="727" y="17"/>
                </a:cubicBezTo>
                <a:cubicBezTo>
                  <a:pt x="2300" y="-37"/>
                  <a:pt x="4083" y="-90"/>
                  <a:pt x="5796" y="1942"/>
                </a:cubicBezTo>
                <a:cubicBezTo>
                  <a:pt x="5965" y="2156"/>
                  <a:pt x="6144" y="2369"/>
                  <a:pt x="6363" y="2663"/>
                </a:cubicBezTo>
                <a:cubicBezTo>
                  <a:pt x="7240" y="3786"/>
                  <a:pt x="8076" y="5096"/>
                  <a:pt x="8873" y="6353"/>
                </a:cubicBezTo>
                <a:cubicBezTo>
                  <a:pt x="10018" y="8144"/>
                  <a:pt x="11094" y="9855"/>
                  <a:pt x="12249" y="10951"/>
                </a:cubicBezTo>
                <a:cubicBezTo>
                  <a:pt x="13593" y="12234"/>
                  <a:pt x="15047" y="12421"/>
                  <a:pt x="16292" y="12448"/>
                </a:cubicBezTo>
                <a:cubicBezTo>
                  <a:pt x="18413" y="12474"/>
                  <a:pt x="20047" y="12474"/>
                  <a:pt x="21590" y="12474"/>
                </a:cubicBezTo>
                <a:lnTo>
                  <a:pt x="21590" y="2151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DBC160-F20D-0122-8547-C4EE4300D446}"/>
              </a:ext>
            </a:extLst>
          </p:cNvPr>
          <p:cNvSpPr/>
          <p:nvPr/>
        </p:nvSpPr>
        <p:spPr>
          <a:xfrm>
            <a:off x="5920265" y="2454764"/>
            <a:ext cx="2065972" cy="764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" y="21600"/>
                </a:moveTo>
                <a:cubicBezTo>
                  <a:pt x="1225" y="21600"/>
                  <a:pt x="976" y="21600"/>
                  <a:pt x="727" y="21573"/>
                </a:cubicBezTo>
                <a:cubicBezTo>
                  <a:pt x="488" y="21573"/>
                  <a:pt x="239" y="21546"/>
                  <a:pt x="0" y="21546"/>
                </a:cubicBezTo>
                <a:lnTo>
                  <a:pt x="0" y="12481"/>
                </a:lnTo>
                <a:cubicBezTo>
                  <a:pt x="259" y="12481"/>
                  <a:pt x="508" y="12481"/>
                  <a:pt x="767" y="12508"/>
                </a:cubicBezTo>
                <a:cubicBezTo>
                  <a:pt x="2171" y="12562"/>
                  <a:pt x="3386" y="12589"/>
                  <a:pt x="4432" y="11351"/>
                </a:cubicBezTo>
                <a:cubicBezTo>
                  <a:pt x="4571" y="11190"/>
                  <a:pt x="4720" y="11002"/>
                  <a:pt x="4910" y="10760"/>
                </a:cubicBezTo>
                <a:cubicBezTo>
                  <a:pt x="5666" y="9791"/>
                  <a:pt x="6393" y="8635"/>
                  <a:pt x="7170" y="7397"/>
                </a:cubicBezTo>
                <a:cubicBezTo>
                  <a:pt x="8395" y="5461"/>
                  <a:pt x="9670" y="3443"/>
                  <a:pt x="11114" y="2044"/>
                </a:cubicBezTo>
                <a:cubicBezTo>
                  <a:pt x="12936" y="269"/>
                  <a:pt x="14759" y="27"/>
                  <a:pt x="16292" y="27"/>
                </a:cubicBezTo>
                <a:cubicBezTo>
                  <a:pt x="18423" y="0"/>
                  <a:pt x="20056" y="0"/>
                  <a:pt x="21600" y="0"/>
                </a:cubicBezTo>
                <a:lnTo>
                  <a:pt x="21600" y="9119"/>
                </a:lnTo>
                <a:cubicBezTo>
                  <a:pt x="20066" y="9119"/>
                  <a:pt x="18433" y="9119"/>
                  <a:pt x="16302" y="9146"/>
                </a:cubicBezTo>
                <a:cubicBezTo>
                  <a:pt x="15057" y="9146"/>
                  <a:pt x="13603" y="9334"/>
                  <a:pt x="12259" y="10652"/>
                </a:cubicBezTo>
                <a:cubicBezTo>
                  <a:pt x="11104" y="11755"/>
                  <a:pt x="10028" y="13476"/>
                  <a:pt x="8883" y="15279"/>
                </a:cubicBezTo>
                <a:cubicBezTo>
                  <a:pt x="8076" y="16543"/>
                  <a:pt x="7250" y="17861"/>
                  <a:pt x="6373" y="18991"/>
                </a:cubicBezTo>
                <a:cubicBezTo>
                  <a:pt x="6154" y="19287"/>
                  <a:pt x="5975" y="19502"/>
                  <a:pt x="5806" y="19717"/>
                </a:cubicBezTo>
                <a:cubicBezTo>
                  <a:pt x="4352" y="21385"/>
                  <a:pt x="2848" y="21600"/>
                  <a:pt x="14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C0BA767E-A88D-25AA-A6BE-B8CB46BBD1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48" y="4099488"/>
            <a:ext cx="299229" cy="299229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85910B9C-0568-AECC-C5FD-89CEBC14B5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3280338"/>
            <a:ext cx="299229" cy="299229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FDA7C8D-2975-7CD0-B5E2-4242D8839F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48" y="2461188"/>
            <a:ext cx="299229" cy="2992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18FE5C-08E4-5E3E-99CA-3935E99FDE1A}"/>
              </a:ext>
            </a:extLst>
          </p:cNvPr>
          <p:cNvSpPr txBox="1"/>
          <p:nvPr/>
        </p:nvSpPr>
        <p:spPr>
          <a:xfrm>
            <a:off x="414548" y="317603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1A9033-2D1C-BBAA-89A0-B0137156940C}"/>
              </a:ext>
            </a:extLst>
          </p:cNvPr>
          <p:cNvSpPr txBox="1"/>
          <p:nvPr/>
        </p:nvSpPr>
        <p:spPr>
          <a:xfrm>
            <a:off x="8177423" y="235688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B5BA1-B5E1-08B4-2F93-4AEE6748C67A}"/>
              </a:ext>
            </a:extLst>
          </p:cNvPr>
          <p:cNvSpPr txBox="1"/>
          <p:nvPr/>
        </p:nvSpPr>
        <p:spPr>
          <a:xfrm>
            <a:off x="8177423" y="399518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A93E52-B18F-B42D-09F1-65C34CB0ED92}"/>
              </a:ext>
            </a:extLst>
          </p:cNvPr>
          <p:cNvGrpSpPr/>
          <p:nvPr/>
        </p:nvGrpSpPr>
        <p:grpSpPr>
          <a:xfrm>
            <a:off x="3474720" y="2772069"/>
            <a:ext cx="2194560" cy="1313862"/>
            <a:chOff x="332936" y="2535434"/>
            <a:chExt cx="2926080" cy="1751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62C069-428C-F274-175A-C8CBF1650A20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FA0F28-CF0D-C305-DE7F-5A8CDA78FE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15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588542B-F26E-C2D4-6714-51D34A89F9F3}"/>
              </a:ext>
            </a:extLst>
          </p:cNvPr>
          <p:cNvSpPr/>
          <p:nvPr/>
        </p:nvSpPr>
        <p:spPr>
          <a:xfrm>
            <a:off x="322896" y="22431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FFA0D44-4A10-A7F2-FA6A-B2FD376D51ED}"/>
              </a:ext>
            </a:extLst>
          </p:cNvPr>
          <p:cNvSpPr/>
          <p:nvPr/>
        </p:nvSpPr>
        <p:spPr>
          <a:xfrm>
            <a:off x="322896" y="306228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6475EF-E679-856F-DE6A-956813F3B658}"/>
              </a:ext>
            </a:extLst>
          </p:cNvPr>
          <p:cNvSpPr/>
          <p:nvPr/>
        </p:nvSpPr>
        <p:spPr>
          <a:xfrm>
            <a:off x="3328987" y="2185987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5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7AD21ED-8AAF-E3C4-CE6D-8C2E73194D7A}"/>
              </a:ext>
            </a:extLst>
          </p:cNvPr>
          <p:cNvSpPr/>
          <p:nvPr/>
        </p:nvSpPr>
        <p:spPr>
          <a:xfrm>
            <a:off x="322896" y="38814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89E9F9-7263-278F-1552-C647CC78BEF0}"/>
              </a:ext>
            </a:extLst>
          </p:cNvPr>
          <p:cNvSpPr/>
          <p:nvPr/>
        </p:nvSpPr>
        <p:spPr>
          <a:xfrm>
            <a:off x="8085771" y="38814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9B9B5C-3EB1-F2BA-716B-599F7D4C765B}"/>
              </a:ext>
            </a:extLst>
          </p:cNvPr>
          <p:cNvSpPr/>
          <p:nvPr/>
        </p:nvSpPr>
        <p:spPr>
          <a:xfrm>
            <a:off x="8085771" y="306228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7D742A1-4E09-76AF-3AC7-43309AE2B561}"/>
              </a:ext>
            </a:extLst>
          </p:cNvPr>
          <p:cNvSpPr/>
          <p:nvPr/>
        </p:nvSpPr>
        <p:spPr>
          <a:xfrm>
            <a:off x="8085771" y="224313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E7568CE-B2CB-AEB0-69D0-349F28B32117}"/>
              </a:ext>
            </a:extLst>
          </p:cNvPr>
          <p:cNvSpPr/>
          <p:nvPr/>
        </p:nvSpPr>
        <p:spPr>
          <a:xfrm>
            <a:off x="1157765" y="3273914"/>
            <a:ext cx="2065972" cy="3228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9FA1E37-86AD-DC09-A93B-60B259AD7ABA}"/>
              </a:ext>
            </a:extLst>
          </p:cNvPr>
          <p:cNvSpPr/>
          <p:nvPr/>
        </p:nvSpPr>
        <p:spPr>
          <a:xfrm>
            <a:off x="1157765" y="2445239"/>
            <a:ext cx="2065972" cy="76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21600"/>
                </a:moveTo>
                <a:cubicBezTo>
                  <a:pt x="18742" y="21600"/>
                  <a:pt x="17248" y="21386"/>
                  <a:pt x="15794" y="19644"/>
                </a:cubicBezTo>
                <a:cubicBezTo>
                  <a:pt x="15625" y="19429"/>
                  <a:pt x="15436" y="19215"/>
                  <a:pt x="15227" y="18920"/>
                </a:cubicBezTo>
                <a:cubicBezTo>
                  <a:pt x="14350" y="17795"/>
                  <a:pt x="13514" y="16481"/>
                  <a:pt x="12717" y="15222"/>
                </a:cubicBezTo>
                <a:cubicBezTo>
                  <a:pt x="11572" y="13426"/>
                  <a:pt x="10496" y="11711"/>
                  <a:pt x="9341" y="10612"/>
                </a:cubicBezTo>
                <a:cubicBezTo>
                  <a:pt x="7997" y="9326"/>
                  <a:pt x="6543" y="9138"/>
                  <a:pt x="5298" y="9112"/>
                </a:cubicBezTo>
                <a:cubicBezTo>
                  <a:pt x="3167" y="9085"/>
                  <a:pt x="1534" y="9085"/>
                  <a:pt x="0" y="9085"/>
                </a:cubicBezTo>
                <a:lnTo>
                  <a:pt x="0" y="0"/>
                </a:lnTo>
                <a:cubicBezTo>
                  <a:pt x="1534" y="0"/>
                  <a:pt x="3167" y="0"/>
                  <a:pt x="5308" y="27"/>
                </a:cubicBezTo>
                <a:cubicBezTo>
                  <a:pt x="6841" y="27"/>
                  <a:pt x="8654" y="295"/>
                  <a:pt x="10486" y="2037"/>
                </a:cubicBezTo>
                <a:cubicBezTo>
                  <a:pt x="11940" y="3430"/>
                  <a:pt x="13205" y="5440"/>
                  <a:pt x="14430" y="7370"/>
                </a:cubicBezTo>
                <a:cubicBezTo>
                  <a:pt x="15207" y="8602"/>
                  <a:pt x="15944" y="9755"/>
                  <a:pt x="16690" y="10720"/>
                </a:cubicBezTo>
                <a:cubicBezTo>
                  <a:pt x="16880" y="10961"/>
                  <a:pt x="17029" y="11148"/>
                  <a:pt x="17168" y="11309"/>
                </a:cubicBezTo>
                <a:cubicBezTo>
                  <a:pt x="18214" y="12542"/>
                  <a:pt x="19429" y="12515"/>
                  <a:pt x="20833" y="12462"/>
                </a:cubicBezTo>
                <a:cubicBezTo>
                  <a:pt x="21092" y="12462"/>
                  <a:pt x="21341" y="12435"/>
                  <a:pt x="21600" y="12435"/>
                </a:cubicBezTo>
                <a:lnTo>
                  <a:pt x="21600" y="21520"/>
                </a:lnTo>
                <a:cubicBezTo>
                  <a:pt x="21361" y="21520"/>
                  <a:pt x="21112" y="21520"/>
                  <a:pt x="20873" y="21546"/>
                </a:cubicBezTo>
                <a:cubicBezTo>
                  <a:pt x="20624" y="21600"/>
                  <a:pt x="20385" y="21600"/>
                  <a:pt x="2012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BB3F0B-66C6-3767-145A-A952DD884B58}"/>
              </a:ext>
            </a:extLst>
          </p:cNvPr>
          <p:cNvSpPr/>
          <p:nvPr/>
        </p:nvSpPr>
        <p:spPr>
          <a:xfrm>
            <a:off x="1158712" y="3645389"/>
            <a:ext cx="2065025" cy="767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0" y="21510"/>
                </a:moveTo>
                <a:lnTo>
                  <a:pt x="0" y="12459"/>
                </a:lnTo>
                <a:cubicBezTo>
                  <a:pt x="1534" y="12459"/>
                  <a:pt x="3168" y="12459"/>
                  <a:pt x="5300" y="12432"/>
                </a:cubicBezTo>
                <a:cubicBezTo>
                  <a:pt x="6546" y="12432"/>
                  <a:pt x="8000" y="12245"/>
                  <a:pt x="9345" y="10937"/>
                </a:cubicBezTo>
                <a:cubicBezTo>
                  <a:pt x="10501" y="9842"/>
                  <a:pt x="11577" y="8133"/>
                  <a:pt x="12723" y="6345"/>
                </a:cubicBezTo>
                <a:cubicBezTo>
                  <a:pt x="13530" y="5090"/>
                  <a:pt x="14357" y="3781"/>
                  <a:pt x="15234" y="2660"/>
                </a:cubicBezTo>
                <a:cubicBezTo>
                  <a:pt x="15453" y="2366"/>
                  <a:pt x="15632" y="2153"/>
                  <a:pt x="15802" y="1939"/>
                </a:cubicBezTo>
                <a:cubicBezTo>
                  <a:pt x="17515" y="-90"/>
                  <a:pt x="19299" y="-37"/>
                  <a:pt x="20873" y="17"/>
                </a:cubicBezTo>
                <a:cubicBezTo>
                  <a:pt x="21112" y="17"/>
                  <a:pt x="21361" y="43"/>
                  <a:pt x="21600" y="43"/>
                </a:cubicBezTo>
                <a:lnTo>
                  <a:pt x="21600" y="9095"/>
                </a:lnTo>
                <a:cubicBezTo>
                  <a:pt x="21341" y="9095"/>
                  <a:pt x="21092" y="9095"/>
                  <a:pt x="20833" y="9068"/>
                </a:cubicBezTo>
                <a:cubicBezTo>
                  <a:pt x="19428" y="9015"/>
                  <a:pt x="18213" y="8988"/>
                  <a:pt x="17166" y="10216"/>
                </a:cubicBezTo>
                <a:cubicBezTo>
                  <a:pt x="17027" y="10376"/>
                  <a:pt x="16878" y="10563"/>
                  <a:pt x="16688" y="10803"/>
                </a:cubicBezTo>
                <a:cubicBezTo>
                  <a:pt x="15931" y="11765"/>
                  <a:pt x="15204" y="12913"/>
                  <a:pt x="14427" y="14141"/>
                </a:cubicBezTo>
                <a:cubicBezTo>
                  <a:pt x="13201" y="16063"/>
                  <a:pt x="11926" y="18066"/>
                  <a:pt x="10481" y="19454"/>
                </a:cubicBezTo>
                <a:cubicBezTo>
                  <a:pt x="8658" y="21216"/>
                  <a:pt x="6835" y="21457"/>
                  <a:pt x="5300" y="21457"/>
                </a:cubicBezTo>
                <a:cubicBezTo>
                  <a:pt x="3168" y="21510"/>
                  <a:pt x="1534" y="21510"/>
                  <a:pt x="0" y="21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3494817A-6D35-53B3-B582-876B2591650E}"/>
              </a:ext>
            </a:extLst>
          </p:cNvPr>
          <p:cNvSpPr/>
          <p:nvPr/>
        </p:nvSpPr>
        <p:spPr>
          <a:xfrm>
            <a:off x="5920265" y="3273914"/>
            <a:ext cx="2065972" cy="3228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613C246-2FC0-905E-B713-ABADFA93F392}"/>
              </a:ext>
            </a:extLst>
          </p:cNvPr>
          <p:cNvSpPr/>
          <p:nvPr/>
        </p:nvSpPr>
        <p:spPr>
          <a:xfrm>
            <a:off x="5920265" y="3645389"/>
            <a:ext cx="2065972" cy="766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extrusionOk="0">
                <a:moveTo>
                  <a:pt x="21600" y="21510"/>
                </a:moveTo>
                <a:cubicBezTo>
                  <a:pt x="20056" y="21510"/>
                  <a:pt x="18423" y="21510"/>
                  <a:pt x="16292" y="21483"/>
                </a:cubicBezTo>
                <a:cubicBezTo>
                  <a:pt x="14759" y="21483"/>
                  <a:pt x="12946" y="21216"/>
                  <a:pt x="11114" y="19478"/>
                </a:cubicBezTo>
                <a:cubicBezTo>
                  <a:pt x="9660" y="18088"/>
                  <a:pt x="8395" y="16083"/>
                  <a:pt x="7170" y="14159"/>
                </a:cubicBezTo>
                <a:cubicBezTo>
                  <a:pt x="6393" y="12929"/>
                  <a:pt x="5656" y="11779"/>
                  <a:pt x="4910" y="10817"/>
                </a:cubicBezTo>
                <a:cubicBezTo>
                  <a:pt x="4720" y="10576"/>
                  <a:pt x="4571" y="10389"/>
                  <a:pt x="4432" y="10229"/>
                </a:cubicBezTo>
                <a:cubicBezTo>
                  <a:pt x="3386" y="8999"/>
                  <a:pt x="2171" y="9026"/>
                  <a:pt x="767" y="9079"/>
                </a:cubicBezTo>
                <a:cubicBezTo>
                  <a:pt x="508" y="9079"/>
                  <a:pt x="259" y="9106"/>
                  <a:pt x="0" y="9106"/>
                </a:cubicBezTo>
                <a:lnTo>
                  <a:pt x="0" y="44"/>
                </a:lnTo>
                <a:cubicBezTo>
                  <a:pt x="239" y="44"/>
                  <a:pt x="488" y="44"/>
                  <a:pt x="727" y="17"/>
                </a:cubicBezTo>
                <a:cubicBezTo>
                  <a:pt x="2300" y="-37"/>
                  <a:pt x="4083" y="-90"/>
                  <a:pt x="5796" y="1942"/>
                </a:cubicBezTo>
                <a:cubicBezTo>
                  <a:pt x="5965" y="2156"/>
                  <a:pt x="6144" y="2369"/>
                  <a:pt x="6363" y="2663"/>
                </a:cubicBezTo>
                <a:cubicBezTo>
                  <a:pt x="7240" y="3786"/>
                  <a:pt x="8076" y="5096"/>
                  <a:pt x="8873" y="6353"/>
                </a:cubicBezTo>
                <a:cubicBezTo>
                  <a:pt x="10018" y="8144"/>
                  <a:pt x="11094" y="9855"/>
                  <a:pt x="12249" y="10951"/>
                </a:cubicBezTo>
                <a:cubicBezTo>
                  <a:pt x="13593" y="12234"/>
                  <a:pt x="15047" y="12421"/>
                  <a:pt x="16292" y="12448"/>
                </a:cubicBezTo>
                <a:cubicBezTo>
                  <a:pt x="18413" y="12474"/>
                  <a:pt x="20047" y="12474"/>
                  <a:pt x="21590" y="12474"/>
                </a:cubicBezTo>
                <a:lnTo>
                  <a:pt x="21590" y="2151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7DBC160-F20D-0122-8547-C4EE4300D446}"/>
              </a:ext>
            </a:extLst>
          </p:cNvPr>
          <p:cNvSpPr/>
          <p:nvPr/>
        </p:nvSpPr>
        <p:spPr>
          <a:xfrm>
            <a:off x="5920265" y="2454764"/>
            <a:ext cx="2065972" cy="764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" y="21600"/>
                </a:moveTo>
                <a:cubicBezTo>
                  <a:pt x="1225" y="21600"/>
                  <a:pt x="976" y="21600"/>
                  <a:pt x="727" y="21573"/>
                </a:cubicBezTo>
                <a:cubicBezTo>
                  <a:pt x="488" y="21573"/>
                  <a:pt x="239" y="21546"/>
                  <a:pt x="0" y="21546"/>
                </a:cubicBezTo>
                <a:lnTo>
                  <a:pt x="0" y="12481"/>
                </a:lnTo>
                <a:cubicBezTo>
                  <a:pt x="259" y="12481"/>
                  <a:pt x="508" y="12481"/>
                  <a:pt x="767" y="12508"/>
                </a:cubicBezTo>
                <a:cubicBezTo>
                  <a:pt x="2171" y="12562"/>
                  <a:pt x="3386" y="12589"/>
                  <a:pt x="4432" y="11351"/>
                </a:cubicBezTo>
                <a:cubicBezTo>
                  <a:pt x="4571" y="11190"/>
                  <a:pt x="4720" y="11002"/>
                  <a:pt x="4910" y="10760"/>
                </a:cubicBezTo>
                <a:cubicBezTo>
                  <a:pt x="5666" y="9791"/>
                  <a:pt x="6393" y="8635"/>
                  <a:pt x="7170" y="7397"/>
                </a:cubicBezTo>
                <a:cubicBezTo>
                  <a:pt x="8395" y="5461"/>
                  <a:pt x="9670" y="3443"/>
                  <a:pt x="11114" y="2044"/>
                </a:cubicBezTo>
                <a:cubicBezTo>
                  <a:pt x="12936" y="269"/>
                  <a:pt x="14759" y="27"/>
                  <a:pt x="16292" y="27"/>
                </a:cubicBezTo>
                <a:cubicBezTo>
                  <a:pt x="18423" y="0"/>
                  <a:pt x="20056" y="0"/>
                  <a:pt x="21600" y="0"/>
                </a:cubicBezTo>
                <a:lnTo>
                  <a:pt x="21600" y="9119"/>
                </a:lnTo>
                <a:cubicBezTo>
                  <a:pt x="20066" y="9119"/>
                  <a:pt x="18433" y="9119"/>
                  <a:pt x="16302" y="9146"/>
                </a:cubicBezTo>
                <a:cubicBezTo>
                  <a:pt x="15057" y="9146"/>
                  <a:pt x="13603" y="9334"/>
                  <a:pt x="12259" y="10652"/>
                </a:cubicBezTo>
                <a:cubicBezTo>
                  <a:pt x="11104" y="11755"/>
                  <a:pt x="10028" y="13476"/>
                  <a:pt x="8883" y="15279"/>
                </a:cubicBezTo>
                <a:cubicBezTo>
                  <a:pt x="8076" y="16543"/>
                  <a:pt x="7250" y="17861"/>
                  <a:pt x="6373" y="18991"/>
                </a:cubicBezTo>
                <a:cubicBezTo>
                  <a:pt x="6154" y="19287"/>
                  <a:pt x="5975" y="19502"/>
                  <a:pt x="5806" y="19717"/>
                </a:cubicBezTo>
                <a:cubicBezTo>
                  <a:pt x="4352" y="21385"/>
                  <a:pt x="2848" y="21600"/>
                  <a:pt x="14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C0BA767E-A88D-25AA-A6BE-B8CB46BBD1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48" y="4099488"/>
            <a:ext cx="299229" cy="299229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85910B9C-0568-AECC-C5FD-89CEBC14B5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3280338"/>
            <a:ext cx="299229" cy="299229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FDA7C8D-2975-7CD0-B5E2-4242D8839F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48" y="2461188"/>
            <a:ext cx="299229" cy="2992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18FE5C-08E4-5E3E-99CA-3935E99FDE1A}"/>
              </a:ext>
            </a:extLst>
          </p:cNvPr>
          <p:cNvSpPr txBox="1"/>
          <p:nvPr/>
        </p:nvSpPr>
        <p:spPr>
          <a:xfrm>
            <a:off x="414548" y="317603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1A9033-2D1C-BBAA-89A0-B0137156940C}"/>
              </a:ext>
            </a:extLst>
          </p:cNvPr>
          <p:cNvSpPr txBox="1"/>
          <p:nvPr/>
        </p:nvSpPr>
        <p:spPr>
          <a:xfrm>
            <a:off x="8177423" y="235688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8B5BA1-B5E1-08B4-2F93-4AEE6748C67A}"/>
              </a:ext>
            </a:extLst>
          </p:cNvPr>
          <p:cNvSpPr txBox="1"/>
          <p:nvPr/>
        </p:nvSpPr>
        <p:spPr>
          <a:xfrm>
            <a:off x="8177423" y="3995188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A93E52-B18F-B42D-09F1-65C34CB0ED92}"/>
              </a:ext>
            </a:extLst>
          </p:cNvPr>
          <p:cNvGrpSpPr/>
          <p:nvPr/>
        </p:nvGrpSpPr>
        <p:grpSpPr>
          <a:xfrm>
            <a:off x="3474720" y="2772069"/>
            <a:ext cx="2194560" cy="1313862"/>
            <a:chOff x="332936" y="2535434"/>
            <a:chExt cx="2926080" cy="1751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62C069-428C-F274-175A-C8CBF1650A20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FA0F28-CF0D-C305-DE7F-5A8CDA78FE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138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147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3-Option Flow Radial – Slide Template</vt:lpstr>
      <vt:lpstr>3-Option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2023-01-26T18:51:10Z</dcterms:modified>
  <cp:category>Charts &amp; Diagrams</cp:category>
</cp:coreProperties>
</file>