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89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6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9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Paper Planes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AB69D9-E721-4EB3-9401-E38D81B4FB53}"/>
              </a:ext>
            </a:extLst>
          </p:cNvPr>
          <p:cNvGrpSpPr/>
          <p:nvPr/>
        </p:nvGrpSpPr>
        <p:grpSpPr>
          <a:xfrm>
            <a:off x="615141" y="1884952"/>
            <a:ext cx="3384809" cy="2239805"/>
            <a:chOff x="3812695" y="1370269"/>
            <a:chExt cx="4513079" cy="2986407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C3CB605-0E03-4F6B-8CD3-9B3BC5002B2D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EA6AE3B-4119-4DC2-A26B-49EEA914589A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3B132515-C866-4B97-9EB0-CBFB4E2D18D2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E3805AA-C3BE-41F8-B473-6483BB3602E2}"/>
              </a:ext>
            </a:extLst>
          </p:cNvPr>
          <p:cNvGrpSpPr/>
          <p:nvPr/>
        </p:nvGrpSpPr>
        <p:grpSpPr>
          <a:xfrm>
            <a:off x="2879596" y="1884952"/>
            <a:ext cx="3384809" cy="2239805"/>
            <a:chOff x="3812695" y="1370269"/>
            <a:chExt cx="4513079" cy="298640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A55B5C0-A3ED-4D26-A6EA-834C956A8269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C367A0-4E99-4B56-AA69-2BCA34FA1114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4C1EF7A-A52E-4AEE-B301-6A8A7D08F8DD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D16458-F5CA-43D4-87D6-9B24D893FAD4}"/>
              </a:ext>
            </a:extLst>
          </p:cNvPr>
          <p:cNvGrpSpPr/>
          <p:nvPr/>
        </p:nvGrpSpPr>
        <p:grpSpPr>
          <a:xfrm>
            <a:off x="5144051" y="1884952"/>
            <a:ext cx="3384809" cy="2239805"/>
            <a:chOff x="3812695" y="1370269"/>
            <a:chExt cx="4513079" cy="2986407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0011DBD-B522-4F1F-A32A-F18D7D9E0D07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1E70AEBE-B878-4C90-86AA-284DCA42FC22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3404F45-22EA-4652-937D-A85F4EBEC687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7D014AC-7F4A-4807-BB7D-A18E590F9A32}"/>
              </a:ext>
            </a:extLst>
          </p:cNvPr>
          <p:cNvGrpSpPr/>
          <p:nvPr/>
        </p:nvGrpSpPr>
        <p:grpSpPr>
          <a:xfrm>
            <a:off x="5280888" y="4323141"/>
            <a:ext cx="2202816" cy="1360030"/>
            <a:chOff x="8921977" y="3919498"/>
            <a:chExt cx="2937088" cy="1813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4186A7-80A0-4011-9E80-CA6F9B29EF32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B51B89-6425-419D-9175-7164D096AA5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51A0952-5A95-471D-9284-86A28C57E3C7}"/>
              </a:ext>
            </a:extLst>
          </p:cNvPr>
          <p:cNvGrpSpPr/>
          <p:nvPr/>
        </p:nvGrpSpPr>
        <p:grpSpPr>
          <a:xfrm>
            <a:off x="249702" y="4323140"/>
            <a:ext cx="2202816" cy="1360030"/>
            <a:chOff x="332936" y="4498450"/>
            <a:chExt cx="2937088" cy="1813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8DB7047-3833-4853-B8E1-B6E26A2ABCD0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573590-D5C5-4C8A-89BE-1F299392AFC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139ED47-118C-41D4-8C95-23EB78D00D6F}"/>
              </a:ext>
            </a:extLst>
          </p:cNvPr>
          <p:cNvGrpSpPr/>
          <p:nvPr/>
        </p:nvGrpSpPr>
        <p:grpSpPr>
          <a:xfrm>
            <a:off x="2765295" y="4323141"/>
            <a:ext cx="2202816" cy="1360030"/>
            <a:chOff x="8921977" y="3919498"/>
            <a:chExt cx="2937088" cy="1813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A51727E-E18C-48C2-BC7F-A8BE9C628588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46BB619-938C-4B45-949D-958CD8EFE10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516991ED-2025-424B-8C96-21F68D281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9699" y="3145620"/>
            <a:ext cx="685800" cy="685800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377F4A05-EA4A-4DC2-BE4D-83F5AA646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2497" y="3145620"/>
            <a:ext cx="685800" cy="685800"/>
          </a:xfrm>
          <a:prstGeom prst="rect">
            <a:avLst/>
          </a:prstGeom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32B084E-348D-4A40-8BDB-4DD7C6078D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86719" y="3145620"/>
            <a:ext cx="685800" cy="685800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A39C91A-C0A0-40E4-938D-B1DB86FAA59B}"/>
              </a:ext>
            </a:extLst>
          </p:cNvPr>
          <p:cNvSpPr/>
          <p:nvPr/>
        </p:nvSpPr>
        <p:spPr>
          <a:xfrm>
            <a:off x="2550455" y="3045709"/>
            <a:ext cx="465521" cy="322490"/>
          </a:xfrm>
          <a:custGeom>
            <a:avLst/>
            <a:gdLst>
              <a:gd name="connsiteX0" fmla="*/ 620695 w 620695"/>
              <a:gd name="connsiteY0" fmla="*/ 0 h 429986"/>
              <a:gd name="connsiteX1" fmla="*/ 241579 w 620695"/>
              <a:gd name="connsiteY1" fmla="*/ 429986 h 429986"/>
              <a:gd name="connsiteX2" fmla="*/ 16190 w 620695"/>
              <a:gd name="connsiteY2" fmla="*/ 231914 h 429986"/>
              <a:gd name="connsiteX3" fmla="*/ 36063 w 620695"/>
              <a:gd name="connsiteY3" fmla="*/ 149544 h 42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5" h="429986">
                <a:moveTo>
                  <a:pt x="620695" y="0"/>
                </a:moveTo>
                <a:lnTo>
                  <a:pt x="241579" y="429986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0C1B974-ED93-4662-9F2A-775F7D0AD32A}"/>
              </a:ext>
            </a:extLst>
          </p:cNvPr>
          <p:cNvSpPr/>
          <p:nvPr/>
        </p:nvSpPr>
        <p:spPr>
          <a:xfrm>
            <a:off x="4814910" y="3045709"/>
            <a:ext cx="465521" cy="322489"/>
          </a:xfrm>
          <a:custGeom>
            <a:avLst/>
            <a:gdLst>
              <a:gd name="connsiteX0" fmla="*/ 620694 w 620694"/>
              <a:gd name="connsiteY0" fmla="*/ 0 h 429985"/>
              <a:gd name="connsiteX1" fmla="*/ 241579 w 620694"/>
              <a:gd name="connsiteY1" fmla="*/ 429985 h 429985"/>
              <a:gd name="connsiteX2" fmla="*/ 16190 w 620694"/>
              <a:gd name="connsiteY2" fmla="*/ 231914 h 429985"/>
              <a:gd name="connsiteX3" fmla="*/ 36063 w 620694"/>
              <a:gd name="connsiteY3" fmla="*/ 149544 h 42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4" h="429985">
                <a:moveTo>
                  <a:pt x="620694" y="0"/>
                </a:moveTo>
                <a:lnTo>
                  <a:pt x="241579" y="429985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54839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Paper Planes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AB69D9-E721-4EB3-9401-E38D81B4FB53}"/>
              </a:ext>
            </a:extLst>
          </p:cNvPr>
          <p:cNvGrpSpPr/>
          <p:nvPr/>
        </p:nvGrpSpPr>
        <p:grpSpPr>
          <a:xfrm>
            <a:off x="615141" y="1884952"/>
            <a:ext cx="3384809" cy="2239805"/>
            <a:chOff x="3812695" y="1370269"/>
            <a:chExt cx="4513079" cy="2986407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C3CB605-0E03-4F6B-8CD3-9B3BC5002B2D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EA6AE3B-4119-4DC2-A26B-49EEA914589A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3B132515-C866-4B97-9EB0-CBFB4E2D18D2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E3805AA-C3BE-41F8-B473-6483BB3602E2}"/>
              </a:ext>
            </a:extLst>
          </p:cNvPr>
          <p:cNvGrpSpPr/>
          <p:nvPr/>
        </p:nvGrpSpPr>
        <p:grpSpPr>
          <a:xfrm>
            <a:off x="2879596" y="1884952"/>
            <a:ext cx="3384809" cy="2239805"/>
            <a:chOff x="3812695" y="1370269"/>
            <a:chExt cx="4513079" cy="298640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A55B5C0-A3ED-4D26-A6EA-834C956A8269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EC367A0-4E99-4B56-AA69-2BCA34FA1114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4C1EF7A-A52E-4AEE-B301-6A8A7D08F8DD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D16458-F5CA-43D4-87D6-9B24D893FAD4}"/>
              </a:ext>
            </a:extLst>
          </p:cNvPr>
          <p:cNvGrpSpPr/>
          <p:nvPr/>
        </p:nvGrpSpPr>
        <p:grpSpPr>
          <a:xfrm>
            <a:off x="5144051" y="1884952"/>
            <a:ext cx="3384809" cy="2239805"/>
            <a:chOff x="3812695" y="1370269"/>
            <a:chExt cx="4513079" cy="2986407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0011DBD-B522-4F1F-A32A-F18D7D9E0D07}"/>
                </a:ext>
              </a:extLst>
            </p:cNvPr>
            <p:cNvSpPr/>
            <p:nvPr/>
          </p:nvSpPr>
          <p:spPr>
            <a:xfrm>
              <a:off x="3812695" y="1370269"/>
              <a:ext cx="4513079" cy="2986407"/>
            </a:xfrm>
            <a:custGeom>
              <a:avLst/>
              <a:gdLst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825899 w 4513079"/>
                <a:gd name="connsiteY14" fmla="*/ 1993925 h 2986407"/>
                <a:gd name="connsiteX15" fmla="*/ 1191525 w 4513079"/>
                <a:gd name="connsiteY15" fmla="*/ 2339573 h 2986407"/>
                <a:gd name="connsiteX16" fmla="*/ 718421 w 4513079"/>
                <a:gd name="connsiteY16" fmla="*/ 2702384 h 2986407"/>
                <a:gd name="connsiteX17" fmla="*/ 698472 w 4513079"/>
                <a:gd name="connsiteY17" fmla="*/ 2711251 h 2986407"/>
                <a:gd name="connsiteX18" fmla="*/ 680419 w 4513079"/>
                <a:gd name="connsiteY18" fmla="*/ 2710733 h 2986407"/>
                <a:gd name="connsiteX19" fmla="*/ 680122 w 4513079"/>
                <a:gd name="connsiteY19" fmla="*/ 2712194 h 2986407"/>
                <a:gd name="connsiteX20" fmla="*/ 643436 w 4513079"/>
                <a:gd name="connsiteY20" fmla="*/ 2670779 h 2986407"/>
                <a:gd name="connsiteX21" fmla="*/ 544236 w 4513079"/>
                <a:gd name="connsiteY21" fmla="*/ 1677488 h 2986407"/>
                <a:gd name="connsiteX22" fmla="*/ 543756 w 4513079"/>
                <a:gd name="connsiteY22" fmla="*/ 1677688 h 2986407"/>
                <a:gd name="connsiteX23" fmla="*/ 16190 w 4513079"/>
                <a:gd name="connsiteY23" fmla="*/ 1214063 h 2986407"/>
                <a:gd name="connsiteX24" fmla="*/ 36063 w 4513079"/>
                <a:gd name="connsiteY24" fmla="*/ 1131693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825950 w 4513079"/>
                <a:gd name="connsiteY13" fmla="*/ 1993674 h 2986407"/>
                <a:gd name="connsiteX14" fmla="*/ 1191525 w 4513079"/>
                <a:gd name="connsiteY14" fmla="*/ 2339573 h 2986407"/>
                <a:gd name="connsiteX15" fmla="*/ 718421 w 4513079"/>
                <a:gd name="connsiteY15" fmla="*/ 2702384 h 2986407"/>
                <a:gd name="connsiteX16" fmla="*/ 698472 w 4513079"/>
                <a:gd name="connsiteY16" fmla="*/ 2711251 h 2986407"/>
                <a:gd name="connsiteX17" fmla="*/ 680419 w 4513079"/>
                <a:gd name="connsiteY17" fmla="*/ 2710733 h 2986407"/>
                <a:gd name="connsiteX18" fmla="*/ 680122 w 4513079"/>
                <a:gd name="connsiteY18" fmla="*/ 2712194 h 2986407"/>
                <a:gd name="connsiteX19" fmla="*/ 643436 w 4513079"/>
                <a:gd name="connsiteY19" fmla="*/ 2670779 h 2986407"/>
                <a:gd name="connsiteX20" fmla="*/ 544236 w 4513079"/>
                <a:gd name="connsiteY20" fmla="*/ 1677488 h 2986407"/>
                <a:gd name="connsiteX21" fmla="*/ 543756 w 4513079"/>
                <a:gd name="connsiteY21" fmla="*/ 1677688 h 2986407"/>
                <a:gd name="connsiteX22" fmla="*/ 16190 w 4513079"/>
                <a:gd name="connsiteY22" fmla="*/ 1214063 h 2986407"/>
                <a:gd name="connsiteX23" fmla="*/ 36063 w 4513079"/>
                <a:gd name="connsiteY23" fmla="*/ 1131693 h 2986407"/>
                <a:gd name="connsiteX24" fmla="*/ 4454267 w 4513079"/>
                <a:gd name="connsiteY24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826615 w 4513079"/>
                <a:gd name="connsiteY12" fmla="*/ 1993317 h 2986407"/>
                <a:gd name="connsiteX13" fmla="*/ 1191525 w 4513079"/>
                <a:gd name="connsiteY13" fmla="*/ 2339573 h 2986407"/>
                <a:gd name="connsiteX14" fmla="*/ 718421 w 4513079"/>
                <a:gd name="connsiteY14" fmla="*/ 2702384 h 2986407"/>
                <a:gd name="connsiteX15" fmla="*/ 698472 w 4513079"/>
                <a:gd name="connsiteY15" fmla="*/ 2711251 h 2986407"/>
                <a:gd name="connsiteX16" fmla="*/ 680419 w 4513079"/>
                <a:gd name="connsiteY16" fmla="*/ 2710733 h 2986407"/>
                <a:gd name="connsiteX17" fmla="*/ 680122 w 4513079"/>
                <a:gd name="connsiteY17" fmla="*/ 2712194 h 2986407"/>
                <a:gd name="connsiteX18" fmla="*/ 643436 w 4513079"/>
                <a:gd name="connsiteY18" fmla="*/ 2670779 h 2986407"/>
                <a:gd name="connsiteX19" fmla="*/ 544236 w 4513079"/>
                <a:gd name="connsiteY19" fmla="*/ 1677488 h 2986407"/>
                <a:gd name="connsiteX20" fmla="*/ 543756 w 4513079"/>
                <a:gd name="connsiteY20" fmla="*/ 1677688 h 2986407"/>
                <a:gd name="connsiteX21" fmla="*/ 16190 w 4513079"/>
                <a:gd name="connsiteY21" fmla="*/ 1214063 h 2986407"/>
                <a:gd name="connsiteX22" fmla="*/ 36063 w 4513079"/>
                <a:gd name="connsiteY22" fmla="*/ 1131693 h 2986407"/>
                <a:gd name="connsiteX23" fmla="*/ 4454267 w 4513079"/>
                <a:gd name="connsiteY23" fmla="*/ 1552 h 2986407"/>
                <a:gd name="connsiteX0" fmla="*/ 4454267 w 4513079"/>
                <a:gd name="connsiteY0" fmla="*/ 1552 h 2986407"/>
                <a:gd name="connsiteX1" fmla="*/ 4484573 w 4513079"/>
                <a:gd name="connsiteY1" fmla="*/ 3645 h 2986407"/>
                <a:gd name="connsiteX2" fmla="*/ 4500825 w 4513079"/>
                <a:gd name="connsiteY2" fmla="*/ 17629 h 2986407"/>
                <a:gd name="connsiteX3" fmla="*/ 4505046 w 4513079"/>
                <a:gd name="connsiteY3" fmla="*/ 15362 h 2986407"/>
                <a:gd name="connsiteX4" fmla="*/ 4505740 w 4513079"/>
                <a:gd name="connsiteY4" fmla="*/ 17825 h 2986407"/>
                <a:gd name="connsiteX5" fmla="*/ 4505936 w 4513079"/>
                <a:gd name="connsiteY5" fmla="*/ 17743 h 2986407"/>
                <a:gd name="connsiteX6" fmla="*/ 4505746 w 4513079"/>
                <a:gd name="connsiteY6" fmla="*/ 17845 h 2986407"/>
                <a:gd name="connsiteX7" fmla="*/ 4513079 w 4513079"/>
                <a:gd name="connsiteY7" fmla="*/ 43887 h 2986407"/>
                <a:gd name="connsiteX8" fmla="*/ 4501115 w 4513079"/>
                <a:gd name="connsiteY8" fmla="*/ 73239 h 2986407"/>
                <a:gd name="connsiteX9" fmla="*/ 1946850 w 4513079"/>
                <a:gd name="connsiteY9" fmla="*/ 2970238 h 2986407"/>
                <a:gd name="connsiteX10" fmla="*/ 1878310 w 4513079"/>
                <a:gd name="connsiteY10" fmla="*/ 2973821 h 2986407"/>
                <a:gd name="connsiteX11" fmla="*/ 1192398 w 4513079"/>
                <a:gd name="connsiteY11" fmla="*/ 2339108 h 2986407"/>
                <a:gd name="connsiteX12" fmla="*/ 1191525 w 4513079"/>
                <a:gd name="connsiteY12" fmla="*/ 2339573 h 2986407"/>
                <a:gd name="connsiteX13" fmla="*/ 718421 w 4513079"/>
                <a:gd name="connsiteY13" fmla="*/ 2702384 h 2986407"/>
                <a:gd name="connsiteX14" fmla="*/ 698472 w 4513079"/>
                <a:gd name="connsiteY14" fmla="*/ 2711251 h 2986407"/>
                <a:gd name="connsiteX15" fmla="*/ 680419 w 4513079"/>
                <a:gd name="connsiteY15" fmla="*/ 2710733 h 2986407"/>
                <a:gd name="connsiteX16" fmla="*/ 680122 w 4513079"/>
                <a:gd name="connsiteY16" fmla="*/ 2712194 h 2986407"/>
                <a:gd name="connsiteX17" fmla="*/ 643436 w 4513079"/>
                <a:gd name="connsiteY17" fmla="*/ 2670779 h 2986407"/>
                <a:gd name="connsiteX18" fmla="*/ 544236 w 4513079"/>
                <a:gd name="connsiteY18" fmla="*/ 1677488 h 2986407"/>
                <a:gd name="connsiteX19" fmla="*/ 543756 w 4513079"/>
                <a:gd name="connsiteY19" fmla="*/ 1677688 h 2986407"/>
                <a:gd name="connsiteX20" fmla="*/ 16190 w 4513079"/>
                <a:gd name="connsiteY20" fmla="*/ 1214063 h 2986407"/>
                <a:gd name="connsiteX21" fmla="*/ 36063 w 4513079"/>
                <a:gd name="connsiteY21" fmla="*/ 1131693 h 2986407"/>
                <a:gd name="connsiteX22" fmla="*/ 4454267 w 4513079"/>
                <a:gd name="connsiteY22" fmla="*/ 1552 h 298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13079" h="2986407">
                  <a:moveTo>
                    <a:pt x="4454267" y="1552"/>
                  </a:moveTo>
                  <a:cubicBezTo>
                    <a:pt x="4465354" y="-1212"/>
                    <a:pt x="4475709" y="-141"/>
                    <a:pt x="4484573" y="3645"/>
                  </a:cubicBezTo>
                  <a:lnTo>
                    <a:pt x="4500825" y="17629"/>
                  </a:lnTo>
                  <a:lnTo>
                    <a:pt x="4505046" y="15362"/>
                  </a:lnTo>
                  <a:lnTo>
                    <a:pt x="4505740" y="17825"/>
                  </a:lnTo>
                  <a:lnTo>
                    <a:pt x="4505936" y="17743"/>
                  </a:lnTo>
                  <a:lnTo>
                    <a:pt x="4505746" y="17845"/>
                  </a:lnTo>
                  <a:lnTo>
                    <a:pt x="4513079" y="43887"/>
                  </a:lnTo>
                  <a:cubicBezTo>
                    <a:pt x="4512695" y="53981"/>
                    <a:pt x="4508977" y="64213"/>
                    <a:pt x="4501115" y="73239"/>
                  </a:cubicBezTo>
                  <a:lnTo>
                    <a:pt x="1946850" y="2970238"/>
                  </a:lnTo>
                  <a:cubicBezTo>
                    <a:pt x="1928732" y="2990357"/>
                    <a:pt x="1897966" y="2991873"/>
                    <a:pt x="1878310" y="2973821"/>
                  </a:cubicBezTo>
                  <a:lnTo>
                    <a:pt x="1192398" y="2339108"/>
                  </a:lnTo>
                  <a:lnTo>
                    <a:pt x="1191525" y="2339573"/>
                  </a:lnTo>
                  <a:lnTo>
                    <a:pt x="718421" y="2702384"/>
                  </a:lnTo>
                  <a:cubicBezTo>
                    <a:pt x="712112" y="2707112"/>
                    <a:pt x="705316" y="2709969"/>
                    <a:pt x="698472" y="2711251"/>
                  </a:cubicBezTo>
                  <a:lnTo>
                    <a:pt x="680419" y="2710733"/>
                  </a:lnTo>
                  <a:lnTo>
                    <a:pt x="680122" y="2712194"/>
                  </a:lnTo>
                  <a:cubicBezTo>
                    <a:pt x="661596" y="2707828"/>
                    <a:pt x="645821" y="2692485"/>
                    <a:pt x="643436" y="2670779"/>
                  </a:cubicBezTo>
                  <a:lnTo>
                    <a:pt x="544236" y="1677488"/>
                  </a:lnTo>
                  <a:lnTo>
                    <a:pt x="543756" y="1677688"/>
                  </a:lnTo>
                  <a:lnTo>
                    <a:pt x="16190" y="1214063"/>
                  </a:lnTo>
                  <a:cubicBezTo>
                    <a:pt x="-12468" y="1188449"/>
                    <a:pt x="-1381" y="1141191"/>
                    <a:pt x="36063" y="1131693"/>
                  </a:cubicBezTo>
                  <a:lnTo>
                    <a:pt x="4454267" y="155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1E70AEBE-B878-4C90-86AA-284DCA42FC22}"/>
                </a:ext>
              </a:extLst>
            </p:cNvPr>
            <p:cNvSpPr/>
            <p:nvPr/>
          </p:nvSpPr>
          <p:spPr>
            <a:xfrm>
              <a:off x="4490932" y="3362400"/>
              <a:ext cx="513288" cy="719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0" y="21506"/>
                  </a:moveTo>
                  <a:cubicBezTo>
                    <a:pt x="547" y="21600"/>
                    <a:pt x="1160" y="21541"/>
                    <a:pt x="1691" y="21258"/>
                  </a:cubicBezTo>
                  <a:lnTo>
                    <a:pt x="21600" y="10399"/>
                  </a:lnTo>
                  <a:lnTo>
                    <a:pt x="6134" y="0"/>
                  </a:lnTo>
                  <a:lnTo>
                    <a:pt x="0" y="21506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3404F45-22EA-4652-937D-A85F4EBEC687}"/>
                </a:ext>
              </a:extLst>
            </p:cNvPr>
            <p:cNvSpPr/>
            <p:nvPr/>
          </p:nvSpPr>
          <p:spPr>
            <a:xfrm>
              <a:off x="4356528" y="1388012"/>
              <a:ext cx="3962103" cy="269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lnTo>
                    <a:pt x="0" y="13273"/>
                  </a:lnTo>
                  <a:lnTo>
                    <a:pt x="543" y="21268"/>
                  </a:lnTo>
                  <a:cubicBezTo>
                    <a:pt x="556" y="21442"/>
                    <a:pt x="642" y="21565"/>
                    <a:pt x="743" y="21600"/>
                  </a:cubicBezTo>
                  <a:lnTo>
                    <a:pt x="1538" y="1584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7D014AC-7F4A-4807-BB7D-A18E590F9A32}"/>
              </a:ext>
            </a:extLst>
          </p:cNvPr>
          <p:cNvGrpSpPr/>
          <p:nvPr/>
        </p:nvGrpSpPr>
        <p:grpSpPr>
          <a:xfrm>
            <a:off x="5280888" y="4323141"/>
            <a:ext cx="2202816" cy="1360030"/>
            <a:chOff x="8921977" y="3919498"/>
            <a:chExt cx="2937088" cy="1813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4186A7-80A0-4011-9E80-CA6F9B29EF32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B51B89-6425-419D-9175-7164D096AA5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51A0952-5A95-471D-9284-86A28C57E3C7}"/>
              </a:ext>
            </a:extLst>
          </p:cNvPr>
          <p:cNvGrpSpPr/>
          <p:nvPr/>
        </p:nvGrpSpPr>
        <p:grpSpPr>
          <a:xfrm>
            <a:off x="249702" y="4323140"/>
            <a:ext cx="2202816" cy="1360030"/>
            <a:chOff x="332936" y="4498450"/>
            <a:chExt cx="2937088" cy="1813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8DB7047-3833-4853-B8E1-B6E26A2ABCD0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B573590-D5C5-4C8A-89BE-1F299392AFC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139ED47-118C-41D4-8C95-23EB78D00D6F}"/>
              </a:ext>
            </a:extLst>
          </p:cNvPr>
          <p:cNvGrpSpPr/>
          <p:nvPr/>
        </p:nvGrpSpPr>
        <p:grpSpPr>
          <a:xfrm>
            <a:off x="2765295" y="4323141"/>
            <a:ext cx="2202816" cy="1360030"/>
            <a:chOff x="8921977" y="3919498"/>
            <a:chExt cx="2937088" cy="1813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A51727E-E18C-48C2-BC7F-A8BE9C628588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46BB619-938C-4B45-949D-958CD8EFE10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516991ED-2025-424B-8C96-21F68D281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9699" y="3145620"/>
            <a:ext cx="685800" cy="685800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377F4A05-EA4A-4DC2-BE4D-83F5AA646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2497" y="3145620"/>
            <a:ext cx="685800" cy="685800"/>
          </a:xfrm>
          <a:prstGeom prst="rect">
            <a:avLst/>
          </a:prstGeom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32B084E-348D-4A40-8BDB-4DD7C6078D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86719" y="3145620"/>
            <a:ext cx="685800" cy="685800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A39C91A-C0A0-40E4-938D-B1DB86FAA59B}"/>
              </a:ext>
            </a:extLst>
          </p:cNvPr>
          <p:cNvSpPr/>
          <p:nvPr/>
        </p:nvSpPr>
        <p:spPr>
          <a:xfrm>
            <a:off x="2550455" y="3045709"/>
            <a:ext cx="465521" cy="322490"/>
          </a:xfrm>
          <a:custGeom>
            <a:avLst/>
            <a:gdLst>
              <a:gd name="connsiteX0" fmla="*/ 620695 w 620695"/>
              <a:gd name="connsiteY0" fmla="*/ 0 h 429986"/>
              <a:gd name="connsiteX1" fmla="*/ 241579 w 620695"/>
              <a:gd name="connsiteY1" fmla="*/ 429986 h 429986"/>
              <a:gd name="connsiteX2" fmla="*/ 16190 w 620695"/>
              <a:gd name="connsiteY2" fmla="*/ 231914 h 429986"/>
              <a:gd name="connsiteX3" fmla="*/ 36063 w 620695"/>
              <a:gd name="connsiteY3" fmla="*/ 149544 h 42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5" h="429986">
                <a:moveTo>
                  <a:pt x="620695" y="0"/>
                </a:moveTo>
                <a:lnTo>
                  <a:pt x="241579" y="429986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0C1B974-ED93-4662-9F2A-775F7D0AD32A}"/>
              </a:ext>
            </a:extLst>
          </p:cNvPr>
          <p:cNvSpPr/>
          <p:nvPr/>
        </p:nvSpPr>
        <p:spPr>
          <a:xfrm>
            <a:off x="4814910" y="3045709"/>
            <a:ext cx="465521" cy="322489"/>
          </a:xfrm>
          <a:custGeom>
            <a:avLst/>
            <a:gdLst>
              <a:gd name="connsiteX0" fmla="*/ 620694 w 620694"/>
              <a:gd name="connsiteY0" fmla="*/ 0 h 429985"/>
              <a:gd name="connsiteX1" fmla="*/ 241579 w 620694"/>
              <a:gd name="connsiteY1" fmla="*/ 429985 h 429985"/>
              <a:gd name="connsiteX2" fmla="*/ 16190 w 620694"/>
              <a:gd name="connsiteY2" fmla="*/ 231914 h 429985"/>
              <a:gd name="connsiteX3" fmla="*/ 36063 w 620694"/>
              <a:gd name="connsiteY3" fmla="*/ 149544 h 42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694" h="429985">
                <a:moveTo>
                  <a:pt x="620694" y="0"/>
                </a:moveTo>
                <a:lnTo>
                  <a:pt x="241579" y="429985"/>
                </a:lnTo>
                <a:lnTo>
                  <a:pt x="16190" y="231914"/>
                </a:lnTo>
                <a:cubicBezTo>
                  <a:pt x="-12468" y="206300"/>
                  <a:pt x="-1381" y="159042"/>
                  <a:pt x="36063" y="149544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47771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10263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Paper Planes – Slide Template</vt:lpstr>
      <vt:lpstr>3 Paper Planes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Paper Planes</dc:title>
  <dc:creator>PresentationGO.com</dc:creator>
  <dc:description>© Copyright PresentationGO.com</dc:description>
  <dcterms:created xsi:type="dcterms:W3CDTF">2014-11-26T05:14:11Z</dcterms:created>
  <dcterms:modified xsi:type="dcterms:W3CDTF">2019-09-30T17:57:58Z</dcterms:modified>
  <cp:category>Graphics &amp; Metaphors</cp:category>
</cp:coreProperties>
</file>