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Paper Planes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AB69D9-E721-4EB3-9401-E38D81B4FB53}"/>
              </a:ext>
            </a:extLst>
          </p:cNvPr>
          <p:cNvGrpSpPr/>
          <p:nvPr/>
        </p:nvGrpSpPr>
        <p:grpSpPr>
          <a:xfrm>
            <a:off x="820187" y="1370269"/>
            <a:ext cx="4513079" cy="2986407"/>
            <a:chOff x="3812695" y="1370269"/>
            <a:chExt cx="4513079" cy="298640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C3CB605-0E03-4F6B-8CD3-9B3BC5002B2D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EA6AE3B-4119-4DC2-A26B-49EEA914589A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3B132515-C866-4B97-9EB0-CBFB4E2D18D2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3805AA-C3BE-41F8-B473-6483BB3602E2}"/>
              </a:ext>
            </a:extLst>
          </p:cNvPr>
          <p:cNvGrpSpPr/>
          <p:nvPr/>
        </p:nvGrpSpPr>
        <p:grpSpPr>
          <a:xfrm>
            <a:off x="3839460" y="1370269"/>
            <a:ext cx="4513079" cy="2986407"/>
            <a:chOff x="3812695" y="1370269"/>
            <a:chExt cx="4513079" cy="298640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55B5C0-A3ED-4D26-A6EA-834C956A8269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C367A0-4E99-4B56-AA69-2BCA34FA1114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4C1EF7A-A52E-4AEE-B301-6A8A7D08F8DD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D16458-F5CA-43D4-87D6-9B24D893FAD4}"/>
              </a:ext>
            </a:extLst>
          </p:cNvPr>
          <p:cNvGrpSpPr/>
          <p:nvPr/>
        </p:nvGrpSpPr>
        <p:grpSpPr>
          <a:xfrm>
            <a:off x="6858734" y="1370269"/>
            <a:ext cx="4513079" cy="2986407"/>
            <a:chOff x="3812695" y="1370269"/>
            <a:chExt cx="4513079" cy="298640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0011DBD-B522-4F1F-A32A-F18D7D9E0D07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1E70AEBE-B878-4C90-86AA-284DCA42FC22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3404F45-22EA-4652-937D-A85F4EBEC687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D014AC-7F4A-4807-BB7D-A18E590F9A32}"/>
              </a:ext>
            </a:extLst>
          </p:cNvPr>
          <p:cNvGrpSpPr/>
          <p:nvPr/>
        </p:nvGrpSpPr>
        <p:grpSpPr>
          <a:xfrm>
            <a:off x="7041184" y="4652338"/>
            <a:ext cx="2937088" cy="1290153"/>
            <a:chOff x="8921977" y="407338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4186A7-80A0-4011-9E80-CA6F9B29EF3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B51B89-6425-419D-9175-7164D096AA5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1A0952-5A95-471D-9284-86A28C57E3C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DB7047-3833-4853-B8E1-B6E26A2ABCD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573590-D5C5-4C8A-89BE-1F299392AFC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139ED47-118C-41D4-8C95-23EB78D00D6F}"/>
              </a:ext>
            </a:extLst>
          </p:cNvPr>
          <p:cNvGrpSpPr/>
          <p:nvPr/>
        </p:nvGrpSpPr>
        <p:grpSpPr>
          <a:xfrm>
            <a:off x="3687060" y="4652338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51727E-E18C-48C2-BC7F-A8BE9C6285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46BB619-938C-4B45-949D-958CD8EFE10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516991ED-2025-424B-8C96-21F68D281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06265" y="3051160"/>
            <a:ext cx="914400" cy="914400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377F4A05-EA4A-4DC2-BE4D-83F5AA646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6662" y="3051160"/>
            <a:ext cx="914400" cy="914400"/>
          </a:xfrm>
          <a:prstGeom prst="rect">
            <a:avLst/>
          </a:prstGeom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32B084E-348D-4A40-8BDB-4DD7C6078D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8959" y="3051160"/>
            <a:ext cx="914400" cy="914400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A39C91A-C0A0-40E4-938D-B1DB86FAA59B}"/>
              </a:ext>
            </a:extLst>
          </p:cNvPr>
          <p:cNvSpPr/>
          <p:nvPr/>
        </p:nvSpPr>
        <p:spPr>
          <a:xfrm>
            <a:off x="3400606" y="2917945"/>
            <a:ext cx="620695" cy="429986"/>
          </a:xfrm>
          <a:custGeom>
            <a:avLst/>
            <a:gdLst>
              <a:gd name="connsiteX0" fmla="*/ 620695 w 620695"/>
              <a:gd name="connsiteY0" fmla="*/ 0 h 429986"/>
              <a:gd name="connsiteX1" fmla="*/ 241579 w 620695"/>
              <a:gd name="connsiteY1" fmla="*/ 429986 h 429986"/>
              <a:gd name="connsiteX2" fmla="*/ 16190 w 620695"/>
              <a:gd name="connsiteY2" fmla="*/ 231914 h 429986"/>
              <a:gd name="connsiteX3" fmla="*/ 36063 w 620695"/>
              <a:gd name="connsiteY3" fmla="*/ 149544 h 4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5" h="429986">
                <a:moveTo>
                  <a:pt x="620695" y="0"/>
                </a:moveTo>
                <a:lnTo>
                  <a:pt x="241579" y="429986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0C1B974-ED93-4662-9F2A-775F7D0AD32A}"/>
              </a:ext>
            </a:extLst>
          </p:cNvPr>
          <p:cNvSpPr/>
          <p:nvPr/>
        </p:nvSpPr>
        <p:spPr>
          <a:xfrm>
            <a:off x="6419880" y="2917945"/>
            <a:ext cx="620694" cy="429985"/>
          </a:xfrm>
          <a:custGeom>
            <a:avLst/>
            <a:gdLst>
              <a:gd name="connsiteX0" fmla="*/ 620694 w 620694"/>
              <a:gd name="connsiteY0" fmla="*/ 0 h 429985"/>
              <a:gd name="connsiteX1" fmla="*/ 241579 w 620694"/>
              <a:gd name="connsiteY1" fmla="*/ 429985 h 429985"/>
              <a:gd name="connsiteX2" fmla="*/ 16190 w 620694"/>
              <a:gd name="connsiteY2" fmla="*/ 231914 h 429985"/>
              <a:gd name="connsiteX3" fmla="*/ 36063 w 620694"/>
              <a:gd name="connsiteY3" fmla="*/ 149544 h 42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4" h="429985">
                <a:moveTo>
                  <a:pt x="620694" y="0"/>
                </a:moveTo>
                <a:lnTo>
                  <a:pt x="241579" y="429985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839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Paper Planes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AB69D9-E721-4EB3-9401-E38D81B4FB53}"/>
              </a:ext>
            </a:extLst>
          </p:cNvPr>
          <p:cNvGrpSpPr/>
          <p:nvPr/>
        </p:nvGrpSpPr>
        <p:grpSpPr>
          <a:xfrm>
            <a:off x="820187" y="1370269"/>
            <a:ext cx="4513079" cy="2986407"/>
            <a:chOff x="3812695" y="1370269"/>
            <a:chExt cx="4513079" cy="298640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C3CB605-0E03-4F6B-8CD3-9B3BC5002B2D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EA6AE3B-4119-4DC2-A26B-49EEA914589A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3B132515-C866-4B97-9EB0-CBFB4E2D18D2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3805AA-C3BE-41F8-B473-6483BB3602E2}"/>
              </a:ext>
            </a:extLst>
          </p:cNvPr>
          <p:cNvGrpSpPr/>
          <p:nvPr/>
        </p:nvGrpSpPr>
        <p:grpSpPr>
          <a:xfrm>
            <a:off x="3839460" y="1370269"/>
            <a:ext cx="4513079" cy="2986407"/>
            <a:chOff x="3812695" y="1370269"/>
            <a:chExt cx="4513079" cy="298640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55B5C0-A3ED-4D26-A6EA-834C956A8269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C367A0-4E99-4B56-AA69-2BCA34FA1114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4C1EF7A-A52E-4AEE-B301-6A8A7D08F8DD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D16458-F5CA-43D4-87D6-9B24D893FAD4}"/>
              </a:ext>
            </a:extLst>
          </p:cNvPr>
          <p:cNvGrpSpPr/>
          <p:nvPr/>
        </p:nvGrpSpPr>
        <p:grpSpPr>
          <a:xfrm>
            <a:off x="6858734" y="1370269"/>
            <a:ext cx="4513079" cy="2986407"/>
            <a:chOff x="3812695" y="1370269"/>
            <a:chExt cx="4513079" cy="298640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0011DBD-B522-4F1F-A32A-F18D7D9E0D07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1E70AEBE-B878-4C90-86AA-284DCA42FC22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3404F45-22EA-4652-937D-A85F4EBEC687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D014AC-7F4A-4807-BB7D-A18E590F9A32}"/>
              </a:ext>
            </a:extLst>
          </p:cNvPr>
          <p:cNvGrpSpPr/>
          <p:nvPr/>
        </p:nvGrpSpPr>
        <p:grpSpPr>
          <a:xfrm>
            <a:off x="7041184" y="4652338"/>
            <a:ext cx="2937088" cy="1290153"/>
            <a:chOff x="8921977" y="407338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4186A7-80A0-4011-9E80-CA6F9B29EF3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B51B89-6425-419D-9175-7164D096AA5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1A0952-5A95-471D-9284-86A28C57E3C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DB7047-3833-4853-B8E1-B6E26A2ABCD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573590-D5C5-4C8A-89BE-1F299392AFC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139ED47-118C-41D4-8C95-23EB78D00D6F}"/>
              </a:ext>
            </a:extLst>
          </p:cNvPr>
          <p:cNvGrpSpPr/>
          <p:nvPr/>
        </p:nvGrpSpPr>
        <p:grpSpPr>
          <a:xfrm>
            <a:off x="3687060" y="4652338"/>
            <a:ext cx="2937088" cy="1290153"/>
            <a:chOff x="8921977" y="407338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51727E-E18C-48C2-BC7F-A8BE9C6285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46BB619-938C-4B45-949D-958CD8EFE10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516991ED-2025-424B-8C96-21F68D281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06265" y="3051160"/>
            <a:ext cx="914400" cy="914400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377F4A05-EA4A-4DC2-BE4D-83F5AA646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6662" y="3051160"/>
            <a:ext cx="914400" cy="914400"/>
          </a:xfrm>
          <a:prstGeom prst="rect">
            <a:avLst/>
          </a:prstGeom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32B084E-348D-4A40-8BDB-4DD7C6078D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8959" y="3051160"/>
            <a:ext cx="914400" cy="914400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A39C91A-C0A0-40E4-938D-B1DB86FAA59B}"/>
              </a:ext>
            </a:extLst>
          </p:cNvPr>
          <p:cNvSpPr/>
          <p:nvPr/>
        </p:nvSpPr>
        <p:spPr>
          <a:xfrm>
            <a:off x="3400606" y="2917945"/>
            <a:ext cx="620695" cy="429986"/>
          </a:xfrm>
          <a:custGeom>
            <a:avLst/>
            <a:gdLst>
              <a:gd name="connsiteX0" fmla="*/ 620695 w 620695"/>
              <a:gd name="connsiteY0" fmla="*/ 0 h 429986"/>
              <a:gd name="connsiteX1" fmla="*/ 241579 w 620695"/>
              <a:gd name="connsiteY1" fmla="*/ 429986 h 429986"/>
              <a:gd name="connsiteX2" fmla="*/ 16190 w 620695"/>
              <a:gd name="connsiteY2" fmla="*/ 231914 h 429986"/>
              <a:gd name="connsiteX3" fmla="*/ 36063 w 620695"/>
              <a:gd name="connsiteY3" fmla="*/ 149544 h 4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5" h="429986">
                <a:moveTo>
                  <a:pt x="620695" y="0"/>
                </a:moveTo>
                <a:lnTo>
                  <a:pt x="241579" y="429986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0C1B974-ED93-4662-9F2A-775F7D0AD32A}"/>
              </a:ext>
            </a:extLst>
          </p:cNvPr>
          <p:cNvSpPr/>
          <p:nvPr/>
        </p:nvSpPr>
        <p:spPr>
          <a:xfrm>
            <a:off x="6419880" y="2917945"/>
            <a:ext cx="620694" cy="429985"/>
          </a:xfrm>
          <a:custGeom>
            <a:avLst/>
            <a:gdLst>
              <a:gd name="connsiteX0" fmla="*/ 620694 w 620694"/>
              <a:gd name="connsiteY0" fmla="*/ 0 h 429985"/>
              <a:gd name="connsiteX1" fmla="*/ 241579 w 620694"/>
              <a:gd name="connsiteY1" fmla="*/ 429985 h 429985"/>
              <a:gd name="connsiteX2" fmla="*/ 16190 w 620694"/>
              <a:gd name="connsiteY2" fmla="*/ 231914 h 429985"/>
              <a:gd name="connsiteX3" fmla="*/ 36063 w 620694"/>
              <a:gd name="connsiteY3" fmla="*/ 149544 h 42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4" h="429985">
                <a:moveTo>
                  <a:pt x="620694" y="0"/>
                </a:moveTo>
                <a:lnTo>
                  <a:pt x="241579" y="429985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835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Paper Planes – Slide Template</vt:lpstr>
      <vt:lpstr>3 Paper Planes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Paper Planes</dc:title>
  <dc:creator>PresentationGO.com</dc:creator>
  <dc:description>© Copyright PresentationGO.com</dc:description>
  <dcterms:created xsi:type="dcterms:W3CDTF">2014-11-26T05:14:11Z</dcterms:created>
  <dcterms:modified xsi:type="dcterms:W3CDTF">2019-09-30T17:57:12Z</dcterms:modified>
  <cp:category>Graphics &amp; Metaphors</cp:category>
</cp:coreProperties>
</file>