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Check Symbol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14A4D16-7F79-431F-9024-9ABD95560AD7}"/>
              </a:ext>
            </a:extLst>
          </p:cNvPr>
          <p:cNvGrpSpPr/>
          <p:nvPr/>
        </p:nvGrpSpPr>
        <p:grpSpPr>
          <a:xfrm>
            <a:off x="1290019" y="1159930"/>
            <a:ext cx="6563963" cy="4739829"/>
            <a:chOff x="2665433" y="473778"/>
            <a:chExt cx="6708937" cy="48445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E0123F-DBAB-4D17-A9E3-E1B3A40908B5}"/>
                </a:ext>
              </a:extLst>
            </p:cNvPr>
            <p:cNvSpPr/>
            <p:nvPr/>
          </p:nvSpPr>
          <p:spPr>
            <a:xfrm>
              <a:off x="4803331" y="2207773"/>
              <a:ext cx="1726462" cy="310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21600" y="0"/>
                  </a:moveTo>
                  <a:lnTo>
                    <a:pt x="0" y="7528"/>
                  </a:lnTo>
                  <a:lnTo>
                    <a:pt x="0" y="20488"/>
                  </a:lnTo>
                  <a:cubicBezTo>
                    <a:pt x="0" y="21238"/>
                    <a:pt x="1698" y="21600"/>
                    <a:pt x="2641" y="21057"/>
                  </a:cubicBezTo>
                  <a:lnTo>
                    <a:pt x="21600" y="995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606B252-945E-42CC-9D75-0746744688EA}"/>
                </a:ext>
              </a:extLst>
            </p:cNvPr>
            <p:cNvSpPr/>
            <p:nvPr/>
          </p:nvSpPr>
          <p:spPr>
            <a:xfrm>
              <a:off x="2665433" y="2193254"/>
              <a:ext cx="1979575" cy="31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51" extrusionOk="0">
                  <a:moveTo>
                    <a:pt x="21093" y="7503"/>
                  </a:moveTo>
                  <a:lnTo>
                    <a:pt x="2120" y="144"/>
                  </a:lnTo>
                  <a:cubicBezTo>
                    <a:pt x="952" y="-306"/>
                    <a:pt x="-507" y="382"/>
                    <a:pt x="174" y="1070"/>
                  </a:cubicBezTo>
                  <a:lnTo>
                    <a:pt x="18953" y="20712"/>
                  </a:lnTo>
                  <a:cubicBezTo>
                    <a:pt x="19488" y="21294"/>
                    <a:pt x="21093" y="21082"/>
                    <a:pt x="21093" y="20420"/>
                  </a:cubicBezTo>
                  <a:lnTo>
                    <a:pt x="21093" y="750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051ADB0-635C-40E6-949A-90D0006E2D38}"/>
                </a:ext>
              </a:extLst>
            </p:cNvPr>
            <p:cNvSpPr/>
            <p:nvPr/>
          </p:nvSpPr>
          <p:spPr>
            <a:xfrm>
              <a:off x="6688115" y="473778"/>
              <a:ext cx="2686255" cy="30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65" extrusionOk="0">
                  <a:moveTo>
                    <a:pt x="19906" y="118"/>
                  </a:moveTo>
                  <a:lnTo>
                    <a:pt x="0" y="11464"/>
                  </a:lnTo>
                  <a:lnTo>
                    <a:pt x="0" y="21265"/>
                  </a:lnTo>
                  <a:lnTo>
                    <a:pt x="20946" y="1210"/>
                  </a:lnTo>
                  <a:cubicBezTo>
                    <a:pt x="21600" y="624"/>
                    <a:pt x="20709" y="-335"/>
                    <a:pt x="19906" y="11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6" name="Graphic 15" descr="Bullseye">
              <a:extLst>
                <a:ext uri="{FF2B5EF4-FFF2-40B4-BE49-F238E27FC236}">
                  <a16:creationId xmlns:a16="http://schemas.microsoft.com/office/drawing/2014/main" id="{350094D4-31D5-4A25-8E20-DAEFDB347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78676" y="2067396"/>
              <a:ext cx="518387" cy="518387"/>
            </a:xfrm>
            <a:prstGeom prst="rect">
              <a:avLst/>
            </a:prstGeom>
          </p:spPr>
        </p:pic>
        <p:pic>
          <p:nvPicPr>
            <p:cNvPr id="17" name="Graphic 16" descr="Hourglass 90%">
              <a:extLst>
                <a:ext uri="{FF2B5EF4-FFF2-40B4-BE49-F238E27FC236}">
                  <a16:creationId xmlns:a16="http://schemas.microsoft.com/office/drawing/2014/main" id="{5672C414-B6BC-4CB5-96E1-3DE7BB79C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33349" y="3412999"/>
              <a:ext cx="518387" cy="518387"/>
            </a:xfrm>
            <a:prstGeom prst="rect">
              <a:avLst/>
            </a:prstGeom>
          </p:spPr>
        </p:pic>
        <p:pic>
          <p:nvPicPr>
            <p:cNvPr id="18" name="Graphic 17" descr="Lights On">
              <a:extLst>
                <a:ext uri="{FF2B5EF4-FFF2-40B4-BE49-F238E27FC236}">
                  <a16:creationId xmlns:a16="http://schemas.microsoft.com/office/drawing/2014/main" id="{F6755AA4-2063-4244-87C7-BD4779A58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53522" y="3427590"/>
              <a:ext cx="518387" cy="5183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E7FCC6D-575E-41F0-918F-5040B19DF5EF}"/>
              </a:ext>
            </a:extLst>
          </p:cNvPr>
          <p:cNvGrpSpPr/>
          <p:nvPr/>
        </p:nvGrpSpPr>
        <p:grpSpPr>
          <a:xfrm>
            <a:off x="4919962" y="4714193"/>
            <a:ext cx="2194560" cy="1237866"/>
            <a:chOff x="6691483" y="4621698"/>
            <a:chExt cx="2194560" cy="123786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A14ADE0-15C0-4742-B439-28CE7F2700F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265A69A-C4B4-400F-B188-25DECB680BA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F7EC6AD-EB05-4F6E-A80D-576E2651AABF}"/>
              </a:ext>
            </a:extLst>
          </p:cNvPr>
          <p:cNvGrpSpPr/>
          <p:nvPr/>
        </p:nvGrpSpPr>
        <p:grpSpPr>
          <a:xfrm>
            <a:off x="249702" y="4621698"/>
            <a:ext cx="1754462" cy="1391755"/>
            <a:chOff x="249702" y="4621698"/>
            <a:chExt cx="2194560" cy="139175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87276AF-F969-479F-9282-CA823428B714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46C5157-B398-4A91-8896-25C57D168DA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7080CB-48AB-4044-954F-1C327C34EF8A}"/>
              </a:ext>
            </a:extLst>
          </p:cNvPr>
          <p:cNvGrpSpPr/>
          <p:nvPr/>
        </p:nvGrpSpPr>
        <p:grpSpPr>
          <a:xfrm>
            <a:off x="6459335" y="3045437"/>
            <a:ext cx="2194560" cy="1237868"/>
            <a:chOff x="6697329" y="1465257"/>
            <a:chExt cx="2194560" cy="123786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94FB21F-40EC-420B-9A26-E4A46B18CC1D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EB43DD3-180C-42FD-A420-9C7BDDF1998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50934E-773A-441B-8D08-31A9495A473F}"/>
              </a:ext>
            </a:extLst>
          </p:cNvPr>
          <p:cNvGrpSpPr/>
          <p:nvPr/>
        </p:nvGrpSpPr>
        <p:grpSpPr>
          <a:xfrm>
            <a:off x="2129537" y="1394391"/>
            <a:ext cx="2194560" cy="1237867"/>
            <a:chOff x="255548" y="1465256"/>
            <a:chExt cx="2194560" cy="123786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470E08-2403-4759-9D26-DFEB2F1E54CE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225D327-5499-4D6C-9589-9B36ACB62F9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Check Symbol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14A4D16-7F79-431F-9024-9ABD95560AD7}"/>
              </a:ext>
            </a:extLst>
          </p:cNvPr>
          <p:cNvGrpSpPr/>
          <p:nvPr/>
        </p:nvGrpSpPr>
        <p:grpSpPr>
          <a:xfrm>
            <a:off x="1290019" y="1159930"/>
            <a:ext cx="6563963" cy="4739829"/>
            <a:chOff x="2665433" y="473778"/>
            <a:chExt cx="6708937" cy="484451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E0123F-DBAB-4D17-A9E3-E1B3A40908B5}"/>
                </a:ext>
              </a:extLst>
            </p:cNvPr>
            <p:cNvSpPr/>
            <p:nvPr/>
          </p:nvSpPr>
          <p:spPr>
            <a:xfrm>
              <a:off x="4803331" y="2207773"/>
              <a:ext cx="1726462" cy="310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extrusionOk="0">
                  <a:moveTo>
                    <a:pt x="21600" y="0"/>
                  </a:moveTo>
                  <a:lnTo>
                    <a:pt x="0" y="7528"/>
                  </a:lnTo>
                  <a:lnTo>
                    <a:pt x="0" y="20488"/>
                  </a:lnTo>
                  <a:cubicBezTo>
                    <a:pt x="0" y="21238"/>
                    <a:pt x="1698" y="21600"/>
                    <a:pt x="2641" y="21057"/>
                  </a:cubicBezTo>
                  <a:lnTo>
                    <a:pt x="21600" y="995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606B252-945E-42CC-9D75-0746744688EA}"/>
                </a:ext>
              </a:extLst>
            </p:cNvPr>
            <p:cNvSpPr/>
            <p:nvPr/>
          </p:nvSpPr>
          <p:spPr>
            <a:xfrm>
              <a:off x="2665433" y="2193254"/>
              <a:ext cx="1979575" cy="312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51" extrusionOk="0">
                  <a:moveTo>
                    <a:pt x="21093" y="7503"/>
                  </a:moveTo>
                  <a:lnTo>
                    <a:pt x="2120" y="144"/>
                  </a:lnTo>
                  <a:cubicBezTo>
                    <a:pt x="952" y="-306"/>
                    <a:pt x="-507" y="382"/>
                    <a:pt x="174" y="1070"/>
                  </a:cubicBezTo>
                  <a:lnTo>
                    <a:pt x="18953" y="20712"/>
                  </a:lnTo>
                  <a:cubicBezTo>
                    <a:pt x="19488" y="21294"/>
                    <a:pt x="21093" y="21082"/>
                    <a:pt x="21093" y="20420"/>
                  </a:cubicBezTo>
                  <a:lnTo>
                    <a:pt x="21093" y="750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B051ADB0-635C-40E6-949A-90D0006E2D38}"/>
                </a:ext>
              </a:extLst>
            </p:cNvPr>
            <p:cNvSpPr/>
            <p:nvPr/>
          </p:nvSpPr>
          <p:spPr>
            <a:xfrm>
              <a:off x="6688115" y="473778"/>
              <a:ext cx="2686255" cy="3009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265" extrusionOk="0">
                  <a:moveTo>
                    <a:pt x="19906" y="118"/>
                  </a:moveTo>
                  <a:lnTo>
                    <a:pt x="0" y="11464"/>
                  </a:lnTo>
                  <a:lnTo>
                    <a:pt x="0" y="21265"/>
                  </a:lnTo>
                  <a:lnTo>
                    <a:pt x="20946" y="1210"/>
                  </a:lnTo>
                  <a:cubicBezTo>
                    <a:pt x="21600" y="624"/>
                    <a:pt x="20709" y="-335"/>
                    <a:pt x="19906" y="11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pic>
          <p:nvPicPr>
            <p:cNvPr id="16" name="Graphic 15" descr="Bullseye">
              <a:extLst>
                <a:ext uri="{FF2B5EF4-FFF2-40B4-BE49-F238E27FC236}">
                  <a16:creationId xmlns:a16="http://schemas.microsoft.com/office/drawing/2014/main" id="{350094D4-31D5-4A25-8E20-DAEFDB347C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978676" y="2067396"/>
              <a:ext cx="518387" cy="518387"/>
            </a:xfrm>
            <a:prstGeom prst="rect">
              <a:avLst/>
            </a:prstGeom>
          </p:spPr>
        </p:pic>
        <p:pic>
          <p:nvPicPr>
            <p:cNvPr id="17" name="Graphic 16" descr="Hourglass 90%">
              <a:extLst>
                <a:ext uri="{FF2B5EF4-FFF2-40B4-BE49-F238E27FC236}">
                  <a16:creationId xmlns:a16="http://schemas.microsoft.com/office/drawing/2014/main" id="{5672C414-B6BC-4CB5-96E1-3DE7BB79C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33349" y="3412999"/>
              <a:ext cx="518387" cy="518387"/>
            </a:xfrm>
            <a:prstGeom prst="rect">
              <a:avLst/>
            </a:prstGeom>
          </p:spPr>
        </p:pic>
        <p:pic>
          <p:nvPicPr>
            <p:cNvPr id="18" name="Graphic 17" descr="Lights On">
              <a:extLst>
                <a:ext uri="{FF2B5EF4-FFF2-40B4-BE49-F238E27FC236}">
                  <a16:creationId xmlns:a16="http://schemas.microsoft.com/office/drawing/2014/main" id="{F6755AA4-2063-4244-87C7-BD4779A58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853522" y="3427590"/>
              <a:ext cx="518387" cy="5183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E7FCC6D-575E-41F0-918F-5040B19DF5EF}"/>
              </a:ext>
            </a:extLst>
          </p:cNvPr>
          <p:cNvGrpSpPr/>
          <p:nvPr/>
        </p:nvGrpSpPr>
        <p:grpSpPr>
          <a:xfrm>
            <a:off x="4919962" y="4714193"/>
            <a:ext cx="2194560" cy="1237866"/>
            <a:chOff x="6691483" y="4621698"/>
            <a:chExt cx="2194560" cy="123786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A14ADE0-15C0-4742-B439-28CE7F2700F8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265A69A-C4B4-400F-B188-25DECB680BA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F7EC6AD-EB05-4F6E-A80D-576E2651AABF}"/>
              </a:ext>
            </a:extLst>
          </p:cNvPr>
          <p:cNvGrpSpPr/>
          <p:nvPr/>
        </p:nvGrpSpPr>
        <p:grpSpPr>
          <a:xfrm>
            <a:off x="249702" y="4621698"/>
            <a:ext cx="1754462" cy="1391755"/>
            <a:chOff x="249702" y="4621698"/>
            <a:chExt cx="2194560" cy="139175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87276AF-F969-479F-9282-CA823428B714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46C5157-B398-4A91-8896-25C57D168DA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27080CB-48AB-4044-954F-1C327C34EF8A}"/>
              </a:ext>
            </a:extLst>
          </p:cNvPr>
          <p:cNvGrpSpPr/>
          <p:nvPr/>
        </p:nvGrpSpPr>
        <p:grpSpPr>
          <a:xfrm>
            <a:off x="6459335" y="3045437"/>
            <a:ext cx="2194560" cy="1237868"/>
            <a:chOff x="6697329" y="1465257"/>
            <a:chExt cx="2194560" cy="123786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94FB21F-40EC-420B-9A26-E4A46B18CC1D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EB43DD3-180C-42FD-A420-9C7BDDF19985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50934E-773A-441B-8D08-31A9495A473F}"/>
              </a:ext>
            </a:extLst>
          </p:cNvPr>
          <p:cNvGrpSpPr/>
          <p:nvPr/>
        </p:nvGrpSpPr>
        <p:grpSpPr>
          <a:xfrm>
            <a:off x="2129537" y="1394391"/>
            <a:ext cx="2194560" cy="1237867"/>
            <a:chOff x="255548" y="1465256"/>
            <a:chExt cx="2194560" cy="123786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4470E08-2403-4759-9D26-DFEB2F1E54CE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225D327-5499-4D6C-9589-9B36ACB62F9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1948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Check Symbol – Slide Template</vt:lpstr>
      <vt:lpstr>3-Part Check Symbol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Check Symbol</dc:title>
  <dc:creator>PresentationGO.com</dc:creator>
  <dc:description>© Copyright PresentationGO.com</dc:description>
  <dcterms:created xsi:type="dcterms:W3CDTF">2014-11-26T05:14:11Z</dcterms:created>
  <dcterms:modified xsi:type="dcterms:W3CDTF">2021-02-24T17:27:09Z</dcterms:modified>
  <cp:category>Graphics &amp; Metaphors</cp:category>
</cp:coreProperties>
</file>