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5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Eye Pie Chart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9D8B9912-30D0-4831-BE47-B780E5009052}"/>
              </a:ext>
            </a:extLst>
          </p:cNvPr>
          <p:cNvSpPr/>
          <p:nvPr/>
        </p:nvSpPr>
        <p:spPr>
          <a:xfrm>
            <a:off x="2097881" y="1758867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56BE0F-7722-4DB3-8597-3CC4A80BD0AC}"/>
              </a:ext>
            </a:extLst>
          </p:cNvPr>
          <p:cNvGrpSpPr/>
          <p:nvPr/>
        </p:nvGrpSpPr>
        <p:grpSpPr>
          <a:xfrm>
            <a:off x="4064423" y="2460293"/>
            <a:ext cx="1015154" cy="1015156"/>
            <a:chOff x="4074626" y="2460293"/>
            <a:chExt cx="1015154" cy="1015156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F13C196-7448-405B-810E-68A85138A911}"/>
                </a:ext>
              </a:extLst>
            </p:cNvPr>
            <p:cNvSpPr/>
            <p:nvPr/>
          </p:nvSpPr>
          <p:spPr>
            <a:xfrm>
              <a:off x="4074626" y="2460293"/>
              <a:ext cx="1015154" cy="1015156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8892451-4859-4DF5-B75C-00F11A4B0F44}"/>
                </a:ext>
              </a:extLst>
            </p:cNvPr>
            <p:cNvSpPr/>
            <p:nvPr/>
          </p:nvSpPr>
          <p:spPr>
            <a:xfrm>
              <a:off x="4304182" y="2702603"/>
              <a:ext cx="735861" cy="72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F1D1F1E-8014-4533-8E6D-B65CE82A0AD5}"/>
                </a:ext>
              </a:extLst>
            </p:cNvPr>
            <p:cNvSpPr/>
            <p:nvPr/>
          </p:nvSpPr>
          <p:spPr>
            <a:xfrm>
              <a:off x="4176652" y="2613331"/>
              <a:ext cx="266645" cy="26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63075F0E-E498-4F8A-8D45-B8C571E20B01}"/>
              </a:ext>
            </a:extLst>
          </p:cNvPr>
          <p:cNvSpPr/>
          <p:nvPr/>
        </p:nvSpPr>
        <p:spPr>
          <a:xfrm>
            <a:off x="3188393" y="3270005"/>
            <a:ext cx="2772545" cy="831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76" y="0"/>
                </a:moveTo>
                <a:cubicBezTo>
                  <a:pt x="13691" y="4009"/>
                  <a:pt x="12340" y="6659"/>
                  <a:pt x="10800" y="6659"/>
                </a:cubicBezTo>
                <a:cubicBezTo>
                  <a:pt x="9260" y="6659"/>
                  <a:pt x="7909" y="4009"/>
                  <a:pt x="7124" y="0"/>
                </a:cubicBezTo>
                <a:lnTo>
                  <a:pt x="0" y="13715"/>
                </a:lnTo>
                <a:cubicBezTo>
                  <a:pt x="3050" y="18685"/>
                  <a:pt x="6776" y="21600"/>
                  <a:pt x="10800" y="21600"/>
                </a:cubicBezTo>
                <a:cubicBezTo>
                  <a:pt x="14824" y="21600"/>
                  <a:pt x="18550" y="18685"/>
                  <a:pt x="21600" y="13715"/>
                </a:cubicBezTo>
                <a:lnTo>
                  <a:pt x="14476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1E30B9E-7E91-42B5-8D77-391D2D8629E3}"/>
              </a:ext>
            </a:extLst>
          </p:cNvPr>
          <p:cNvSpPr/>
          <p:nvPr/>
        </p:nvSpPr>
        <p:spPr>
          <a:xfrm>
            <a:off x="2321175" y="1828896"/>
            <a:ext cx="2215869" cy="1938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16898" y="15504"/>
                </a:moveTo>
                <a:cubicBezTo>
                  <a:pt x="16515" y="14651"/>
                  <a:pt x="16305" y="13685"/>
                  <a:pt x="16305" y="12662"/>
                </a:cubicBezTo>
                <a:cubicBezTo>
                  <a:pt x="16305" y="9308"/>
                  <a:pt x="18591" y="6579"/>
                  <a:pt x="21470" y="6409"/>
                </a:cubicBezTo>
                <a:lnTo>
                  <a:pt x="21470" y="0"/>
                </a:lnTo>
                <a:cubicBezTo>
                  <a:pt x="12017" y="85"/>
                  <a:pt x="3923" y="4633"/>
                  <a:pt x="389" y="11113"/>
                </a:cubicBezTo>
                <a:cubicBezTo>
                  <a:pt x="-130" y="12051"/>
                  <a:pt x="-130" y="13258"/>
                  <a:pt x="389" y="14211"/>
                </a:cubicBezTo>
                <a:cubicBezTo>
                  <a:pt x="1995" y="17152"/>
                  <a:pt x="4541" y="19682"/>
                  <a:pt x="7729" y="21600"/>
                </a:cubicBezTo>
                <a:lnTo>
                  <a:pt x="16898" y="155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27ABB09-1D85-4058-9099-63264D8FFCBD}"/>
              </a:ext>
            </a:extLst>
          </p:cNvPr>
          <p:cNvSpPr/>
          <p:nvPr/>
        </p:nvSpPr>
        <p:spPr>
          <a:xfrm>
            <a:off x="4603997" y="1828896"/>
            <a:ext cx="2216027" cy="19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21081" y="11113"/>
                </a:moveTo>
                <a:cubicBezTo>
                  <a:pt x="17547" y="4633"/>
                  <a:pt x="9453" y="99"/>
                  <a:pt x="0" y="0"/>
                </a:cubicBezTo>
                <a:lnTo>
                  <a:pt x="0" y="6409"/>
                </a:lnTo>
                <a:cubicBezTo>
                  <a:pt x="2879" y="6579"/>
                  <a:pt x="5165" y="9308"/>
                  <a:pt x="5165" y="12662"/>
                </a:cubicBezTo>
                <a:cubicBezTo>
                  <a:pt x="5165" y="13685"/>
                  <a:pt x="4943" y="14651"/>
                  <a:pt x="4572" y="15504"/>
                </a:cubicBezTo>
                <a:lnTo>
                  <a:pt x="13753" y="21600"/>
                </a:lnTo>
                <a:cubicBezTo>
                  <a:pt x="16941" y="19696"/>
                  <a:pt x="19487" y="17152"/>
                  <a:pt x="21093" y="14211"/>
                </a:cubicBezTo>
                <a:cubicBezTo>
                  <a:pt x="21600" y="13258"/>
                  <a:pt x="21600" y="12051"/>
                  <a:pt x="21081" y="111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9" name="Graphic 18" descr="Bar graph with upward trend outline">
            <a:extLst>
              <a:ext uri="{FF2B5EF4-FFF2-40B4-BE49-F238E27FC236}">
                <a16:creationId xmlns:a16="http://schemas.microsoft.com/office/drawing/2014/main" id="{33E2BCA4-2D4B-4EA4-B862-351AC3889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0158" y="2540020"/>
            <a:ext cx="800199" cy="800199"/>
          </a:xfrm>
          <a:prstGeom prst="rect">
            <a:avLst/>
          </a:prstGeom>
        </p:spPr>
      </p:pic>
      <p:pic>
        <p:nvPicPr>
          <p:cNvPr id="20" name="Graphic 19" descr="Checklist outline">
            <a:extLst>
              <a:ext uri="{FF2B5EF4-FFF2-40B4-BE49-F238E27FC236}">
                <a16:creationId xmlns:a16="http://schemas.microsoft.com/office/drawing/2014/main" id="{42121D7A-C47B-4B4B-BA57-2C19311C84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5113" y="2534739"/>
            <a:ext cx="810761" cy="810761"/>
          </a:xfrm>
          <a:prstGeom prst="rect">
            <a:avLst/>
          </a:prstGeom>
        </p:spPr>
      </p:pic>
      <p:pic>
        <p:nvPicPr>
          <p:cNvPr id="21" name="Graphic 20" descr="Handshake outline">
            <a:extLst>
              <a:ext uri="{FF2B5EF4-FFF2-40B4-BE49-F238E27FC236}">
                <a16:creationId xmlns:a16="http://schemas.microsoft.com/office/drawing/2014/main" id="{BDA2DD9F-6611-4A30-8B8D-40CC3914A3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3627" y="3545082"/>
            <a:ext cx="566666" cy="56666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81E3268C-0458-414C-8A1C-AB2C986CCC95}"/>
              </a:ext>
            </a:extLst>
          </p:cNvPr>
          <p:cNvGrpSpPr/>
          <p:nvPr/>
        </p:nvGrpSpPr>
        <p:grpSpPr>
          <a:xfrm>
            <a:off x="3474720" y="4398778"/>
            <a:ext cx="2194560" cy="1260003"/>
            <a:chOff x="332936" y="4580523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5A7B51-17A2-4FB5-9C5E-5582C29CD39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07EFDCC-66DB-4009-B4EF-25470F9DFC0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EFDC14-CD7F-4C37-A58A-5024CAEDB492}"/>
              </a:ext>
            </a:extLst>
          </p:cNvPr>
          <p:cNvGrpSpPr/>
          <p:nvPr/>
        </p:nvGrpSpPr>
        <p:grpSpPr>
          <a:xfrm>
            <a:off x="7303733" y="2293072"/>
            <a:ext cx="1584585" cy="1567780"/>
            <a:chOff x="8921977" y="1394910"/>
            <a:chExt cx="2926080" cy="209037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3BCE63-3818-4CD8-92BE-B5381CEE3AD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8E215-12FB-4010-9B87-2E34FF2A0F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D22903-B44B-4D49-9997-9DA17066E96B}"/>
              </a:ext>
            </a:extLst>
          </p:cNvPr>
          <p:cNvGrpSpPr/>
          <p:nvPr/>
        </p:nvGrpSpPr>
        <p:grpSpPr>
          <a:xfrm>
            <a:off x="253830" y="2293074"/>
            <a:ext cx="1584585" cy="1567780"/>
            <a:chOff x="332936" y="2555951"/>
            <a:chExt cx="2926080" cy="2090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32E273-FD3E-4FEA-A30E-209BDD8D83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F63083-C17F-4C08-8149-25C382AA1F8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Eye Pie Chart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9D8B9912-30D0-4831-BE47-B780E5009052}"/>
              </a:ext>
            </a:extLst>
          </p:cNvPr>
          <p:cNvSpPr/>
          <p:nvPr/>
        </p:nvSpPr>
        <p:spPr>
          <a:xfrm>
            <a:off x="2097881" y="1758867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69DC947-7C6B-4B9D-8C0B-1333CDF5F4E7}"/>
              </a:ext>
            </a:extLst>
          </p:cNvPr>
          <p:cNvGrpSpPr/>
          <p:nvPr/>
        </p:nvGrpSpPr>
        <p:grpSpPr>
          <a:xfrm>
            <a:off x="3474720" y="4398778"/>
            <a:ext cx="2194560" cy="1260003"/>
            <a:chOff x="332936" y="4580523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BCBBD68-4A9D-4A80-9589-54DD1827BD6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F1328DA-1485-4D2E-AA4B-96D4D4900B0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06BAEF9-76BE-4E05-8911-0DC852990D87}"/>
              </a:ext>
            </a:extLst>
          </p:cNvPr>
          <p:cNvGrpSpPr/>
          <p:nvPr/>
        </p:nvGrpSpPr>
        <p:grpSpPr>
          <a:xfrm>
            <a:off x="7303733" y="2293072"/>
            <a:ext cx="1584585" cy="1567780"/>
            <a:chOff x="8921977" y="1394910"/>
            <a:chExt cx="2926080" cy="2090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B88D9FD-386C-461F-A7B4-E57FB7B0647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8755142-7881-43EC-A2EB-CDF31932B3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7C16A56-2058-4BCC-B1A6-EB6CFE063B99}"/>
              </a:ext>
            </a:extLst>
          </p:cNvPr>
          <p:cNvGrpSpPr/>
          <p:nvPr/>
        </p:nvGrpSpPr>
        <p:grpSpPr>
          <a:xfrm>
            <a:off x="253830" y="2293074"/>
            <a:ext cx="1584585" cy="1567780"/>
            <a:chOff x="332936" y="2555951"/>
            <a:chExt cx="2926080" cy="2090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9F0007B-ACD8-4206-A1BE-139A221C46F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98EDF2E-CACF-4C15-B33B-5EC82E7C8C0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FE36B48-2766-4514-B017-4341E2372F1D}"/>
              </a:ext>
            </a:extLst>
          </p:cNvPr>
          <p:cNvGrpSpPr/>
          <p:nvPr/>
        </p:nvGrpSpPr>
        <p:grpSpPr>
          <a:xfrm>
            <a:off x="4064423" y="2460293"/>
            <a:ext cx="1015154" cy="1015156"/>
            <a:chOff x="4074626" y="2460293"/>
            <a:chExt cx="1015154" cy="1015156"/>
          </a:xfrm>
        </p:grpSpPr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9577BA57-AB83-407B-887B-4E0E5E474B34}"/>
                </a:ext>
              </a:extLst>
            </p:cNvPr>
            <p:cNvSpPr/>
            <p:nvPr/>
          </p:nvSpPr>
          <p:spPr>
            <a:xfrm>
              <a:off x="4074626" y="2460293"/>
              <a:ext cx="1015154" cy="1015156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C62AECD0-BE3A-4E00-9DC5-B84DF3E92E07}"/>
                </a:ext>
              </a:extLst>
            </p:cNvPr>
            <p:cNvSpPr/>
            <p:nvPr/>
          </p:nvSpPr>
          <p:spPr>
            <a:xfrm>
              <a:off x="4304182" y="2702603"/>
              <a:ext cx="735861" cy="72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AC8DFBE-06E9-41E4-8D1C-BD915D77612D}"/>
                </a:ext>
              </a:extLst>
            </p:cNvPr>
            <p:cNvSpPr/>
            <p:nvPr/>
          </p:nvSpPr>
          <p:spPr>
            <a:xfrm>
              <a:off x="4176652" y="2613331"/>
              <a:ext cx="266645" cy="26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6" name="Shape">
            <a:extLst>
              <a:ext uri="{FF2B5EF4-FFF2-40B4-BE49-F238E27FC236}">
                <a16:creationId xmlns:a16="http://schemas.microsoft.com/office/drawing/2014/main" id="{87BBE76B-3E7B-4841-9F4F-6B8CAD78CFC4}"/>
              </a:ext>
            </a:extLst>
          </p:cNvPr>
          <p:cNvSpPr/>
          <p:nvPr/>
        </p:nvSpPr>
        <p:spPr>
          <a:xfrm>
            <a:off x="3188393" y="3270005"/>
            <a:ext cx="2772545" cy="831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76" y="0"/>
                </a:moveTo>
                <a:cubicBezTo>
                  <a:pt x="13691" y="4009"/>
                  <a:pt x="12340" y="6659"/>
                  <a:pt x="10800" y="6659"/>
                </a:cubicBezTo>
                <a:cubicBezTo>
                  <a:pt x="9260" y="6659"/>
                  <a:pt x="7909" y="4009"/>
                  <a:pt x="7124" y="0"/>
                </a:cubicBezTo>
                <a:lnTo>
                  <a:pt x="0" y="13715"/>
                </a:lnTo>
                <a:cubicBezTo>
                  <a:pt x="3050" y="18685"/>
                  <a:pt x="6776" y="21600"/>
                  <a:pt x="10800" y="21600"/>
                </a:cubicBezTo>
                <a:cubicBezTo>
                  <a:pt x="14824" y="21600"/>
                  <a:pt x="18550" y="18685"/>
                  <a:pt x="21600" y="13715"/>
                </a:cubicBezTo>
                <a:lnTo>
                  <a:pt x="14476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546CA22-AAB0-42CC-B987-2AF3152585DA}"/>
              </a:ext>
            </a:extLst>
          </p:cNvPr>
          <p:cNvSpPr/>
          <p:nvPr/>
        </p:nvSpPr>
        <p:spPr>
          <a:xfrm>
            <a:off x="2321175" y="1828896"/>
            <a:ext cx="2215869" cy="1938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16898" y="15504"/>
                </a:moveTo>
                <a:cubicBezTo>
                  <a:pt x="16515" y="14651"/>
                  <a:pt x="16305" y="13685"/>
                  <a:pt x="16305" y="12662"/>
                </a:cubicBezTo>
                <a:cubicBezTo>
                  <a:pt x="16305" y="9308"/>
                  <a:pt x="18591" y="6579"/>
                  <a:pt x="21470" y="6409"/>
                </a:cubicBezTo>
                <a:lnTo>
                  <a:pt x="21470" y="0"/>
                </a:lnTo>
                <a:cubicBezTo>
                  <a:pt x="12017" y="85"/>
                  <a:pt x="3923" y="4633"/>
                  <a:pt x="389" y="11113"/>
                </a:cubicBezTo>
                <a:cubicBezTo>
                  <a:pt x="-130" y="12051"/>
                  <a:pt x="-130" y="13258"/>
                  <a:pt x="389" y="14211"/>
                </a:cubicBezTo>
                <a:cubicBezTo>
                  <a:pt x="1995" y="17152"/>
                  <a:pt x="4541" y="19682"/>
                  <a:pt x="7729" y="21600"/>
                </a:cubicBezTo>
                <a:lnTo>
                  <a:pt x="16898" y="155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582C7BE6-630F-425D-B1D6-17ADC9A4E789}"/>
              </a:ext>
            </a:extLst>
          </p:cNvPr>
          <p:cNvSpPr/>
          <p:nvPr/>
        </p:nvSpPr>
        <p:spPr>
          <a:xfrm>
            <a:off x="4603997" y="1828896"/>
            <a:ext cx="2216027" cy="19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21081" y="11113"/>
                </a:moveTo>
                <a:cubicBezTo>
                  <a:pt x="17547" y="4633"/>
                  <a:pt x="9453" y="99"/>
                  <a:pt x="0" y="0"/>
                </a:cubicBezTo>
                <a:lnTo>
                  <a:pt x="0" y="6409"/>
                </a:lnTo>
                <a:cubicBezTo>
                  <a:pt x="2879" y="6579"/>
                  <a:pt x="5165" y="9308"/>
                  <a:pt x="5165" y="12662"/>
                </a:cubicBezTo>
                <a:cubicBezTo>
                  <a:pt x="5165" y="13685"/>
                  <a:pt x="4943" y="14651"/>
                  <a:pt x="4572" y="15504"/>
                </a:cubicBezTo>
                <a:lnTo>
                  <a:pt x="13753" y="21600"/>
                </a:lnTo>
                <a:cubicBezTo>
                  <a:pt x="16941" y="19696"/>
                  <a:pt x="19487" y="17152"/>
                  <a:pt x="21093" y="14211"/>
                </a:cubicBezTo>
                <a:cubicBezTo>
                  <a:pt x="21600" y="13258"/>
                  <a:pt x="21600" y="12051"/>
                  <a:pt x="21081" y="111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9" name="Graphic 28" descr="Bar graph with upward trend outline">
            <a:extLst>
              <a:ext uri="{FF2B5EF4-FFF2-40B4-BE49-F238E27FC236}">
                <a16:creationId xmlns:a16="http://schemas.microsoft.com/office/drawing/2014/main" id="{5DF82179-1436-4B7C-8128-C15D888CC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0158" y="2540020"/>
            <a:ext cx="800199" cy="800199"/>
          </a:xfrm>
          <a:prstGeom prst="rect">
            <a:avLst/>
          </a:prstGeom>
        </p:spPr>
      </p:pic>
      <p:pic>
        <p:nvPicPr>
          <p:cNvPr id="30" name="Graphic 29" descr="Checklist outline">
            <a:extLst>
              <a:ext uri="{FF2B5EF4-FFF2-40B4-BE49-F238E27FC236}">
                <a16:creationId xmlns:a16="http://schemas.microsoft.com/office/drawing/2014/main" id="{AD9C33DE-B258-4ED5-A508-DDBA65666F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5113" y="2534739"/>
            <a:ext cx="810761" cy="810761"/>
          </a:xfrm>
          <a:prstGeom prst="rect">
            <a:avLst/>
          </a:prstGeom>
        </p:spPr>
      </p:pic>
      <p:pic>
        <p:nvPicPr>
          <p:cNvPr id="40" name="Graphic 39" descr="Handshake outline">
            <a:extLst>
              <a:ext uri="{FF2B5EF4-FFF2-40B4-BE49-F238E27FC236}">
                <a16:creationId xmlns:a16="http://schemas.microsoft.com/office/drawing/2014/main" id="{567AA5FE-C795-48EC-8E8D-BE9A6D2ABA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3627" y="3545082"/>
            <a:ext cx="566666" cy="56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2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293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Eye Pie Chart – Slide Template</vt:lpstr>
      <vt:lpstr>3-Part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2021-06-04T03:06:43Z</dcterms:modified>
  <cp:category>Charts &amp; Diagrams</cp:category>
</cp:coreProperties>
</file>