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5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Eye Pie Chart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9D8B9912-30D0-4831-BE47-B780E5009052}"/>
              </a:ext>
            </a:extLst>
          </p:cNvPr>
          <p:cNvSpPr/>
          <p:nvPr/>
        </p:nvSpPr>
        <p:spPr>
          <a:xfrm>
            <a:off x="2797175" y="1202156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4517C5-6EE6-4A59-862C-E2F47B32FD36}"/>
              </a:ext>
            </a:extLst>
          </p:cNvPr>
          <p:cNvGrpSpPr/>
          <p:nvPr/>
        </p:nvGrpSpPr>
        <p:grpSpPr>
          <a:xfrm>
            <a:off x="5419231" y="2135688"/>
            <a:ext cx="1353539" cy="1353541"/>
            <a:chOff x="5432834" y="2137390"/>
            <a:chExt cx="1353539" cy="1353541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F13C196-7448-405B-810E-68A85138A911}"/>
                </a:ext>
              </a:extLst>
            </p:cNvPr>
            <p:cNvSpPr/>
            <p:nvPr/>
          </p:nvSpPr>
          <p:spPr>
            <a:xfrm>
              <a:off x="5432834" y="2137390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8892451-4859-4DF5-B75C-00F11A4B0F44}"/>
                </a:ext>
              </a:extLst>
            </p:cNvPr>
            <p:cNvSpPr/>
            <p:nvPr/>
          </p:nvSpPr>
          <p:spPr>
            <a:xfrm>
              <a:off x="5738909" y="2460471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F1D1F1E-8014-4533-8E6D-B65CE82A0AD5}"/>
                </a:ext>
              </a:extLst>
            </p:cNvPr>
            <p:cNvSpPr/>
            <p:nvPr/>
          </p:nvSpPr>
          <p:spPr>
            <a:xfrm>
              <a:off x="5568868" y="2341440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63075F0E-E498-4F8A-8D45-B8C571E20B01}"/>
              </a:ext>
            </a:extLst>
          </p:cNvPr>
          <p:cNvSpPr/>
          <p:nvPr/>
        </p:nvSpPr>
        <p:spPr>
          <a:xfrm>
            <a:off x="4246841" y="3215006"/>
            <a:ext cx="3696726" cy="110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76" y="0"/>
                </a:moveTo>
                <a:cubicBezTo>
                  <a:pt x="13691" y="4009"/>
                  <a:pt x="12340" y="6659"/>
                  <a:pt x="10800" y="6659"/>
                </a:cubicBezTo>
                <a:cubicBezTo>
                  <a:pt x="9260" y="6659"/>
                  <a:pt x="7909" y="4009"/>
                  <a:pt x="7124" y="0"/>
                </a:cubicBezTo>
                <a:lnTo>
                  <a:pt x="0" y="13715"/>
                </a:lnTo>
                <a:cubicBezTo>
                  <a:pt x="3050" y="18685"/>
                  <a:pt x="6776" y="21600"/>
                  <a:pt x="10800" y="21600"/>
                </a:cubicBezTo>
                <a:cubicBezTo>
                  <a:pt x="14824" y="21600"/>
                  <a:pt x="18550" y="18685"/>
                  <a:pt x="21600" y="13715"/>
                </a:cubicBezTo>
                <a:lnTo>
                  <a:pt x="14476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1E30B9E-7E91-42B5-8D77-391D2D8629E3}"/>
              </a:ext>
            </a:extLst>
          </p:cNvPr>
          <p:cNvSpPr/>
          <p:nvPr/>
        </p:nvSpPr>
        <p:spPr>
          <a:xfrm>
            <a:off x="3090550" y="1293527"/>
            <a:ext cx="2954492" cy="2584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16898" y="15504"/>
                </a:moveTo>
                <a:cubicBezTo>
                  <a:pt x="16515" y="14651"/>
                  <a:pt x="16305" y="13685"/>
                  <a:pt x="16305" y="12662"/>
                </a:cubicBezTo>
                <a:cubicBezTo>
                  <a:pt x="16305" y="9308"/>
                  <a:pt x="18591" y="6579"/>
                  <a:pt x="21470" y="6409"/>
                </a:cubicBezTo>
                <a:lnTo>
                  <a:pt x="21470" y="0"/>
                </a:lnTo>
                <a:cubicBezTo>
                  <a:pt x="12017" y="85"/>
                  <a:pt x="3923" y="4633"/>
                  <a:pt x="389" y="11113"/>
                </a:cubicBezTo>
                <a:cubicBezTo>
                  <a:pt x="-130" y="12051"/>
                  <a:pt x="-130" y="13258"/>
                  <a:pt x="389" y="14211"/>
                </a:cubicBezTo>
                <a:cubicBezTo>
                  <a:pt x="1995" y="17152"/>
                  <a:pt x="4541" y="19682"/>
                  <a:pt x="7729" y="21600"/>
                </a:cubicBezTo>
                <a:lnTo>
                  <a:pt x="16898" y="155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27ABB09-1D85-4058-9099-63264D8FFCBD}"/>
              </a:ext>
            </a:extLst>
          </p:cNvPr>
          <p:cNvSpPr/>
          <p:nvPr/>
        </p:nvSpPr>
        <p:spPr>
          <a:xfrm>
            <a:off x="6134313" y="1293527"/>
            <a:ext cx="2954703" cy="2584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21081" y="11113"/>
                </a:moveTo>
                <a:cubicBezTo>
                  <a:pt x="17547" y="4633"/>
                  <a:pt x="9453" y="99"/>
                  <a:pt x="0" y="0"/>
                </a:cubicBezTo>
                <a:lnTo>
                  <a:pt x="0" y="6409"/>
                </a:lnTo>
                <a:cubicBezTo>
                  <a:pt x="2879" y="6579"/>
                  <a:pt x="5165" y="9308"/>
                  <a:pt x="5165" y="12662"/>
                </a:cubicBezTo>
                <a:cubicBezTo>
                  <a:pt x="5165" y="13685"/>
                  <a:pt x="4943" y="14651"/>
                  <a:pt x="4572" y="15504"/>
                </a:cubicBezTo>
                <a:lnTo>
                  <a:pt x="13753" y="21600"/>
                </a:lnTo>
                <a:cubicBezTo>
                  <a:pt x="16941" y="19696"/>
                  <a:pt x="19487" y="17152"/>
                  <a:pt x="21093" y="14211"/>
                </a:cubicBezTo>
                <a:cubicBezTo>
                  <a:pt x="21600" y="13258"/>
                  <a:pt x="21600" y="12051"/>
                  <a:pt x="21081" y="111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Graphic 18" descr="Bar graph with upward trend outline">
            <a:extLst>
              <a:ext uri="{FF2B5EF4-FFF2-40B4-BE49-F238E27FC236}">
                <a16:creationId xmlns:a16="http://schemas.microsoft.com/office/drawing/2014/main" id="{33E2BCA4-2D4B-4EA4-B862-351AC3889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5861" y="2241692"/>
            <a:ext cx="1066932" cy="1066932"/>
          </a:xfrm>
          <a:prstGeom prst="rect">
            <a:avLst/>
          </a:prstGeom>
        </p:spPr>
      </p:pic>
      <p:pic>
        <p:nvPicPr>
          <p:cNvPr id="20" name="Graphic 19" descr="Checklist outline">
            <a:extLst>
              <a:ext uri="{FF2B5EF4-FFF2-40B4-BE49-F238E27FC236}">
                <a16:creationId xmlns:a16="http://schemas.microsoft.com/office/drawing/2014/main" id="{42121D7A-C47B-4B4B-BA57-2C19311C84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09134" y="2234651"/>
            <a:ext cx="1081015" cy="1081015"/>
          </a:xfrm>
          <a:prstGeom prst="rect">
            <a:avLst/>
          </a:prstGeom>
        </p:spPr>
      </p:pic>
      <p:pic>
        <p:nvPicPr>
          <p:cNvPr id="21" name="Graphic 20" descr="Handshake outline">
            <a:extLst>
              <a:ext uri="{FF2B5EF4-FFF2-40B4-BE49-F238E27FC236}">
                <a16:creationId xmlns:a16="http://schemas.microsoft.com/office/drawing/2014/main" id="{BDA2DD9F-6611-4A30-8B8D-40CC3914A3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3819" y="3581774"/>
            <a:ext cx="755555" cy="75555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81E3268C-0458-414C-8A1C-AB2C986CCC95}"/>
              </a:ext>
            </a:extLst>
          </p:cNvPr>
          <p:cNvGrpSpPr/>
          <p:nvPr/>
        </p:nvGrpSpPr>
        <p:grpSpPr>
          <a:xfrm>
            <a:off x="4632960" y="4652338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5A7B51-17A2-4FB5-9C5E-5582C29CD39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07EFDCC-66DB-4009-B4EF-25470F9DFC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EFDC14-CD7F-4C37-A58A-5024CAEDB492}"/>
              </a:ext>
            </a:extLst>
          </p:cNvPr>
          <p:cNvGrpSpPr/>
          <p:nvPr/>
        </p:nvGrpSpPr>
        <p:grpSpPr>
          <a:xfrm>
            <a:off x="9738310" y="1986245"/>
            <a:ext cx="2112780" cy="1659485"/>
            <a:chOff x="8921977" y="1466725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3BCE63-3818-4CD8-92BE-B5381CEE3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8E215-12FB-4010-9B87-2E34FF2A0F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D22903-B44B-4D49-9997-9DA17066E96B}"/>
              </a:ext>
            </a:extLst>
          </p:cNvPr>
          <p:cNvGrpSpPr/>
          <p:nvPr/>
        </p:nvGrpSpPr>
        <p:grpSpPr>
          <a:xfrm>
            <a:off x="338440" y="1986245"/>
            <a:ext cx="2112780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32E273-FD3E-4FEA-A30E-209BDD8D83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F63083-C17F-4C08-8149-25C382AA1F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Eye Pie Chart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9D8B9912-30D0-4831-BE47-B780E5009052}"/>
              </a:ext>
            </a:extLst>
          </p:cNvPr>
          <p:cNvSpPr/>
          <p:nvPr/>
        </p:nvSpPr>
        <p:spPr>
          <a:xfrm>
            <a:off x="2797175" y="1202156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1E3268C-0458-414C-8A1C-AB2C986CCC95}"/>
              </a:ext>
            </a:extLst>
          </p:cNvPr>
          <p:cNvGrpSpPr/>
          <p:nvPr/>
        </p:nvGrpSpPr>
        <p:grpSpPr>
          <a:xfrm>
            <a:off x="4632960" y="4652338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5A7B51-17A2-4FB5-9C5E-5582C29CD39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07EFDCC-66DB-4009-B4EF-25470F9DFC0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EFDC14-CD7F-4C37-A58A-5024CAEDB492}"/>
              </a:ext>
            </a:extLst>
          </p:cNvPr>
          <p:cNvGrpSpPr/>
          <p:nvPr/>
        </p:nvGrpSpPr>
        <p:grpSpPr>
          <a:xfrm>
            <a:off x="9738310" y="1986245"/>
            <a:ext cx="2112780" cy="1659485"/>
            <a:chOff x="8921977" y="1466725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3BCE63-3818-4CD8-92BE-B5381CEE3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8E215-12FB-4010-9B87-2E34FF2A0F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D22903-B44B-4D49-9997-9DA17066E96B}"/>
              </a:ext>
            </a:extLst>
          </p:cNvPr>
          <p:cNvGrpSpPr/>
          <p:nvPr/>
        </p:nvGrpSpPr>
        <p:grpSpPr>
          <a:xfrm>
            <a:off x="338440" y="1986245"/>
            <a:ext cx="2112780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32E273-FD3E-4FEA-A30E-209BDD8D83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F63083-C17F-4C08-8149-25C382AA1F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D6BFC96-68FF-4080-9BDA-AEC8CBD3BD58}"/>
              </a:ext>
            </a:extLst>
          </p:cNvPr>
          <p:cNvGrpSpPr/>
          <p:nvPr/>
        </p:nvGrpSpPr>
        <p:grpSpPr>
          <a:xfrm>
            <a:off x="5419231" y="2135688"/>
            <a:ext cx="1353539" cy="1353541"/>
            <a:chOff x="5432834" y="2137390"/>
            <a:chExt cx="1353539" cy="1353541"/>
          </a:xfrm>
        </p:grpSpPr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2B812CDA-AD4D-441E-AB0F-1054D66E6DD3}"/>
                </a:ext>
              </a:extLst>
            </p:cNvPr>
            <p:cNvSpPr/>
            <p:nvPr/>
          </p:nvSpPr>
          <p:spPr>
            <a:xfrm>
              <a:off x="5432834" y="2137390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A129F27-6460-4418-A476-87BFE453E3AA}"/>
                </a:ext>
              </a:extLst>
            </p:cNvPr>
            <p:cNvSpPr/>
            <p:nvPr/>
          </p:nvSpPr>
          <p:spPr>
            <a:xfrm>
              <a:off x="5738909" y="2460471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C6A715A-02B1-4D3F-84A6-C09D1448FF7C}"/>
                </a:ext>
              </a:extLst>
            </p:cNvPr>
            <p:cNvSpPr/>
            <p:nvPr/>
          </p:nvSpPr>
          <p:spPr>
            <a:xfrm>
              <a:off x="5568868" y="2341440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5F042B78-9B65-4EF8-9C52-46E5CC67721F}"/>
              </a:ext>
            </a:extLst>
          </p:cNvPr>
          <p:cNvSpPr/>
          <p:nvPr/>
        </p:nvSpPr>
        <p:spPr>
          <a:xfrm>
            <a:off x="4246841" y="3215006"/>
            <a:ext cx="3696726" cy="110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76" y="0"/>
                </a:moveTo>
                <a:cubicBezTo>
                  <a:pt x="13691" y="4009"/>
                  <a:pt x="12340" y="6659"/>
                  <a:pt x="10800" y="6659"/>
                </a:cubicBezTo>
                <a:cubicBezTo>
                  <a:pt x="9260" y="6659"/>
                  <a:pt x="7909" y="4009"/>
                  <a:pt x="7124" y="0"/>
                </a:cubicBezTo>
                <a:lnTo>
                  <a:pt x="0" y="13715"/>
                </a:lnTo>
                <a:cubicBezTo>
                  <a:pt x="3050" y="18685"/>
                  <a:pt x="6776" y="21600"/>
                  <a:pt x="10800" y="21600"/>
                </a:cubicBezTo>
                <a:cubicBezTo>
                  <a:pt x="14824" y="21600"/>
                  <a:pt x="18550" y="18685"/>
                  <a:pt x="21600" y="13715"/>
                </a:cubicBezTo>
                <a:lnTo>
                  <a:pt x="14476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59BC2CB-2A34-4442-A97C-325501EE88A4}"/>
              </a:ext>
            </a:extLst>
          </p:cNvPr>
          <p:cNvSpPr/>
          <p:nvPr/>
        </p:nvSpPr>
        <p:spPr>
          <a:xfrm>
            <a:off x="3090550" y="1293527"/>
            <a:ext cx="2954492" cy="2584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16898" y="15504"/>
                </a:moveTo>
                <a:cubicBezTo>
                  <a:pt x="16515" y="14651"/>
                  <a:pt x="16305" y="13685"/>
                  <a:pt x="16305" y="12662"/>
                </a:cubicBezTo>
                <a:cubicBezTo>
                  <a:pt x="16305" y="9308"/>
                  <a:pt x="18591" y="6579"/>
                  <a:pt x="21470" y="6409"/>
                </a:cubicBezTo>
                <a:lnTo>
                  <a:pt x="21470" y="0"/>
                </a:lnTo>
                <a:cubicBezTo>
                  <a:pt x="12017" y="85"/>
                  <a:pt x="3923" y="4633"/>
                  <a:pt x="389" y="11113"/>
                </a:cubicBezTo>
                <a:cubicBezTo>
                  <a:pt x="-130" y="12051"/>
                  <a:pt x="-130" y="13258"/>
                  <a:pt x="389" y="14211"/>
                </a:cubicBezTo>
                <a:cubicBezTo>
                  <a:pt x="1995" y="17152"/>
                  <a:pt x="4541" y="19682"/>
                  <a:pt x="7729" y="21600"/>
                </a:cubicBezTo>
                <a:lnTo>
                  <a:pt x="16898" y="155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4D99F6E-905F-4B0A-892F-FC88ECA0A73F}"/>
              </a:ext>
            </a:extLst>
          </p:cNvPr>
          <p:cNvSpPr/>
          <p:nvPr/>
        </p:nvSpPr>
        <p:spPr>
          <a:xfrm>
            <a:off x="6134313" y="1293527"/>
            <a:ext cx="2954703" cy="2584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21081" y="11113"/>
                </a:moveTo>
                <a:cubicBezTo>
                  <a:pt x="17547" y="4633"/>
                  <a:pt x="9453" y="99"/>
                  <a:pt x="0" y="0"/>
                </a:cubicBezTo>
                <a:lnTo>
                  <a:pt x="0" y="6409"/>
                </a:lnTo>
                <a:cubicBezTo>
                  <a:pt x="2879" y="6579"/>
                  <a:pt x="5165" y="9308"/>
                  <a:pt x="5165" y="12662"/>
                </a:cubicBezTo>
                <a:cubicBezTo>
                  <a:pt x="5165" y="13685"/>
                  <a:pt x="4943" y="14651"/>
                  <a:pt x="4572" y="15504"/>
                </a:cubicBezTo>
                <a:lnTo>
                  <a:pt x="13753" y="21600"/>
                </a:lnTo>
                <a:cubicBezTo>
                  <a:pt x="16941" y="19696"/>
                  <a:pt x="19487" y="17152"/>
                  <a:pt x="21093" y="14211"/>
                </a:cubicBezTo>
                <a:cubicBezTo>
                  <a:pt x="21600" y="13258"/>
                  <a:pt x="21600" y="12051"/>
                  <a:pt x="21081" y="111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" name="Graphic 37" descr="Bar graph with upward trend outline">
            <a:extLst>
              <a:ext uri="{FF2B5EF4-FFF2-40B4-BE49-F238E27FC236}">
                <a16:creationId xmlns:a16="http://schemas.microsoft.com/office/drawing/2014/main" id="{2C84B2C5-95E3-485F-96FB-E5801F953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5861" y="2241692"/>
            <a:ext cx="1066932" cy="1066932"/>
          </a:xfrm>
          <a:prstGeom prst="rect">
            <a:avLst/>
          </a:prstGeom>
        </p:spPr>
      </p:pic>
      <p:pic>
        <p:nvPicPr>
          <p:cNvPr id="39" name="Graphic 38" descr="Checklist outline">
            <a:extLst>
              <a:ext uri="{FF2B5EF4-FFF2-40B4-BE49-F238E27FC236}">
                <a16:creationId xmlns:a16="http://schemas.microsoft.com/office/drawing/2014/main" id="{7477B5FA-B35C-4362-B907-32B5BF642C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09134" y="2234651"/>
            <a:ext cx="1081015" cy="1081015"/>
          </a:xfrm>
          <a:prstGeom prst="rect">
            <a:avLst/>
          </a:prstGeom>
        </p:spPr>
      </p:pic>
      <p:pic>
        <p:nvPicPr>
          <p:cNvPr id="40" name="Graphic 39" descr="Handshake outline">
            <a:extLst>
              <a:ext uri="{FF2B5EF4-FFF2-40B4-BE49-F238E27FC236}">
                <a16:creationId xmlns:a16="http://schemas.microsoft.com/office/drawing/2014/main" id="{EFB60A10-8C08-4B6C-A1BF-A819F5177D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3819" y="3581774"/>
            <a:ext cx="755555" cy="75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2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293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Eye Pie Chart – Slide Template</vt:lpstr>
      <vt:lpstr>3-Part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2021-06-04T03:06:52Z</dcterms:modified>
  <cp:category>Charts &amp; Diagrams</cp:category>
</cp:coreProperties>
</file>