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6077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0F78865-9206-4F48-AB8F-C97B81877BB9}"/>
              </a:ext>
            </a:extLst>
          </p:cNvPr>
          <p:cNvGrpSpPr/>
          <p:nvPr/>
        </p:nvGrpSpPr>
        <p:grpSpPr>
          <a:xfrm>
            <a:off x="3924300" y="979487"/>
            <a:ext cx="4637088" cy="4608513"/>
            <a:chOff x="3924300" y="979487"/>
            <a:chExt cx="4637088" cy="4608513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9370A51F-9C1F-4DEE-9325-D9C98D1AA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0" y="2492375"/>
              <a:ext cx="2357438" cy="3095625"/>
            </a:xfrm>
            <a:custGeom>
              <a:avLst/>
              <a:gdLst>
                <a:gd name="T0" fmla="*/ 9382 w 12374"/>
                <a:gd name="T1" fmla="*/ 0 h 16250"/>
                <a:gd name="T2" fmla="*/ 5417 w 12374"/>
                <a:gd name="T3" fmla="*/ 14799 h 16250"/>
                <a:gd name="T4" fmla="*/ 0 w 12374"/>
                <a:gd name="T5" fmla="*/ 16250 h 16250"/>
                <a:gd name="T6" fmla="*/ 0 w 12374"/>
                <a:gd name="T7" fmla="*/ 5417 h 16250"/>
                <a:gd name="T8" fmla="*/ 9382 w 12374"/>
                <a:gd name="T9" fmla="*/ 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74" h="16250">
                  <a:moveTo>
                    <a:pt x="9382" y="0"/>
                  </a:moveTo>
                  <a:cubicBezTo>
                    <a:pt x="12374" y="5182"/>
                    <a:pt x="10599" y="11807"/>
                    <a:pt x="5417" y="14799"/>
                  </a:cubicBezTo>
                  <a:cubicBezTo>
                    <a:pt x="3770" y="15750"/>
                    <a:pt x="1902" y="16250"/>
                    <a:pt x="0" y="16250"/>
                  </a:cubicBezTo>
                  <a:lnTo>
                    <a:pt x="0" y="5417"/>
                  </a:lnTo>
                  <a:lnTo>
                    <a:pt x="938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2BD33B4-2AEA-43E0-8934-664E856F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92375"/>
              <a:ext cx="2065338" cy="3095625"/>
            </a:xfrm>
            <a:custGeom>
              <a:avLst/>
              <a:gdLst>
                <a:gd name="T0" fmla="*/ 10834 w 10834"/>
                <a:gd name="T1" fmla="*/ 16250 h 16250"/>
                <a:gd name="T2" fmla="*/ 0 w 10834"/>
                <a:gd name="T3" fmla="*/ 5417 h 16250"/>
                <a:gd name="T4" fmla="*/ 1452 w 10834"/>
                <a:gd name="T5" fmla="*/ 0 h 16250"/>
                <a:gd name="T6" fmla="*/ 10834 w 10834"/>
                <a:gd name="T7" fmla="*/ 5417 h 16250"/>
                <a:gd name="T8" fmla="*/ 10834 w 10834"/>
                <a:gd name="T9" fmla="*/ 1625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4" h="16250">
                  <a:moveTo>
                    <a:pt x="10834" y="16250"/>
                  </a:moveTo>
                  <a:cubicBezTo>
                    <a:pt x="4850" y="16250"/>
                    <a:pt x="0" y="11400"/>
                    <a:pt x="0" y="5417"/>
                  </a:cubicBezTo>
                  <a:cubicBezTo>
                    <a:pt x="0" y="3515"/>
                    <a:pt x="501" y="1647"/>
                    <a:pt x="1452" y="0"/>
                  </a:cubicBezTo>
                  <a:lnTo>
                    <a:pt x="10834" y="5417"/>
                  </a:lnTo>
                  <a:lnTo>
                    <a:pt x="10834" y="1625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87BB8E14-307A-47F7-A46E-6D57C01AE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475" y="979487"/>
              <a:ext cx="3575050" cy="2359025"/>
            </a:xfrm>
            <a:custGeom>
              <a:avLst/>
              <a:gdLst>
                <a:gd name="T0" fmla="*/ 0 w 18763"/>
                <a:gd name="T1" fmla="*/ 6957 h 12374"/>
                <a:gd name="T2" fmla="*/ 14798 w 18763"/>
                <a:gd name="T3" fmla="*/ 2992 h 12374"/>
                <a:gd name="T4" fmla="*/ 18763 w 18763"/>
                <a:gd name="T5" fmla="*/ 6957 h 12374"/>
                <a:gd name="T6" fmla="*/ 9381 w 18763"/>
                <a:gd name="T7" fmla="*/ 12374 h 12374"/>
                <a:gd name="T8" fmla="*/ 0 w 18763"/>
                <a:gd name="T9" fmla="*/ 6957 h 1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3" h="12374">
                  <a:moveTo>
                    <a:pt x="0" y="6957"/>
                  </a:moveTo>
                  <a:cubicBezTo>
                    <a:pt x="2991" y="1776"/>
                    <a:pt x="9617" y="0"/>
                    <a:pt x="14798" y="2992"/>
                  </a:cubicBezTo>
                  <a:cubicBezTo>
                    <a:pt x="16445" y="3943"/>
                    <a:pt x="17813" y="5310"/>
                    <a:pt x="18763" y="6957"/>
                  </a:cubicBezTo>
                  <a:lnTo>
                    <a:pt x="9381" y="12374"/>
                  </a:lnTo>
                  <a:lnTo>
                    <a:pt x="0" y="6957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Gear Cycle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C7BB63-B873-4AE0-884E-E9800F11D3C9}"/>
              </a:ext>
            </a:extLst>
          </p:cNvPr>
          <p:cNvSpPr/>
          <p:nvPr/>
        </p:nvSpPr>
        <p:spPr>
          <a:xfrm>
            <a:off x="4170417" y="1790134"/>
            <a:ext cx="3851166" cy="3560637"/>
          </a:xfrm>
          <a:custGeom>
            <a:avLst/>
            <a:gdLst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2504 w 3851166"/>
              <a:gd name="connsiteY27" fmla="*/ 839548 h 3560637"/>
              <a:gd name="connsiteX28" fmla="*/ 399614 w 3851166"/>
              <a:gd name="connsiteY28" fmla="*/ 693639 h 3560637"/>
              <a:gd name="connsiteX29" fmla="*/ 284024 w 3851166"/>
              <a:gd name="connsiteY29" fmla="*/ 626903 h 3560637"/>
              <a:gd name="connsiteX30" fmla="*/ 906451 w 3851166"/>
              <a:gd name="connsiteY30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399614 w 3851166"/>
              <a:gd name="connsiteY27" fmla="*/ 693639 h 3560637"/>
              <a:gd name="connsiteX28" fmla="*/ 284024 w 3851166"/>
              <a:gd name="connsiteY28" fmla="*/ 626903 h 3560637"/>
              <a:gd name="connsiteX29" fmla="*/ 906451 w 3851166"/>
              <a:gd name="connsiteY29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4024 w 3851166"/>
              <a:gd name="connsiteY27" fmla="*/ 626903 h 3560637"/>
              <a:gd name="connsiteX28" fmla="*/ 906451 w 3851166"/>
              <a:gd name="connsiteY28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539160 w 3851166"/>
              <a:gd name="connsiteY7" fmla="*/ 860386 h 3560637"/>
              <a:gd name="connsiteX8" fmla="*/ 3656825 w 3851166"/>
              <a:gd name="connsiteY8" fmla="*/ 792901 h 3560637"/>
              <a:gd name="connsiteX9" fmla="*/ 3851166 w 3851166"/>
              <a:gd name="connsiteY9" fmla="*/ 1623057 h 3560637"/>
              <a:gd name="connsiteX10" fmla="*/ 3634895 w 3851166"/>
              <a:gd name="connsiteY10" fmla="*/ 1705974 h 3560637"/>
              <a:gd name="connsiteX11" fmla="*/ 2931522 w 3851166"/>
              <a:gd name="connsiteY11" fmla="*/ 1976978 h 3560637"/>
              <a:gd name="connsiteX12" fmla="*/ 2817948 w 3851166"/>
              <a:gd name="connsiteY12" fmla="*/ 2142976 h 3560637"/>
              <a:gd name="connsiteX13" fmla="*/ 2824545 w 3851166"/>
              <a:gd name="connsiteY13" fmla="*/ 2896644 h 3560637"/>
              <a:gd name="connsiteX14" fmla="*/ 2828824 w 3851166"/>
              <a:gd name="connsiteY14" fmla="*/ 3337768 h 3560637"/>
              <a:gd name="connsiteX15" fmla="*/ 2018475 w 3851166"/>
              <a:gd name="connsiteY15" fmla="*/ 3560637 h 3560637"/>
              <a:gd name="connsiteX16" fmla="*/ 2018475 w 3851166"/>
              <a:gd name="connsiteY16" fmla="*/ 3322942 h 3560637"/>
              <a:gd name="connsiteX17" fmla="*/ 1835009 w 3851166"/>
              <a:gd name="connsiteY17" fmla="*/ 3333527 h 3560637"/>
              <a:gd name="connsiteX18" fmla="*/ 1835009 w 3851166"/>
              <a:gd name="connsiteY18" fmla="*/ 3556351 h 3560637"/>
              <a:gd name="connsiteX19" fmla="*/ 1017885 w 3851166"/>
              <a:gd name="connsiteY19" fmla="*/ 3331339 h 3560637"/>
              <a:gd name="connsiteX20" fmla="*/ 1022342 w 3851166"/>
              <a:gd name="connsiteY20" fmla="*/ 2892193 h 3560637"/>
              <a:gd name="connsiteX21" fmla="*/ 1028939 w 3851166"/>
              <a:gd name="connsiteY21" fmla="*/ 2138525 h 3560637"/>
              <a:gd name="connsiteX22" fmla="*/ 915365 w 3851166"/>
              <a:gd name="connsiteY22" fmla="*/ 1972527 h 3560637"/>
              <a:gd name="connsiteX23" fmla="*/ 211814 w 3851166"/>
              <a:gd name="connsiteY23" fmla="*/ 1701688 h 3560637"/>
              <a:gd name="connsiteX24" fmla="*/ 0 w 3851166"/>
              <a:gd name="connsiteY24" fmla="*/ 1620914 h 3560637"/>
              <a:gd name="connsiteX25" fmla="*/ 194341 w 3851166"/>
              <a:gd name="connsiteY25" fmla="*/ 788615 h 3560637"/>
              <a:gd name="connsiteX26" fmla="*/ 284024 w 3851166"/>
              <a:gd name="connsiteY26" fmla="*/ 626903 h 3560637"/>
              <a:gd name="connsiteX27" fmla="*/ 906451 w 3851166"/>
              <a:gd name="connsiteY27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2018475 w 3851166"/>
              <a:gd name="connsiteY15" fmla="*/ 3322942 h 3560637"/>
              <a:gd name="connsiteX16" fmla="*/ 1835009 w 3851166"/>
              <a:gd name="connsiteY16" fmla="*/ 3333527 h 3560637"/>
              <a:gd name="connsiteX17" fmla="*/ 1835009 w 3851166"/>
              <a:gd name="connsiteY17" fmla="*/ 3556351 h 3560637"/>
              <a:gd name="connsiteX18" fmla="*/ 1017885 w 3851166"/>
              <a:gd name="connsiteY18" fmla="*/ 3331339 h 3560637"/>
              <a:gd name="connsiteX19" fmla="*/ 1022342 w 3851166"/>
              <a:gd name="connsiteY19" fmla="*/ 2892193 h 3560637"/>
              <a:gd name="connsiteX20" fmla="*/ 1028939 w 3851166"/>
              <a:gd name="connsiteY20" fmla="*/ 2138525 h 3560637"/>
              <a:gd name="connsiteX21" fmla="*/ 915365 w 3851166"/>
              <a:gd name="connsiteY21" fmla="*/ 1972527 h 3560637"/>
              <a:gd name="connsiteX22" fmla="*/ 211814 w 3851166"/>
              <a:gd name="connsiteY22" fmla="*/ 1701688 h 3560637"/>
              <a:gd name="connsiteX23" fmla="*/ 0 w 3851166"/>
              <a:gd name="connsiteY23" fmla="*/ 1620914 h 3560637"/>
              <a:gd name="connsiteX24" fmla="*/ 194341 w 3851166"/>
              <a:gd name="connsiteY24" fmla="*/ 788615 h 3560637"/>
              <a:gd name="connsiteX25" fmla="*/ 284024 w 3851166"/>
              <a:gd name="connsiteY25" fmla="*/ 626903 h 3560637"/>
              <a:gd name="connsiteX26" fmla="*/ 906451 w 3851166"/>
              <a:gd name="connsiteY26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333527 h 3560637"/>
              <a:gd name="connsiteX16" fmla="*/ 1835009 w 3851166"/>
              <a:gd name="connsiteY16" fmla="*/ 3556351 h 3560637"/>
              <a:gd name="connsiteX17" fmla="*/ 1017885 w 3851166"/>
              <a:gd name="connsiteY17" fmla="*/ 3331339 h 3560637"/>
              <a:gd name="connsiteX18" fmla="*/ 1022342 w 3851166"/>
              <a:gd name="connsiteY18" fmla="*/ 2892193 h 3560637"/>
              <a:gd name="connsiteX19" fmla="*/ 1028939 w 3851166"/>
              <a:gd name="connsiteY19" fmla="*/ 2138525 h 3560637"/>
              <a:gd name="connsiteX20" fmla="*/ 915365 w 3851166"/>
              <a:gd name="connsiteY20" fmla="*/ 1972527 h 3560637"/>
              <a:gd name="connsiteX21" fmla="*/ 211814 w 3851166"/>
              <a:gd name="connsiteY21" fmla="*/ 1701688 h 3560637"/>
              <a:gd name="connsiteX22" fmla="*/ 0 w 3851166"/>
              <a:gd name="connsiteY22" fmla="*/ 1620914 h 3560637"/>
              <a:gd name="connsiteX23" fmla="*/ 194341 w 3851166"/>
              <a:gd name="connsiteY23" fmla="*/ 788615 h 3560637"/>
              <a:gd name="connsiteX24" fmla="*/ 284024 w 3851166"/>
              <a:gd name="connsiteY24" fmla="*/ 626903 h 3560637"/>
              <a:gd name="connsiteX25" fmla="*/ 906451 w 3851166"/>
              <a:gd name="connsiteY25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556351 h 3560637"/>
              <a:gd name="connsiteX16" fmla="*/ 1017885 w 3851166"/>
              <a:gd name="connsiteY16" fmla="*/ 3331339 h 3560637"/>
              <a:gd name="connsiteX17" fmla="*/ 1022342 w 3851166"/>
              <a:gd name="connsiteY17" fmla="*/ 2892193 h 3560637"/>
              <a:gd name="connsiteX18" fmla="*/ 1028939 w 3851166"/>
              <a:gd name="connsiteY18" fmla="*/ 2138525 h 3560637"/>
              <a:gd name="connsiteX19" fmla="*/ 915365 w 3851166"/>
              <a:gd name="connsiteY19" fmla="*/ 1972527 h 3560637"/>
              <a:gd name="connsiteX20" fmla="*/ 211814 w 3851166"/>
              <a:gd name="connsiteY20" fmla="*/ 1701688 h 3560637"/>
              <a:gd name="connsiteX21" fmla="*/ 0 w 3851166"/>
              <a:gd name="connsiteY21" fmla="*/ 1620914 h 3560637"/>
              <a:gd name="connsiteX22" fmla="*/ 194341 w 3851166"/>
              <a:gd name="connsiteY22" fmla="*/ 788615 h 3560637"/>
              <a:gd name="connsiteX23" fmla="*/ 284024 w 3851166"/>
              <a:gd name="connsiteY23" fmla="*/ 626903 h 3560637"/>
              <a:gd name="connsiteX24" fmla="*/ 906451 w 3851166"/>
              <a:gd name="connsiteY24" fmla="*/ 0 h 35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1166" h="3560637">
                <a:moveTo>
                  <a:pt x="906451" y="0"/>
                </a:moveTo>
                <a:lnTo>
                  <a:pt x="1205807" y="207539"/>
                </a:lnTo>
                <a:lnTo>
                  <a:pt x="1826273" y="637783"/>
                </a:lnTo>
                <a:cubicBezTo>
                  <a:pt x="1887428" y="679324"/>
                  <a:pt x="1966056" y="679324"/>
                  <a:pt x="2027211" y="637783"/>
                </a:cubicBezTo>
                <a:lnTo>
                  <a:pt x="2647498" y="207539"/>
                </a:lnTo>
                <a:lnTo>
                  <a:pt x="2946855" y="0"/>
                </a:lnTo>
                <a:cubicBezTo>
                  <a:pt x="3200212" y="157262"/>
                  <a:pt x="3412026" y="373537"/>
                  <a:pt x="3569282" y="626903"/>
                </a:cubicBezTo>
                <a:lnTo>
                  <a:pt x="3656825" y="792901"/>
                </a:lnTo>
                <a:cubicBezTo>
                  <a:pt x="3779135" y="1044124"/>
                  <a:pt x="3849027" y="1326008"/>
                  <a:pt x="3851166" y="1623057"/>
                </a:cubicBezTo>
                <a:lnTo>
                  <a:pt x="3634895" y="1705974"/>
                </a:lnTo>
                <a:lnTo>
                  <a:pt x="2931522" y="1976978"/>
                </a:lnTo>
                <a:cubicBezTo>
                  <a:pt x="2861630" y="2003188"/>
                  <a:pt x="2817948" y="2068631"/>
                  <a:pt x="2817948" y="2142976"/>
                </a:cubicBezTo>
                <a:lnTo>
                  <a:pt x="2824545" y="2896644"/>
                </a:lnTo>
                <a:cubicBezTo>
                  <a:pt x="2825971" y="3043685"/>
                  <a:pt x="2827398" y="3190727"/>
                  <a:pt x="2828824" y="3337768"/>
                </a:cubicBezTo>
                <a:cubicBezTo>
                  <a:pt x="2586343" y="3466676"/>
                  <a:pt x="2311056" y="3547450"/>
                  <a:pt x="2018475" y="3560637"/>
                </a:cubicBezTo>
                <a:lnTo>
                  <a:pt x="1835009" y="3556351"/>
                </a:lnTo>
                <a:cubicBezTo>
                  <a:pt x="1540110" y="3543164"/>
                  <a:pt x="1262683" y="3462390"/>
                  <a:pt x="1017885" y="3331339"/>
                </a:cubicBezTo>
                <a:cubicBezTo>
                  <a:pt x="1019371" y="3184957"/>
                  <a:pt x="1020856" y="3038575"/>
                  <a:pt x="1022342" y="2892193"/>
                </a:cubicBezTo>
                <a:lnTo>
                  <a:pt x="1028939" y="2138525"/>
                </a:lnTo>
                <a:cubicBezTo>
                  <a:pt x="1028939" y="2064345"/>
                  <a:pt x="982939" y="1998737"/>
                  <a:pt x="915365" y="1972527"/>
                </a:cubicBezTo>
                <a:lnTo>
                  <a:pt x="211814" y="1701688"/>
                </a:lnTo>
                <a:lnTo>
                  <a:pt x="0" y="1620914"/>
                </a:lnTo>
                <a:cubicBezTo>
                  <a:pt x="2140" y="1321557"/>
                  <a:pt x="72031" y="1039838"/>
                  <a:pt x="194341" y="788615"/>
                </a:cubicBezTo>
                <a:lnTo>
                  <a:pt x="284024" y="626903"/>
                </a:lnTo>
                <a:cubicBezTo>
                  <a:pt x="439140" y="373537"/>
                  <a:pt x="653094" y="159405"/>
                  <a:pt x="90645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458BC9-304C-4AA0-BC69-901A1833C51C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A87F88-7467-4150-832A-75A48FAF2944}"/>
              </a:ext>
            </a:extLst>
          </p:cNvPr>
          <p:cNvGrpSpPr/>
          <p:nvPr/>
        </p:nvGrpSpPr>
        <p:grpSpPr>
          <a:xfrm>
            <a:off x="8766217" y="2787586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20BC55-AD92-43F8-9660-A8C22EFDDA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A0F018-565F-4F7D-A1BE-69DACB49FA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F8B23E-27BF-4F17-AE84-02ABB3B67F81}"/>
              </a:ext>
            </a:extLst>
          </p:cNvPr>
          <p:cNvGrpSpPr/>
          <p:nvPr/>
        </p:nvGrpSpPr>
        <p:grpSpPr>
          <a:xfrm>
            <a:off x="499703" y="4297847"/>
            <a:ext cx="2926080" cy="1290153"/>
            <a:chOff x="332936" y="4652338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F25543-1990-4B24-BF73-04843649B85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8D7C47-CE78-4469-AD70-3B4EDDC1F9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557CF1-EF69-4B2E-B641-C74FA59192BF}"/>
              </a:ext>
            </a:extLst>
          </p:cNvPr>
          <p:cNvGrpSpPr/>
          <p:nvPr/>
        </p:nvGrpSpPr>
        <p:grpSpPr>
          <a:xfrm>
            <a:off x="499703" y="127732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49DB4B-5F7C-40C0-AEBA-89A9D894CD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A98098-EFD7-472F-A04A-ACC4D7C6A7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41" descr="Bullseye with solid fill">
            <a:extLst>
              <a:ext uri="{FF2B5EF4-FFF2-40B4-BE49-F238E27FC236}">
                <a16:creationId xmlns:a16="http://schemas.microsoft.com/office/drawing/2014/main" id="{0FDB1176-AD64-427D-8642-1EB4EB508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8247" y="3821548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44" descr="Hourglass 30% with solid fill">
            <a:extLst>
              <a:ext uri="{FF2B5EF4-FFF2-40B4-BE49-F238E27FC236}">
                <a16:creationId xmlns:a16="http://schemas.microsoft.com/office/drawing/2014/main" id="{E7268FFD-72DF-4E7A-9723-2E7E599D8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44858" y="3821548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6" descr="Research with solid fill">
            <a:extLst>
              <a:ext uri="{FF2B5EF4-FFF2-40B4-BE49-F238E27FC236}">
                <a16:creationId xmlns:a16="http://schemas.microsoft.com/office/drawing/2014/main" id="{3A671AFB-0A33-4E3C-A5DF-2917C03162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6553" y="1463643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059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BB9B896-2F30-4D75-AC3F-219038183E03}"/>
              </a:ext>
            </a:extLst>
          </p:cNvPr>
          <p:cNvGrpSpPr/>
          <p:nvPr/>
        </p:nvGrpSpPr>
        <p:grpSpPr>
          <a:xfrm>
            <a:off x="3924300" y="979487"/>
            <a:ext cx="4637088" cy="4608513"/>
            <a:chOff x="3924300" y="979487"/>
            <a:chExt cx="4637088" cy="4608513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9370A51F-9C1F-4DEE-9325-D9C98D1AA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950" y="2492375"/>
              <a:ext cx="2357438" cy="3095625"/>
            </a:xfrm>
            <a:custGeom>
              <a:avLst/>
              <a:gdLst>
                <a:gd name="T0" fmla="*/ 9382 w 12374"/>
                <a:gd name="T1" fmla="*/ 0 h 16250"/>
                <a:gd name="T2" fmla="*/ 5417 w 12374"/>
                <a:gd name="T3" fmla="*/ 14799 h 16250"/>
                <a:gd name="T4" fmla="*/ 0 w 12374"/>
                <a:gd name="T5" fmla="*/ 16250 h 16250"/>
                <a:gd name="T6" fmla="*/ 0 w 12374"/>
                <a:gd name="T7" fmla="*/ 5417 h 16250"/>
                <a:gd name="T8" fmla="*/ 9382 w 12374"/>
                <a:gd name="T9" fmla="*/ 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74" h="16250">
                  <a:moveTo>
                    <a:pt x="9382" y="0"/>
                  </a:moveTo>
                  <a:cubicBezTo>
                    <a:pt x="12374" y="5182"/>
                    <a:pt x="10599" y="11807"/>
                    <a:pt x="5417" y="14799"/>
                  </a:cubicBezTo>
                  <a:cubicBezTo>
                    <a:pt x="3770" y="15750"/>
                    <a:pt x="1902" y="16250"/>
                    <a:pt x="0" y="16250"/>
                  </a:cubicBezTo>
                  <a:lnTo>
                    <a:pt x="0" y="5417"/>
                  </a:lnTo>
                  <a:lnTo>
                    <a:pt x="938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2BD33B4-2AEA-43E0-8934-664E856F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4300" y="2492375"/>
              <a:ext cx="2065338" cy="3095625"/>
            </a:xfrm>
            <a:custGeom>
              <a:avLst/>
              <a:gdLst>
                <a:gd name="T0" fmla="*/ 10834 w 10834"/>
                <a:gd name="T1" fmla="*/ 16250 h 16250"/>
                <a:gd name="T2" fmla="*/ 0 w 10834"/>
                <a:gd name="T3" fmla="*/ 5417 h 16250"/>
                <a:gd name="T4" fmla="*/ 1452 w 10834"/>
                <a:gd name="T5" fmla="*/ 0 h 16250"/>
                <a:gd name="T6" fmla="*/ 10834 w 10834"/>
                <a:gd name="T7" fmla="*/ 5417 h 16250"/>
                <a:gd name="T8" fmla="*/ 10834 w 10834"/>
                <a:gd name="T9" fmla="*/ 1625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4" h="16250">
                  <a:moveTo>
                    <a:pt x="10834" y="16250"/>
                  </a:moveTo>
                  <a:cubicBezTo>
                    <a:pt x="4850" y="16250"/>
                    <a:pt x="0" y="11400"/>
                    <a:pt x="0" y="5417"/>
                  </a:cubicBezTo>
                  <a:cubicBezTo>
                    <a:pt x="0" y="3515"/>
                    <a:pt x="501" y="1647"/>
                    <a:pt x="1452" y="0"/>
                  </a:cubicBezTo>
                  <a:lnTo>
                    <a:pt x="10834" y="5417"/>
                  </a:lnTo>
                  <a:lnTo>
                    <a:pt x="10834" y="1625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87BB8E14-307A-47F7-A46E-6D57C01AE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475" y="979487"/>
              <a:ext cx="3575050" cy="2359025"/>
            </a:xfrm>
            <a:custGeom>
              <a:avLst/>
              <a:gdLst>
                <a:gd name="T0" fmla="*/ 0 w 18763"/>
                <a:gd name="T1" fmla="*/ 6957 h 12374"/>
                <a:gd name="T2" fmla="*/ 14798 w 18763"/>
                <a:gd name="T3" fmla="*/ 2992 h 12374"/>
                <a:gd name="T4" fmla="*/ 18763 w 18763"/>
                <a:gd name="T5" fmla="*/ 6957 h 12374"/>
                <a:gd name="T6" fmla="*/ 9381 w 18763"/>
                <a:gd name="T7" fmla="*/ 12374 h 12374"/>
                <a:gd name="T8" fmla="*/ 0 w 18763"/>
                <a:gd name="T9" fmla="*/ 6957 h 1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3" h="12374">
                  <a:moveTo>
                    <a:pt x="0" y="6957"/>
                  </a:moveTo>
                  <a:cubicBezTo>
                    <a:pt x="2991" y="1776"/>
                    <a:pt x="9617" y="0"/>
                    <a:pt x="14798" y="2992"/>
                  </a:cubicBezTo>
                  <a:cubicBezTo>
                    <a:pt x="16445" y="3943"/>
                    <a:pt x="17813" y="5310"/>
                    <a:pt x="18763" y="6957"/>
                  </a:cubicBezTo>
                  <a:lnTo>
                    <a:pt x="9381" y="12374"/>
                  </a:lnTo>
                  <a:lnTo>
                    <a:pt x="0" y="6957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Gear Cycle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C7BB63-B873-4AE0-884E-E9800F11D3C9}"/>
              </a:ext>
            </a:extLst>
          </p:cNvPr>
          <p:cNvSpPr/>
          <p:nvPr/>
        </p:nvSpPr>
        <p:spPr>
          <a:xfrm>
            <a:off x="4170417" y="1790134"/>
            <a:ext cx="3851166" cy="3560637"/>
          </a:xfrm>
          <a:custGeom>
            <a:avLst/>
            <a:gdLst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2504 w 3851166"/>
              <a:gd name="connsiteY27" fmla="*/ 839548 h 3560637"/>
              <a:gd name="connsiteX28" fmla="*/ 399614 w 3851166"/>
              <a:gd name="connsiteY28" fmla="*/ 693639 h 3560637"/>
              <a:gd name="connsiteX29" fmla="*/ 284024 w 3851166"/>
              <a:gd name="connsiteY29" fmla="*/ 626903 h 3560637"/>
              <a:gd name="connsiteX30" fmla="*/ 906451 w 3851166"/>
              <a:gd name="connsiteY30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399614 w 3851166"/>
              <a:gd name="connsiteY27" fmla="*/ 693639 h 3560637"/>
              <a:gd name="connsiteX28" fmla="*/ 284024 w 3851166"/>
              <a:gd name="connsiteY28" fmla="*/ 626903 h 3560637"/>
              <a:gd name="connsiteX29" fmla="*/ 906451 w 3851166"/>
              <a:gd name="connsiteY29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4024 w 3851166"/>
              <a:gd name="connsiteY27" fmla="*/ 626903 h 3560637"/>
              <a:gd name="connsiteX28" fmla="*/ 906451 w 3851166"/>
              <a:gd name="connsiteY28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539160 w 3851166"/>
              <a:gd name="connsiteY7" fmla="*/ 860386 h 3560637"/>
              <a:gd name="connsiteX8" fmla="*/ 3656825 w 3851166"/>
              <a:gd name="connsiteY8" fmla="*/ 792901 h 3560637"/>
              <a:gd name="connsiteX9" fmla="*/ 3851166 w 3851166"/>
              <a:gd name="connsiteY9" fmla="*/ 1623057 h 3560637"/>
              <a:gd name="connsiteX10" fmla="*/ 3634895 w 3851166"/>
              <a:gd name="connsiteY10" fmla="*/ 1705974 h 3560637"/>
              <a:gd name="connsiteX11" fmla="*/ 2931522 w 3851166"/>
              <a:gd name="connsiteY11" fmla="*/ 1976978 h 3560637"/>
              <a:gd name="connsiteX12" fmla="*/ 2817948 w 3851166"/>
              <a:gd name="connsiteY12" fmla="*/ 2142976 h 3560637"/>
              <a:gd name="connsiteX13" fmla="*/ 2824545 w 3851166"/>
              <a:gd name="connsiteY13" fmla="*/ 2896644 h 3560637"/>
              <a:gd name="connsiteX14" fmla="*/ 2828824 w 3851166"/>
              <a:gd name="connsiteY14" fmla="*/ 3337768 h 3560637"/>
              <a:gd name="connsiteX15" fmla="*/ 2018475 w 3851166"/>
              <a:gd name="connsiteY15" fmla="*/ 3560637 h 3560637"/>
              <a:gd name="connsiteX16" fmla="*/ 2018475 w 3851166"/>
              <a:gd name="connsiteY16" fmla="*/ 3322942 h 3560637"/>
              <a:gd name="connsiteX17" fmla="*/ 1835009 w 3851166"/>
              <a:gd name="connsiteY17" fmla="*/ 3333527 h 3560637"/>
              <a:gd name="connsiteX18" fmla="*/ 1835009 w 3851166"/>
              <a:gd name="connsiteY18" fmla="*/ 3556351 h 3560637"/>
              <a:gd name="connsiteX19" fmla="*/ 1017885 w 3851166"/>
              <a:gd name="connsiteY19" fmla="*/ 3331339 h 3560637"/>
              <a:gd name="connsiteX20" fmla="*/ 1022342 w 3851166"/>
              <a:gd name="connsiteY20" fmla="*/ 2892193 h 3560637"/>
              <a:gd name="connsiteX21" fmla="*/ 1028939 w 3851166"/>
              <a:gd name="connsiteY21" fmla="*/ 2138525 h 3560637"/>
              <a:gd name="connsiteX22" fmla="*/ 915365 w 3851166"/>
              <a:gd name="connsiteY22" fmla="*/ 1972527 h 3560637"/>
              <a:gd name="connsiteX23" fmla="*/ 211814 w 3851166"/>
              <a:gd name="connsiteY23" fmla="*/ 1701688 h 3560637"/>
              <a:gd name="connsiteX24" fmla="*/ 0 w 3851166"/>
              <a:gd name="connsiteY24" fmla="*/ 1620914 h 3560637"/>
              <a:gd name="connsiteX25" fmla="*/ 194341 w 3851166"/>
              <a:gd name="connsiteY25" fmla="*/ 788615 h 3560637"/>
              <a:gd name="connsiteX26" fmla="*/ 284024 w 3851166"/>
              <a:gd name="connsiteY26" fmla="*/ 626903 h 3560637"/>
              <a:gd name="connsiteX27" fmla="*/ 906451 w 3851166"/>
              <a:gd name="connsiteY27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2018475 w 3851166"/>
              <a:gd name="connsiteY15" fmla="*/ 3322942 h 3560637"/>
              <a:gd name="connsiteX16" fmla="*/ 1835009 w 3851166"/>
              <a:gd name="connsiteY16" fmla="*/ 3333527 h 3560637"/>
              <a:gd name="connsiteX17" fmla="*/ 1835009 w 3851166"/>
              <a:gd name="connsiteY17" fmla="*/ 3556351 h 3560637"/>
              <a:gd name="connsiteX18" fmla="*/ 1017885 w 3851166"/>
              <a:gd name="connsiteY18" fmla="*/ 3331339 h 3560637"/>
              <a:gd name="connsiteX19" fmla="*/ 1022342 w 3851166"/>
              <a:gd name="connsiteY19" fmla="*/ 2892193 h 3560637"/>
              <a:gd name="connsiteX20" fmla="*/ 1028939 w 3851166"/>
              <a:gd name="connsiteY20" fmla="*/ 2138525 h 3560637"/>
              <a:gd name="connsiteX21" fmla="*/ 915365 w 3851166"/>
              <a:gd name="connsiteY21" fmla="*/ 1972527 h 3560637"/>
              <a:gd name="connsiteX22" fmla="*/ 211814 w 3851166"/>
              <a:gd name="connsiteY22" fmla="*/ 1701688 h 3560637"/>
              <a:gd name="connsiteX23" fmla="*/ 0 w 3851166"/>
              <a:gd name="connsiteY23" fmla="*/ 1620914 h 3560637"/>
              <a:gd name="connsiteX24" fmla="*/ 194341 w 3851166"/>
              <a:gd name="connsiteY24" fmla="*/ 788615 h 3560637"/>
              <a:gd name="connsiteX25" fmla="*/ 284024 w 3851166"/>
              <a:gd name="connsiteY25" fmla="*/ 626903 h 3560637"/>
              <a:gd name="connsiteX26" fmla="*/ 906451 w 3851166"/>
              <a:gd name="connsiteY26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333527 h 3560637"/>
              <a:gd name="connsiteX16" fmla="*/ 1835009 w 3851166"/>
              <a:gd name="connsiteY16" fmla="*/ 3556351 h 3560637"/>
              <a:gd name="connsiteX17" fmla="*/ 1017885 w 3851166"/>
              <a:gd name="connsiteY17" fmla="*/ 3331339 h 3560637"/>
              <a:gd name="connsiteX18" fmla="*/ 1022342 w 3851166"/>
              <a:gd name="connsiteY18" fmla="*/ 2892193 h 3560637"/>
              <a:gd name="connsiteX19" fmla="*/ 1028939 w 3851166"/>
              <a:gd name="connsiteY19" fmla="*/ 2138525 h 3560637"/>
              <a:gd name="connsiteX20" fmla="*/ 915365 w 3851166"/>
              <a:gd name="connsiteY20" fmla="*/ 1972527 h 3560637"/>
              <a:gd name="connsiteX21" fmla="*/ 211814 w 3851166"/>
              <a:gd name="connsiteY21" fmla="*/ 1701688 h 3560637"/>
              <a:gd name="connsiteX22" fmla="*/ 0 w 3851166"/>
              <a:gd name="connsiteY22" fmla="*/ 1620914 h 3560637"/>
              <a:gd name="connsiteX23" fmla="*/ 194341 w 3851166"/>
              <a:gd name="connsiteY23" fmla="*/ 788615 h 3560637"/>
              <a:gd name="connsiteX24" fmla="*/ 284024 w 3851166"/>
              <a:gd name="connsiteY24" fmla="*/ 626903 h 3560637"/>
              <a:gd name="connsiteX25" fmla="*/ 906451 w 3851166"/>
              <a:gd name="connsiteY25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556351 h 3560637"/>
              <a:gd name="connsiteX16" fmla="*/ 1017885 w 3851166"/>
              <a:gd name="connsiteY16" fmla="*/ 3331339 h 3560637"/>
              <a:gd name="connsiteX17" fmla="*/ 1022342 w 3851166"/>
              <a:gd name="connsiteY17" fmla="*/ 2892193 h 3560637"/>
              <a:gd name="connsiteX18" fmla="*/ 1028939 w 3851166"/>
              <a:gd name="connsiteY18" fmla="*/ 2138525 h 3560637"/>
              <a:gd name="connsiteX19" fmla="*/ 915365 w 3851166"/>
              <a:gd name="connsiteY19" fmla="*/ 1972527 h 3560637"/>
              <a:gd name="connsiteX20" fmla="*/ 211814 w 3851166"/>
              <a:gd name="connsiteY20" fmla="*/ 1701688 h 3560637"/>
              <a:gd name="connsiteX21" fmla="*/ 0 w 3851166"/>
              <a:gd name="connsiteY21" fmla="*/ 1620914 h 3560637"/>
              <a:gd name="connsiteX22" fmla="*/ 194341 w 3851166"/>
              <a:gd name="connsiteY22" fmla="*/ 788615 h 3560637"/>
              <a:gd name="connsiteX23" fmla="*/ 284024 w 3851166"/>
              <a:gd name="connsiteY23" fmla="*/ 626903 h 3560637"/>
              <a:gd name="connsiteX24" fmla="*/ 906451 w 3851166"/>
              <a:gd name="connsiteY24" fmla="*/ 0 h 35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1166" h="3560637">
                <a:moveTo>
                  <a:pt x="906451" y="0"/>
                </a:moveTo>
                <a:lnTo>
                  <a:pt x="1205807" y="207539"/>
                </a:lnTo>
                <a:lnTo>
                  <a:pt x="1826273" y="637783"/>
                </a:lnTo>
                <a:cubicBezTo>
                  <a:pt x="1887428" y="679324"/>
                  <a:pt x="1966056" y="679324"/>
                  <a:pt x="2027211" y="637783"/>
                </a:cubicBezTo>
                <a:lnTo>
                  <a:pt x="2647498" y="207539"/>
                </a:lnTo>
                <a:lnTo>
                  <a:pt x="2946855" y="0"/>
                </a:lnTo>
                <a:cubicBezTo>
                  <a:pt x="3200212" y="157262"/>
                  <a:pt x="3412026" y="373537"/>
                  <a:pt x="3569282" y="626903"/>
                </a:cubicBezTo>
                <a:lnTo>
                  <a:pt x="3656825" y="792901"/>
                </a:lnTo>
                <a:cubicBezTo>
                  <a:pt x="3779135" y="1044124"/>
                  <a:pt x="3849027" y="1326008"/>
                  <a:pt x="3851166" y="1623057"/>
                </a:cubicBezTo>
                <a:lnTo>
                  <a:pt x="3634895" y="1705974"/>
                </a:lnTo>
                <a:lnTo>
                  <a:pt x="2931522" y="1976978"/>
                </a:lnTo>
                <a:cubicBezTo>
                  <a:pt x="2861630" y="2003188"/>
                  <a:pt x="2817948" y="2068631"/>
                  <a:pt x="2817948" y="2142976"/>
                </a:cubicBezTo>
                <a:lnTo>
                  <a:pt x="2824545" y="2896644"/>
                </a:lnTo>
                <a:cubicBezTo>
                  <a:pt x="2825971" y="3043685"/>
                  <a:pt x="2827398" y="3190727"/>
                  <a:pt x="2828824" y="3337768"/>
                </a:cubicBezTo>
                <a:cubicBezTo>
                  <a:pt x="2586343" y="3466676"/>
                  <a:pt x="2311056" y="3547450"/>
                  <a:pt x="2018475" y="3560637"/>
                </a:cubicBezTo>
                <a:lnTo>
                  <a:pt x="1835009" y="3556351"/>
                </a:lnTo>
                <a:cubicBezTo>
                  <a:pt x="1540110" y="3543164"/>
                  <a:pt x="1262683" y="3462390"/>
                  <a:pt x="1017885" y="3331339"/>
                </a:cubicBezTo>
                <a:cubicBezTo>
                  <a:pt x="1019371" y="3184957"/>
                  <a:pt x="1020856" y="3038575"/>
                  <a:pt x="1022342" y="2892193"/>
                </a:cubicBezTo>
                <a:lnTo>
                  <a:pt x="1028939" y="2138525"/>
                </a:lnTo>
                <a:cubicBezTo>
                  <a:pt x="1028939" y="2064345"/>
                  <a:pt x="982939" y="1998737"/>
                  <a:pt x="915365" y="1972527"/>
                </a:cubicBezTo>
                <a:lnTo>
                  <a:pt x="211814" y="1701688"/>
                </a:lnTo>
                <a:lnTo>
                  <a:pt x="0" y="1620914"/>
                </a:lnTo>
                <a:cubicBezTo>
                  <a:pt x="2140" y="1321557"/>
                  <a:pt x="72031" y="1039838"/>
                  <a:pt x="194341" y="788615"/>
                </a:cubicBezTo>
                <a:lnTo>
                  <a:pt x="284024" y="626903"/>
                </a:lnTo>
                <a:cubicBezTo>
                  <a:pt x="439140" y="373537"/>
                  <a:pt x="653094" y="159405"/>
                  <a:pt x="906451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458BC9-304C-4AA0-BC69-901A1833C51C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A87F88-7467-4150-832A-75A48FAF2944}"/>
              </a:ext>
            </a:extLst>
          </p:cNvPr>
          <p:cNvGrpSpPr/>
          <p:nvPr/>
        </p:nvGrpSpPr>
        <p:grpSpPr>
          <a:xfrm>
            <a:off x="8765737" y="2787585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20BC55-AD92-43F8-9660-A8C22EFDDA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A0F018-565F-4F7D-A1BE-69DACB49FA2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F8B23E-27BF-4F17-AE84-02ABB3B67F81}"/>
              </a:ext>
            </a:extLst>
          </p:cNvPr>
          <p:cNvGrpSpPr/>
          <p:nvPr/>
        </p:nvGrpSpPr>
        <p:grpSpPr>
          <a:xfrm>
            <a:off x="498037" y="4297847"/>
            <a:ext cx="2926080" cy="1290153"/>
            <a:chOff x="332936" y="4652338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F25543-1990-4B24-BF73-04843649B85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8D7C47-CE78-4469-AD70-3B4EDDC1F9E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557CF1-EF69-4B2E-B641-C74FA59192BF}"/>
              </a:ext>
            </a:extLst>
          </p:cNvPr>
          <p:cNvGrpSpPr/>
          <p:nvPr/>
        </p:nvGrpSpPr>
        <p:grpSpPr>
          <a:xfrm>
            <a:off x="498037" y="1277324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49DB4B-5F7C-40C0-AEBA-89A9D894CD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A98098-EFD7-472F-A04A-ACC4D7C6A7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41" descr="Bullseye with solid fill">
            <a:extLst>
              <a:ext uri="{FF2B5EF4-FFF2-40B4-BE49-F238E27FC236}">
                <a16:creationId xmlns:a16="http://schemas.microsoft.com/office/drawing/2014/main" id="{0FDB1176-AD64-427D-8642-1EB4EB508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8247" y="3821548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44" descr="Hourglass 30% with solid fill">
            <a:extLst>
              <a:ext uri="{FF2B5EF4-FFF2-40B4-BE49-F238E27FC236}">
                <a16:creationId xmlns:a16="http://schemas.microsoft.com/office/drawing/2014/main" id="{E7268FFD-72DF-4E7A-9723-2E7E599D8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44858" y="3821548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6" descr="Research with solid fill">
            <a:extLst>
              <a:ext uri="{FF2B5EF4-FFF2-40B4-BE49-F238E27FC236}">
                <a16:creationId xmlns:a16="http://schemas.microsoft.com/office/drawing/2014/main" id="{3A671AFB-0A33-4E3C-A5DF-2917C03162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6553" y="1463643"/>
            <a:ext cx="758895" cy="758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745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9145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Gear Cycle – Slide Template</vt:lpstr>
      <vt:lpstr>3-Part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2022-01-10T18:22:07Z</dcterms:modified>
  <cp:category>Charts &amp; Diagrams</cp:category>
</cp:coreProperties>
</file>