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Helix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DD6D90-BFA2-4721-9C69-92B2BC07B5AD}"/>
              </a:ext>
            </a:extLst>
          </p:cNvPr>
          <p:cNvSpPr/>
          <p:nvPr/>
        </p:nvSpPr>
        <p:spPr>
          <a:xfrm>
            <a:off x="3216320" y="1575368"/>
            <a:ext cx="2720160" cy="1902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8" h="21600" extrusionOk="0">
                <a:moveTo>
                  <a:pt x="19306" y="11768"/>
                </a:moveTo>
                <a:cubicBezTo>
                  <a:pt x="20919" y="10373"/>
                  <a:pt x="21129" y="7020"/>
                  <a:pt x="19718" y="5203"/>
                </a:cubicBezTo>
                <a:cubicBezTo>
                  <a:pt x="17194" y="1958"/>
                  <a:pt x="13917" y="0"/>
                  <a:pt x="10329" y="0"/>
                </a:cubicBezTo>
                <a:cubicBezTo>
                  <a:pt x="6741" y="0"/>
                  <a:pt x="3457" y="1958"/>
                  <a:pt x="940" y="5203"/>
                </a:cubicBezTo>
                <a:cubicBezTo>
                  <a:pt x="-471" y="7020"/>
                  <a:pt x="-261" y="10373"/>
                  <a:pt x="1352" y="11768"/>
                </a:cubicBezTo>
                <a:lnTo>
                  <a:pt x="3688" y="13791"/>
                </a:lnTo>
                <a:cubicBezTo>
                  <a:pt x="4245" y="14277"/>
                  <a:pt x="4419" y="15337"/>
                  <a:pt x="4093" y="16181"/>
                </a:cubicBezTo>
                <a:lnTo>
                  <a:pt x="4086" y="16203"/>
                </a:lnTo>
                <a:lnTo>
                  <a:pt x="10336" y="21600"/>
                </a:lnTo>
                <a:lnTo>
                  <a:pt x="16586" y="16203"/>
                </a:lnTo>
                <a:cubicBezTo>
                  <a:pt x="16586" y="16192"/>
                  <a:pt x="16579" y="16192"/>
                  <a:pt x="16579" y="16181"/>
                </a:cubicBezTo>
                <a:cubicBezTo>
                  <a:pt x="16253" y="15348"/>
                  <a:pt x="16420" y="14277"/>
                  <a:pt x="16984" y="13791"/>
                </a:cubicBezTo>
                <a:lnTo>
                  <a:pt x="19306" y="1176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90E6F9D-BAF9-46E4-95FC-AC2BD2A604F7}"/>
              </a:ext>
            </a:extLst>
          </p:cNvPr>
          <p:cNvSpPr/>
          <p:nvPr/>
        </p:nvSpPr>
        <p:spPr>
          <a:xfrm>
            <a:off x="2678751" y="2836070"/>
            <a:ext cx="1898336" cy="244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78" extrusionOk="0">
                <a:moveTo>
                  <a:pt x="21589" y="5352"/>
                </a:moveTo>
                <a:lnTo>
                  <a:pt x="12225" y="1373"/>
                </a:lnTo>
                <a:cubicBezTo>
                  <a:pt x="12225" y="1373"/>
                  <a:pt x="12214" y="1381"/>
                  <a:pt x="12214" y="1381"/>
                </a:cubicBezTo>
                <a:cubicBezTo>
                  <a:pt x="11727" y="2003"/>
                  <a:pt x="10675" y="2235"/>
                  <a:pt x="9841" y="1884"/>
                </a:cubicBezTo>
                <a:lnTo>
                  <a:pt x="6351" y="401"/>
                </a:lnTo>
                <a:cubicBezTo>
                  <a:pt x="3967" y="-612"/>
                  <a:pt x="878" y="385"/>
                  <a:pt x="368" y="2378"/>
                </a:cubicBezTo>
                <a:cubicBezTo>
                  <a:pt x="119" y="3335"/>
                  <a:pt x="0" y="4316"/>
                  <a:pt x="0" y="5320"/>
                </a:cubicBezTo>
                <a:cubicBezTo>
                  <a:pt x="0" y="12249"/>
                  <a:pt x="6037" y="18141"/>
                  <a:pt x="14447" y="20310"/>
                </a:cubicBezTo>
                <a:cubicBezTo>
                  <a:pt x="17059" y="20988"/>
                  <a:pt x="19801" y="19529"/>
                  <a:pt x="19801" y="17496"/>
                </a:cubicBezTo>
                <a:lnTo>
                  <a:pt x="19801" y="14530"/>
                </a:lnTo>
                <a:cubicBezTo>
                  <a:pt x="19801" y="13820"/>
                  <a:pt x="20592" y="13262"/>
                  <a:pt x="21567" y="13262"/>
                </a:cubicBezTo>
                <a:lnTo>
                  <a:pt x="21600" y="13262"/>
                </a:lnTo>
                <a:lnTo>
                  <a:pt x="21600" y="53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FACE12C-CC29-4615-8952-3CB1D50C6472}"/>
              </a:ext>
            </a:extLst>
          </p:cNvPr>
          <p:cNvSpPr/>
          <p:nvPr/>
        </p:nvSpPr>
        <p:spPr>
          <a:xfrm>
            <a:off x="4575842" y="2836070"/>
            <a:ext cx="1898336" cy="2446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0" extrusionOk="0">
                <a:moveTo>
                  <a:pt x="15238" y="402"/>
                </a:moveTo>
                <a:lnTo>
                  <a:pt x="11748" y="1885"/>
                </a:lnTo>
                <a:cubicBezTo>
                  <a:pt x="10903" y="2243"/>
                  <a:pt x="9852" y="2004"/>
                  <a:pt x="9375" y="1382"/>
                </a:cubicBezTo>
                <a:lnTo>
                  <a:pt x="9364" y="1374"/>
                </a:lnTo>
                <a:lnTo>
                  <a:pt x="0" y="5353"/>
                </a:lnTo>
                <a:lnTo>
                  <a:pt x="0" y="13263"/>
                </a:lnTo>
                <a:cubicBezTo>
                  <a:pt x="11" y="13263"/>
                  <a:pt x="22" y="13263"/>
                  <a:pt x="33" y="13263"/>
                </a:cubicBezTo>
                <a:cubicBezTo>
                  <a:pt x="997" y="13263"/>
                  <a:pt x="1799" y="13813"/>
                  <a:pt x="1799" y="14531"/>
                </a:cubicBezTo>
                <a:lnTo>
                  <a:pt x="1799" y="17497"/>
                </a:lnTo>
                <a:cubicBezTo>
                  <a:pt x="1799" y="19538"/>
                  <a:pt x="4530" y="20989"/>
                  <a:pt x="7153" y="20311"/>
                </a:cubicBezTo>
                <a:cubicBezTo>
                  <a:pt x="15563" y="18142"/>
                  <a:pt x="21600" y="12250"/>
                  <a:pt x="21600" y="5321"/>
                </a:cubicBezTo>
                <a:cubicBezTo>
                  <a:pt x="21600" y="4317"/>
                  <a:pt x="21470" y="3328"/>
                  <a:pt x="21232" y="2379"/>
                </a:cubicBezTo>
                <a:cubicBezTo>
                  <a:pt x="20711" y="378"/>
                  <a:pt x="17622" y="-611"/>
                  <a:pt x="15238" y="4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E86DA5D-5198-4E04-9A6A-D52A37C28B93}"/>
              </a:ext>
            </a:extLst>
          </p:cNvPr>
          <p:cNvSpPr/>
          <p:nvPr/>
        </p:nvSpPr>
        <p:spPr>
          <a:xfrm>
            <a:off x="3816395" y="2718368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B2F78DF6-2CDE-4472-A909-F2203D2CE357}"/>
              </a:ext>
            </a:extLst>
          </p:cNvPr>
          <p:cNvSpPr/>
          <p:nvPr/>
        </p:nvSpPr>
        <p:spPr>
          <a:xfrm>
            <a:off x="3892595" y="2794569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7" descr="Bar graph with upward trend outline">
            <a:extLst>
              <a:ext uri="{FF2B5EF4-FFF2-40B4-BE49-F238E27FC236}">
                <a16:creationId xmlns:a16="http://schemas.microsoft.com/office/drawing/2014/main" id="{DB754B83-0839-41D2-85B9-16E90FC44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1552" y="4453677"/>
            <a:ext cx="651515" cy="651515"/>
          </a:xfrm>
          <a:prstGeom prst="rect">
            <a:avLst/>
          </a:prstGeom>
        </p:spPr>
      </p:pic>
      <p:pic>
        <p:nvPicPr>
          <p:cNvPr id="9" name="Graphic 8" descr="Checklist outline">
            <a:extLst>
              <a:ext uri="{FF2B5EF4-FFF2-40B4-BE49-F238E27FC236}">
                <a16:creationId xmlns:a16="http://schemas.microsoft.com/office/drawing/2014/main" id="{CC57836D-82C0-48A3-8FC4-69E86B27C5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8642" y="3054258"/>
            <a:ext cx="621944" cy="621944"/>
          </a:xfrm>
          <a:prstGeom prst="rect">
            <a:avLst/>
          </a:prstGeom>
        </p:spPr>
      </p:pic>
      <p:pic>
        <p:nvPicPr>
          <p:cNvPr id="10" name="Graphic 9" descr="Handshake outline">
            <a:extLst>
              <a:ext uri="{FF2B5EF4-FFF2-40B4-BE49-F238E27FC236}">
                <a16:creationId xmlns:a16="http://schemas.microsoft.com/office/drawing/2014/main" id="{6ED97CE2-7BB3-4EBE-80F1-36CC86F6BF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9589" y="1939895"/>
            <a:ext cx="655989" cy="655989"/>
          </a:xfrm>
          <a:prstGeom prst="rect">
            <a:avLst/>
          </a:prstGeom>
        </p:spPr>
      </p:pic>
      <p:pic>
        <p:nvPicPr>
          <p:cNvPr id="11" name="Graphic 10" descr="Trophy with solid fill">
            <a:extLst>
              <a:ext uri="{FF2B5EF4-FFF2-40B4-BE49-F238E27FC236}">
                <a16:creationId xmlns:a16="http://schemas.microsoft.com/office/drawing/2014/main" id="{6DD31BEB-2650-40A2-817F-2EFD8E1B07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97405" y="2976422"/>
            <a:ext cx="932184" cy="93218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A063BB-2896-4994-9051-FCCA20384ED7}"/>
              </a:ext>
            </a:extLst>
          </p:cNvPr>
          <p:cNvSpPr txBox="1"/>
          <p:nvPr/>
        </p:nvSpPr>
        <p:spPr>
          <a:xfrm>
            <a:off x="4362649" y="233982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A5AA65-B222-4499-81A7-2B518CF59985}"/>
              </a:ext>
            </a:extLst>
          </p:cNvPr>
          <p:cNvSpPr txBox="1"/>
          <p:nvPr/>
        </p:nvSpPr>
        <p:spPr>
          <a:xfrm>
            <a:off x="5292110" y="381496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B3AE79-4F1B-4DE4-993E-CF41FA345D79}"/>
              </a:ext>
            </a:extLst>
          </p:cNvPr>
          <p:cNvSpPr txBox="1"/>
          <p:nvPr/>
        </p:nvSpPr>
        <p:spPr>
          <a:xfrm>
            <a:off x="3461241" y="381496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E69FB-6ECB-427C-87A3-7DCFC66DCE17}"/>
              </a:ext>
            </a:extLst>
          </p:cNvPr>
          <p:cNvGrpSpPr/>
          <p:nvPr/>
        </p:nvGrpSpPr>
        <p:grpSpPr>
          <a:xfrm>
            <a:off x="6695611" y="4149706"/>
            <a:ext cx="2194560" cy="1260003"/>
            <a:chOff x="8921977" y="4001571"/>
            <a:chExt cx="2926080" cy="168000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634D7A-55FC-4225-A4AB-1CF436023FB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062035-16FE-44C9-A514-E2F331D2F90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253830" y="2870885"/>
            <a:ext cx="2194560" cy="1260003"/>
            <a:chOff x="332936" y="2555951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68099A-D6A9-455E-B1EB-C1EF9F5ACD83}"/>
              </a:ext>
            </a:extLst>
          </p:cNvPr>
          <p:cNvGrpSpPr/>
          <p:nvPr/>
        </p:nvGrpSpPr>
        <p:grpSpPr>
          <a:xfrm>
            <a:off x="6695611" y="1592064"/>
            <a:ext cx="2194560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1FD6163-3A72-447B-B46F-788226D5DE7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9A09282-0206-4BA2-93C8-EEDB41570C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Helix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DD6D90-BFA2-4721-9C69-92B2BC07B5AD}"/>
              </a:ext>
            </a:extLst>
          </p:cNvPr>
          <p:cNvSpPr/>
          <p:nvPr/>
        </p:nvSpPr>
        <p:spPr>
          <a:xfrm>
            <a:off x="3216320" y="1575368"/>
            <a:ext cx="2720160" cy="19021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8" h="21600" extrusionOk="0">
                <a:moveTo>
                  <a:pt x="19306" y="11768"/>
                </a:moveTo>
                <a:cubicBezTo>
                  <a:pt x="20919" y="10373"/>
                  <a:pt x="21129" y="7020"/>
                  <a:pt x="19718" y="5203"/>
                </a:cubicBezTo>
                <a:cubicBezTo>
                  <a:pt x="17194" y="1958"/>
                  <a:pt x="13917" y="0"/>
                  <a:pt x="10329" y="0"/>
                </a:cubicBezTo>
                <a:cubicBezTo>
                  <a:pt x="6741" y="0"/>
                  <a:pt x="3457" y="1958"/>
                  <a:pt x="940" y="5203"/>
                </a:cubicBezTo>
                <a:cubicBezTo>
                  <a:pt x="-471" y="7020"/>
                  <a:pt x="-261" y="10373"/>
                  <a:pt x="1352" y="11768"/>
                </a:cubicBezTo>
                <a:lnTo>
                  <a:pt x="3688" y="13791"/>
                </a:lnTo>
                <a:cubicBezTo>
                  <a:pt x="4245" y="14277"/>
                  <a:pt x="4419" y="15337"/>
                  <a:pt x="4093" y="16181"/>
                </a:cubicBezTo>
                <a:lnTo>
                  <a:pt x="4086" y="16203"/>
                </a:lnTo>
                <a:lnTo>
                  <a:pt x="10336" y="21600"/>
                </a:lnTo>
                <a:lnTo>
                  <a:pt x="16586" y="16203"/>
                </a:lnTo>
                <a:cubicBezTo>
                  <a:pt x="16586" y="16192"/>
                  <a:pt x="16579" y="16192"/>
                  <a:pt x="16579" y="16181"/>
                </a:cubicBezTo>
                <a:cubicBezTo>
                  <a:pt x="16253" y="15348"/>
                  <a:pt x="16420" y="14277"/>
                  <a:pt x="16984" y="13791"/>
                </a:cubicBezTo>
                <a:lnTo>
                  <a:pt x="19306" y="1176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90E6F9D-BAF9-46E4-95FC-AC2BD2A604F7}"/>
              </a:ext>
            </a:extLst>
          </p:cNvPr>
          <p:cNvSpPr/>
          <p:nvPr/>
        </p:nvSpPr>
        <p:spPr>
          <a:xfrm>
            <a:off x="2678751" y="2836070"/>
            <a:ext cx="1898336" cy="244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78" extrusionOk="0">
                <a:moveTo>
                  <a:pt x="21589" y="5352"/>
                </a:moveTo>
                <a:lnTo>
                  <a:pt x="12225" y="1373"/>
                </a:lnTo>
                <a:cubicBezTo>
                  <a:pt x="12225" y="1373"/>
                  <a:pt x="12214" y="1381"/>
                  <a:pt x="12214" y="1381"/>
                </a:cubicBezTo>
                <a:cubicBezTo>
                  <a:pt x="11727" y="2003"/>
                  <a:pt x="10675" y="2235"/>
                  <a:pt x="9841" y="1884"/>
                </a:cubicBezTo>
                <a:lnTo>
                  <a:pt x="6351" y="401"/>
                </a:lnTo>
                <a:cubicBezTo>
                  <a:pt x="3967" y="-612"/>
                  <a:pt x="878" y="385"/>
                  <a:pt x="368" y="2378"/>
                </a:cubicBezTo>
                <a:cubicBezTo>
                  <a:pt x="119" y="3335"/>
                  <a:pt x="0" y="4316"/>
                  <a:pt x="0" y="5320"/>
                </a:cubicBezTo>
                <a:cubicBezTo>
                  <a:pt x="0" y="12249"/>
                  <a:pt x="6037" y="18141"/>
                  <a:pt x="14447" y="20310"/>
                </a:cubicBezTo>
                <a:cubicBezTo>
                  <a:pt x="17059" y="20988"/>
                  <a:pt x="19801" y="19529"/>
                  <a:pt x="19801" y="17496"/>
                </a:cubicBezTo>
                <a:lnTo>
                  <a:pt x="19801" y="14530"/>
                </a:lnTo>
                <a:cubicBezTo>
                  <a:pt x="19801" y="13820"/>
                  <a:pt x="20592" y="13262"/>
                  <a:pt x="21567" y="13262"/>
                </a:cubicBezTo>
                <a:lnTo>
                  <a:pt x="21600" y="13262"/>
                </a:lnTo>
                <a:lnTo>
                  <a:pt x="21600" y="53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FACE12C-CC29-4615-8952-3CB1D50C6472}"/>
              </a:ext>
            </a:extLst>
          </p:cNvPr>
          <p:cNvSpPr/>
          <p:nvPr/>
        </p:nvSpPr>
        <p:spPr>
          <a:xfrm>
            <a:off x="4575842" y="2836070"/>
            <a:ext cx="1898336" cy="2446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0" extrusionOk="0">
                <a:moveTo>
                  <a:pt x="15238" y="402"/>
                </a:moveTo>
                <a:lnTo>
                  <a:pt x="11748" y="1885"/>
                </a:lnTo>
                <a:cubicBezTo>
                  <a:pt x="10903" y="2243"/>
                  <a:pt x="9852" y="2004"/>
                  <a:pt x="9375" y="1382"/>
                </a:cubicBezTo>
                <a:lnTo>
                  <a:pt x="9364" y="1374"/>
                </a:lnTo>
                <a:lnTo>
                  <a:pt x="0" y="5353"/>
                </a:lnTo>
                <a:lnTo>
                  <a:pt x="0" y="13263"/>
                </a:lnTo>
                <a:cubicBezTo>
                  <a:pt x="11" y="13263"/>
                  <a:pt x="22" y="13263"/>
                  <a:pt x="33" y="13263"/>
                </a:cubicBezTo>
                <a:cubicBezTo>
                  <a:pt x="997" y="13263"/>
                  <a:pt x="1799" y="13813"/>
                  <a:pt x="1799" y="14531"/>
                </a:cubicBezTo>
                <a:lnTo>
                  <a:pt x="1799" y="17497"/>
                </a:lnTo>
                <a:cubicBezTo>
                  <a:pt x="1799" y="19538"/>
                  <a:pt x="4530" y="20989"/>
                  <a:pt x="7153" y="20311"/>
                </a:cubicBezTo>
                <a:cubicBezTo>
                  <a:pt x="15563" y="18142"/>
                  <a:pt x="21600" y="12250"/>
                  <a:pt x="21600" y="5321"/>
                </a:cubicBezTo>
                <a:cubicBezTo>
                  <a:pt x="21600" y="4317"/>
                  <a:pt x="21470" y="3328"/>
                  <a:pt x="21232" y="2379"/>
                </a:cubicBezTo>
                <a:cubicBezTo>
                  <a:pt x="20711" y="378"/>
                  <a:pt x="17622" y="-611"/>
                  <a:pt x="15238" y="4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E86DA5D-5198-4E04-9A6A-D52A37C28B93}"/>
              </a:ext>
            </a:extLst>
          </p:cNvPr>
          <p:cNvSpPr/>
          <p:nvPr/>
        </p:nvSpPr>
        <p:spPr>
          <a:xfrm>
            <a:off x="3816395" y="2718368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B2F78DF6-2CDE-4472-A909-F2203D2CE357}"/>
              </a:ext>
            </a:extLst>
          </p:cNvPr>
          <p:cNvSpPr/>
          <p:nvPr/>
        </p:nvSpPr>
        <p:spPr>
          <a:xfrm>
            <a:off x="3892595" y="2794569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7" descr="Bar graph with upward trend outline">
            <a:extLst>
              <a:ext uri="{FF2B5EF4-FFF2-40B4-BE49-F238E27FC236}">
                <a16:creationId xmlns:a16="http://schemas.microsoft.com/office/drawing/2014/main" id="{DB754B83-0839-41D2-85B9-16E90FC44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1552" y="4453677"/>
            <a:ext cx="651515" cy="651515"/>
          </a:xfrm>
          <a:prstGeom prst="rect">
            <a:avLst/>
          </a:prstGeom>
        </p:spPr>
      </p:pic>
      <p:pic>
        <p:nvPicPr>
          <p:cNvPr id="9" name="Graphic 8" descr="Checklist outline">
            <a:extLst>
              <a:ext uri="{FF2B5EF4-FFF2-40B4-BE49-F238E27FC236}">
                <a16:creationId xmlns:a16="http://schemas.microsoft.com/office/drawing/2014/main" id="{CC57836D-82C0-48A3-8FC4-69E86B27C5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88642" y="3054258"/>
            <a:ext cx="621944" cy="621944"/>
          </a:xfrm>
          <a:prstGeom prst="rect">
            <a:avLst/>
          </a:prstGeom>
        </p:spPr>
      </p:pic>
      <p:pic>
        <p:nvPicPr>
          <p:cNvPr id="10" name="Graphic 9" descr="Handshake outline">
            <a:extLst>
              <a:ext uri="{FF2B5EF4-FFF2-40B4-BE49-F238E27FC236}">
                <a16:creationId xmlns:a16="http://schemas.microsoft.com/office/drawing/2014/main" id="{6ED97CE2-7BB3-4EBE-80F1-36CC86F6BF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29589" y="1939895"/>
            <a:ext cx="655989" cy="655989"/>
          </a:xfrm>
          <a:prstGeom prst="rect">
            <a:avLst/>
          </a:prstGeom>
        </p:spPr>
      </p:pic>
      <p:pic>
        <p:nvPicPr>
          <p:cNvPr id="11" name="Graphic 10" descr="Trophy with solid fill">
            <a:extLst>
              <a:ext uri="{FF2B5EF4-FFF2-40B4-BE49-F238E27FC236}">
                <a16:creationId xmlns:a16="http://schemas.microsoft.com/office/drawing/2014/main" id="{6DD31BEB-2650-40A2-817F-2EFD8E1B07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97405" y="2976422"/>
            <a:ext cx="932184" cy="93218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A063BB-2896-4994-9051-FCCA20384ED7}"/>
              </a:ext>
            </a:extLst>
          </p:cNvPr>
          <p:cNvSpPr txBox="1"/>
          <p:nvPr/>
        </p:nvSpPr>
        <p:spPr>
          <a:xfrm>
            <a:off x="4362649" y="233982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A5AA65-B222-4499-81A7-2B518CF59985}"/>
              </a:ext>
            </a:extLst>
          </p:cNvPr>
          <p:cNvSpPr txBox="1"/>
          <p:nvPr/>
        </p:nvSpPr>
        <p:spPr>
          <a:xfrm>
            <a:off x="5292110" y="381496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B3AE79-4F1B-4DE4-993E-CF41FA345D79}"/>
              </a:ext>
            </a:extLst>
          </p:cNvPr>
          <p:cNvSpPr txBox="1"/>
          <p:nvPr/>
        </p:nvSpPr>
        <p:spPr>
          <a:xfrm>
            <a:off x="3461241" y="381496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0E7F568-8D36-43B7-A1EF-6BC3C6E09FEA}"/>
              </a:ext>
            </a:extLst>
          </p:cNvPr>
          <p:cNvGrpSpPr/>
          <p:nvPr/>
        </p:nvGrpSpPr>
        <p:grpSpPr>
          <a:xfrm>
            <a:off x="6695611" y="4149706"/>
            <a:ext cx="2194560" cy="1260003"/>
            <a:chOff x="8921977" y="400157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B25072-FD0B-4B00-AF92-ACDE8F6A6E8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73CB4EC-45DE-4036-B829-DB2D92C77B4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4A70061-828E-4702-B43D-E547FC64DE09}"/>
              </a:ext>
            </a:extLst>
          </p:cNvPr>
          <p:cNvGrpSpPr/>
          <p:nvPr/>
        </p:nvGrpSpPr>
        <p:grpSpPr>
          <a:xfrm>
            <a:off x="253830" y="2870885"/>
            <a:ext cx="2194560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AE0D95-526B-4857-825D-A6383850D97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- 03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DCE1085-D2A5-44A2-8095-6C9B9929FE5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C2FAA3-5AF0-42F6-9DA1-5F9BA7B05A56}"/>
              </a:ext>
            </a:extLst>
          </p:cNvPr>
          <p:cNvGrpSpPr/>
          <p:nvPr/>
        </p:nvGrpSpPr>
        <p:grpSpPr>
          <a:xfrm>
            <a:off x="6695611" y="1592064"/>
            <a:ext cx="2194560" cy="1260003"/>
            <a:chOff x="8921977" y="1394910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6948FAC-33C3-439E-8513-8B1B86CC179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20EDE16-28C9-4B09-A0A7-489773DFDDB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628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309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Helix Cycle – Slide Template</vt:lpstr>
      <vt:lpstr>3-Part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2021-08-02T21:31:20Z</dcterms:modified>
  <cp:category>Charts &amp; Diagrams</cp:category>
</cp:coreProperties>
</file>