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28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Helix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DD6D90-BFA2-4721-9C69-92B2BC07B5AD}"/>
              </a:ext>
            </a:extLst>
          </p:cNvPr>
          <p:cNvSpPr/>
          <p:nvPr/>
        </p:nvSpPr>
        <p:spPr>
          <a:xfrm>
            <a:off x="4288426" y="957490"/>
            <a:ext cx="3626880" cy="253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8" h="21600" extrusionOk="0">
                <a:moveTo>
                  <a:pt x="19306" y="11768"/>
                </a:moveTo>
                <a:cubicBezTo>
                  <a:pt x="20919" y="10373"/>
                  <a:pt x="21129" y="7020"/>
                  <a:pt x="19718" y="5203"/>
                </a:cubicBezTo>
                <a:cubicBezTo>
                  <a:pt x="17194" y="1958"/>
                  <a:pt x="13917" y="0"/>
                  <a:pt x="10329" y="0"/>
                </a:cubicBezTo>
                <a:cubicBezTo>
                  <a:pt x="6741" y="0"/>
                  <a:pt x="3457" y="1958"/>
                  <a:pt x="940" y="5203"/>
                </a:cubicBezTo>
                <a:cubicBezTo>
                  <a:pt x="-471" y="7020"/>
                  <a:pt x="-261" y="10373"/>
                  <a:pt x="1352" y="11768"/>
                </a:cubicBezTo>
                <a:lnTo>
                  <a:pt x="3688" y="13791"/>
                </a:lnTo>
                <a:cubicBezTo>
                  <a:pt x="4245" y="14277"/>
                  <a:pt x="4419" y="15337"/>
                  <a:pt x="4093" y="16181"/>
                </a:cubicBezTo>
                <a:lnTo>
                  <a:pt x="4086" y="16203"/>
                </a:lnTo>
                <a:lnTo>
                  <a:pt x="10336" y="21600"/>
                </a:lnTo>
                <a:lnTo>
                  <a:pt x="16586" y="16203"/>
                </a:lnTo>
                <a:cubicBezTo>
                  <a:pt x="16586" y="16192"/>
                  <a:pt x="16579" y="16192"/>
                  <a:pt x="16579" y="16181"/>
                </a:cubicBezTo>
                <a:cubicBezTo>
                  <a:pt x="16253" y="15348"/>
                  <a:pt x="16420" y="14277"/>
                  <a:pt x="16984" y="13791"/>
                </a:cubicBezTo>
                <a:lnTo>
                  <a:pt x="19306" y="1176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90E6F9D-BAF9-46E4-95FC-AC2BD2A604F7}"/>
              </a:ext>
            </a:extLst>
          </p:cNvPr>
          <p:cNvSpPr/>
          <p:nvPr/>
        </p:nvSpPr>
        <p:spPr>
          <a:xfrm>
            <a:off x="3571668" y="2638427"/>
            <a:ext cx="2531114" cy="3261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8" extrusionOk="0">
                <a:moveTo>
                  <a:pt x="21589" y="5352"/>
                </a:moveTo>
                <a:lnTo>
                  <a:pt x="12225" y="1373"/>
                </a:lnTo>
                <a:cubicBezTo>
                  <a:pt x="12225" y="1373"/>
                  <a:pt x="12214" y="1381"/>
                  <a:pt x="12214" y="1381"/>
                </a:cubicBezTo>
                <a:cubicBezTo>
                  <a:pt x="11727" y="2003"/>
                  <a:pt x="10675" y="2235"/>
                  <a:pt x="9841" y="1884"/>
                </a:cubicBezTo>
                <a:lnTo>
                  <a:pt x="6351" y="401"/>
                </a:lnTo>
                <a:cubicBezTo>
                  <a:pt x="3967" y="-612"/>
                  <a:pt x="878" y="385"/>
                  <a:pt x="368" y="2378"/>
                </a:cubicBezTo>
                <a:cubicBezTo>
                  <a:pt x="119" y="3335"/>
                  <a:pt x="0" y="4316"/>
                  <a:pt x="0" y="5320"/>
                </a:cubicBezTo>
                <a:cubicBezTo>
                  <a:pt x="0" y="12249"/>
                  <a:pt x="6037" y="18141"/>
                  <a:pt x="14447" y="20310"/>
                </a:cubicBezTo>
                <a:cubicBezTo>
                  <a:pt x="17059" y="20988"/>
                  <a:pt x="19801" y="19529"/>
                  <a:pt x="19801" y="17496"/>
                </a:cubicBezTo>
                <a:lnTo>
                  <a:pt x="19801" y="14530"/>
                </a:lnTo>
                <a:cubicBezTo>
                  <a:pt x="19801" y="13820"/>
                  <a:pt x="20592" y="13262"/>
                  <a:pt x="21567" y="13262"/>
                </a:cubicBezTo>
                <a:lnTo>
                  <a:pt x="21600" y="13262"/>
                </a:lnTo>
                <a:lnTo>
                  <a:pt x="21600" y="53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FACE12C-CC29-4615-8952-3CB1D50C6472}"/>
              </a:ext>
            </a:extLst>
          </p:cNvPr>
          <p:cNvSpPr/>
          <p:nvPr/>
        </p:nvSpPr>
        <p:spPr>
          <a:xfrm>
            <a:off x="6101123" y="2638426"/>
            <a:ext cx="2531114" cy="326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0" extrusionOk="0">
                <a:moveTo>
                  <a:pt x="15238" y="402"/>
                </a:moveTo>
                <a:lnTo>
                  <a:pt x="11748" y="1885"/>
                </a:lnTo>
                <a:cubicBezTo>
                  <a:pt x="10903" y="2243"/>
                  <a:pt x="9852" y="2004"/>
                  <a:pt x="9375" y="1382"/>
                </a:cubicBezTo>
                <a:lnTo>
                  <a:pt x="9364" y="1374"/>
                </a:lnTo>
                <a:lnTo>
                  <a:pt x="0" y="5353"/>
                </a:lnTo>
                <a:lnTo>
                  <a:pt x="0" y="13263"/>
                </a:lnTo>
                <a:cubicBezTo>
                  <a:pt x="11" y="13263"/>
                  <a:pt x="22" y="13263"/>
                  <a:pt x="33" y="13263"/>
                </a:cubicBezTo>
                <a:cubicBezTo>
                  <a:pt x="997" y="13263"/>
                  <a:pt x="1799" y="13813"/>
                  <a:pt x="1799" y="14531"/>
                </a:cubicBezTo>
                <a:lnTo>
                  <a:pt x="1799" y="17497"/>
                </a:lnTo>
                <a:cubicBezTo>
                  <a:pt x="1799" y="19538"/>
                  <a:pt x="4530" y="20989"/>
                  <a:pt x="7153" y="20311"/>
                </a:cubicBezTo>
                <a:cubicBezTo>
                  <a:pt x="15563" y="18142"/>
                  <a:pt x="21600" y="12250"/>
                  <a:pt x="21600" y="5321"/>
                </a:cubicBezTo>
                <a:cubicBezTo>
                  <a:pt x="21600" y="4317"/>
                  <a:pt x="21470" y="3328"/>
                  <a:pt x="21232" y="2379"/>
                </a:cubicBezTo>
                <a:cubicBezTo>
                  <a:pt x="20711" y="378"/>
                  <a:pt x="17622" y="-611"/>
                  <a:pt x="15238" y="4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E86DA5D-5198-4E04-9A6A-D52A37C28B93}"/>
              </a:ext>
            </a:extLst>
          </p:cNvPr>
          <p:cNvSpPr/>
          <p:nvPr/>
        </p:nvSpPr>
        <p:spPr>
          <a:xfrm>
            <a:off x="5088526" y="2481491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B2F78DF6-2CDE-4472-A909-F2203D2CE357}"/>
              </a:ext>
            </a:extLst>
          </p:cNvPr>
          <p:cNvSpPr/>
          <p:nvPr/>
        </p:nvSpPr>
        <p:spPr>
          <a:xfrm>
            <a:off x="5190126" y="2583091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7" descr="Bar graph with upward trend outline">
            <a:extLst>
              <a:ext uri="{FF2B5EF4-FFF2-40B4-BE49-F238E27FC236}">
                <a16:creationId xmlns:a16="http://schemas.microsoft.com/office/drawing/2014/main" id="{DB754B83-0839-41D2-85B9-16E90FC4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8735" y="4795235"/>
            <a:ext cx="868687" cy="868687"/>
          </a:xfrm>
          <a:prstGeom prst="rect">
            <a:avLst/>
          </a:prstGeom>
        </p:spPr>
      </p:pic>
      <p:pic>
        <p:nvPicPr>
          <p:cNvPr id="9" name="Graphic 8" descr="Checklist outline">
            <a:extLst>
              <a:ext uri="{FF2B5EF4-FFF2-40B4-BE49-F238E27FC236}">
                <a16:creationId xmlns:a16="http://schemas.microsoft.com/office/drawing/2014/main" id="{CC57836D-82C0-48A3-8FC4-69E86B27C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18188" y="2929343"/>
            <a:ext cx="829259" cy="829259"/>
          </a:xfrm>
          <a:prstGeom prst="rect">
            <a:avLst/>
          </a:prstGeom>
        </p:spPr>
      </p:pic>
      <p:pic>
        <p:nvPicPr>
          <p:cNvPr id="10" name="Graphic 9" descr="Handshake outline">
            <a:extLst>
              <a:ext uri="{FF2B5EF4-FFF2-40B4-BE49-F238E27FC236}">
                <a16:creationId xmlns:a16="http://schemas.microsoft.com/office/drawing/2014/main" id="{6ED97CE2-7BB3-4EBE-80F1-36CC86F6BF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6119" y="1443527"/>
            <a:ext cx="874652" cy="874652"/>
          </a:xfrm>
          <a:prstGeom prst="rect">
            <a:avLst/>
          </a:prstGeom>
        </p:spPr>
      </p:pic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6DD31BEB-2650-40A2-817F-2EFD8E1B0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A063BB-2896-4994-9051-FCCA20384ED7}"/>
              </a:ext>
            </a:extLst>
          </p:cNvPr>
          <p:cNvSpPr txBox="1"/>
          <p:nvPr/>
        </p:nvSpPr>
        <p:spPr>
          <a:xfrm>
            <a:off x="5848176" y="199215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A5AA65-B222-4499-81A7-2B518CF59985}"/>
              </a:ext>
            </a:extLst>
          </p:cNvPr>
          <p:cNvSpPr txBox="1"/>
          <p:nvPr/>
        </p:nvSpPr>
        <p:spPr>
          <a:xfrm>
            <a:off x="7056146" y="395900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B3AE79-4F1B-4DE4-993E-CF41FA345D79}"/>
              </a:ext>
            </a:extLst>
          </p:cNvPr>
          <p:cNvSpPr txBox="1"/>
          <p:nvPr/>
        </p:nvSpPr>
        <p:spPr>
          <a:xfrm>
            <a:off x="4677611" y="395900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 - 03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3-Part Helix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0DD6D90-BFA2-4721-9C69-92B2BC07B5AD}"/>
              </a:ext>
            </a:extLst>
          </p:cNvPr>
          <p:cNvSpPr/>
          <p:nvPr/>
        </p:nvSpPr>
        <p:spPr>
          <a:xfrm>
            <a:off x="4288426" y="957490"/>
            <a:ext cx="3626880" cy="25362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58" h="21600" extrusionOk="0">
                <a:moveTo>
                  <a:pt x="19306" y="11768"/>
                </a:moveTo>
                <a:cubicBezTo>
                  <a:pt x="20919" y="10373"/>
                  <a:pt x="21129" y="7020"/>
                  <a:pt x="19718" y="5203"/>
                </a:cubicBezTo>
                <a:cubicBezTo>
                  <a:pt x="17194" y="1958"/>
                  <a:pt x="13917" y="0"/>
                  <a:pt x="10329" y="0"/>
                </a:cubicBezTo>
                <a:cubicBezTo>
                  <a:pt x="6741" y="0"/>
                  <a:pt x="3457" y="1958"/>
                  <a:pt x="940" y="5203"/>
                </a:cubicBezTo>
                <a:cubicBezTo>
                  <a:pt x="-471" y="7020"/>
                  <a:pt x="-261" y="10373"/>
                  <a:pt x="1352" y="11768"/>
                </a:cubicBezTo>
                <a:lnTo>
                  <a:pt x="3688" y="13791"/>
                </a:lnTo>
                <a:cubicBezTo>
                  <a:pt x="4245" y="14277"/>
                  <a:pt x="4419" y="15337"/>
                  <a:pt x="4093" y="16181"/>
                </a:cubicBezTo>
                <a:lnTo>
                  <a:pt x="4086" y="16203"/>
                </a:lnTo>
                <a:lnTo>
                  <a:pt x="10336" y="21600"/>
                </a:lnTo>
                <a:lnTo>
                  <a:pt x="16586" y="16203"/>
                </a:lnTo>
                <a:cubicBezTo>
                  <a:pt x="16586" y="16192"/>
                  <a:pt x="16579" y="16192"/>
                  <a:pt x="16579" y="16181"/>
                </a:cubicBezTo>
                <a:cubicBezTo>
                  <a:pt x="16253" y="15348"/>
                  <a:pt x="16420" y="14277"/>
                  <a:pt x="16984" y="13791"/>
                </a:cubicBezTo>
                <a:lnTo>
                  <a:pt x="19306" y="11768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E90E6F9D-BAF9-46E4-95FC-AC2BD2A604F7}"/>
              </a:ext>
            </a:extLst>
          </p:cNvPr>
          <p:cNvSpPr/>
          <p:nvPr/>
        </p:nvSpPr>
        <p:spPr>
          <a:xfrm>
            <a:off x="3571668" y="2638427"/>
            <a:ext cx="2531114" cy="32617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78" extrusionOk="0">
                <a:moveTo>
                  <a:pt x="21589" y="5352"/>
                </a:moveTo>
                <a:lnTo>
                  <a:pt x="12225" y="1373"/>
                </a:lnTo>
                <a:cubicBezTo>
                  <a:pt x="12225" y="1373"/>
                  <a:pt x="12214" y="1381"/>
                  <a:pt x="12214" y="1381"/>
                </a:cubicBezTo>
                <a:cubicBezTo>
                  <a:pt x="11727" y="2003"/>
                  <a:pt x="10675" y="2235"/>
                  <a:pt x="9841" y="1884"/>
                </a:cubicBezTo>
                <a:lnTo>
                  <a:pt x="6351" y="401"/>
                </a:lnTo>
                <a:cubicBezTo>
                  <a:pt x="3967" y="-612"/>
                  <a:pt x="878" y="385"/>
                  <a:pt x="368" y="2378"/>
                </a:cubicBezTo>
                <a:cubicBezTo>
                  <a:pt x="119" y="3335"/>
                  <a:pt x="0" y="4316"/>
                  <a:pt x="0" y="5320"/>
                </a:cubicBezTo>
                <a:cubicBezTo>
                  <a:pt x="0" y="12249"/>
                  <a:pt x="6037" y="18141"/>
                  <a:pt x="14447" y="20310"/>
                </a:cubicBezTo>
                <a:cubicBezTo>
                  <a:pt x="17059" y="20988"/>
                  <a:pt x="19801" y="19529"/>
                  <a:pt x="19801" y="17496"/>
                </a:cubicBezTo>
                <a:lnTo>
                  <a:pt x="19801" y="14530"/>
                </a:lnTo>
                <a:cubicBezTo>
                  <a:pt x="19801" y="13820"/>
                  <a:pt x="20592" y="13262"/>
                  <a:pt x="21567" y="13262"/>
                </a:cubicBezTo>
                <a:lnTo>
                  <a:pt x="21600" y="13262"/>
                </a:lnTo>
                <a:lnTo>
                  <a:pt x="21600" y="53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DFACE12C-CC29-4615-8952-3CB1D50C6472}"/>
              </a:ext>
            </a:extLst>
          </p:cNvPr>
          <p:cNvSpPr/>
          <p:nvPr/>
        </p:nvSpPr>
        <p:spPr>
          <a:xfrm>
            <a:off x="6101123" y="2638426"/>
            <a:ext cx="2531114" cy="32620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480" extrusionOk="0">
                <a:moveTo>
                  <a:pt x="15238" y="402"/>
                </a:moveTo>
                <a:lnTo>
                  <a:pt x="11748" y="1885"/>
                </a:lnTo>
                <a:cubicBezTo>
                  <a:pt x="10903" y="2243"/>
                  <a:pt x="9852" y="2004"/>
                  <a:pt x="9375" y="1382"/>
                </a:cubicBezTo>
                <a:lnTo>
                  <a:pt x="9364" y="1374"/>
                </a:lnTo>
                <a:lnTo>
                  <a:pt x="0" y="5353"/>
                </a:lnTo>
                <a:lnTo>
                  <a:pt x="0" y="13263"/>
                </a:lnTo>
                <a:cubicBezTo>
                  <a:pt x="11" y="13263"/>
                  <a:pt x="22" y="13263"/>
                  <a:pt x="33" y="13263"/>
                </a:cubicBezTo>
                <a:cubicBezTo>
                  <a:pt x="997" y="13263"/>
                  <a:pt x="1799" y="13813"/>
                  <a:pt x="1799" y="14531"/>
                </a:cubicBezTo>
                <a:lnTo>
                  <a:pt x="1799" y="17497"/>
                </a:lnTo>
                <a:cubicBezTo>
                  <a:pt x="1799" y="19538"/>
                  <a:pt x="4530" y="20989"/>
                  <a:pt x="7153" y="20311"/>
                </a:cubicBezTo>
                <a:cubicBezTo>
                  <a:pt x="15563" y="18142"/>
                  <a:pt x="21600" y="12250"/>
                  <a:pt x="21600" y="5321"/>
                </a:cubicBezTo>
                <a:cubicBezTo>
                  <a:pt x="21600" y="4317"/>
                  <a:pt x="21470" y="3328"/>
                  <a:pt x="21232" y="2379"/>
                </a:cubicBezTo>
                <a:cubicBezTo>
                  <a:pt x="20711" y="378"/>
                  <a:pt x="17622" y="-611"/>
                  <a:pt x="15238" y="40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4E86DA5D-5198-4E04-9A6A-D52A37C28B93}"/>
              </a:ext>
            </a:extLst>
          </p:cNvPr>
          <p:cNvSpPr/>
          <p:nvPr/>
        </p:nvSpPr>
        <p:spPr>
          <a:xfrm>
            <a:off x="5088526" y="2481491"/>
            <a:ext cx="2024379" cy="2024386"/>
          </a:xfrm>
          <a:prstGeom prst="ellipse">
            <a:avLst/>
          </a:pr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B2F78DF6-2CDE-4472-A909-F2203D2CE357}"/>
              </a:ext>
            </a:extLst>
          </p:cNvPr>
          <p:cNvSpPr/>
          <p:nvPr/>
        </p:nvSpPr>
        <p:spPr>
          <a:xfrm>
            <a:off x="5190126" y="2583091"/>
            <a:ext cx="1821179" cy="18211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" name="Graphic 7" descr="Bar graph with upward trend outline">
            <a:extLst>
              <a:ext uri="{FF2B5EF4-FFF2-40B4-BE49-F238E27FC236}">
                <a16:creationId xmlns:a16="http://schemas.microsoft.com/office/drawing/2014/main" id="{DB754B83-0839-41D2-85B9-16E90FC44F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68735" y="4795235"/>
            <a:ext cx="868687" cy="868687"/>
          </a:xfrm>
          <a:prstGeom prst="rect">
            <a:avLst/>
          </a:prstGeom>
        </p:spPr>
      </p:pic>
      <p:pic>
        <p:nvPicPr>
          <p:cNvPr id="9" name="Graphic 8" descr="Checklist outline">
            <a:extLst>
              <a:ext uri="{FF2B5EF4-FFF2-40B4-BE49-F238E27FC236}">
                <a16:creationId xmlns:a16="http://schemas.microsoft.com/office/drawing/2014/main" id="{CC57836D-82C0-48A3-8FC4-69E86B27C5F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718188" y="2929343"/>
            <a:ext cx="829259" cy="829259"/>
          </a:xfrm>
          <a:prstGeom prst="rect">
            <a:avLst/>
          </a:prstGeom>
        </p:spPr>
      </p:pic>
      <p:pic>
        <p:nvPicPr>
          <p:cNvPr id="10" name="Graphic 9" descr="Handshake outline">
            <a:extLst>
              <a:ext uri="{FF2B5EF4-FFF2-40B4-BE49-F238E27FC236}">
                <a16:creationId xmlns:a16="http://schemas.microsoft.com/office/drawing/2014/main" id="{6ED97CE2-7BB3-4EBE-80F1-36CC86F6BF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06119" y="1443527"/>
            <a:ext cx="874652" cy="874652"/>
          </a:xfrm>
          <a:prstGeom prst="rect">
            <a:avLst/>
          </a:prstGeom>
        </p:spPr>
      </p:pic>
      <p:pic>
        <p:nvPicPr>
          <p:cNvPr id="11" name="Graphic 10" descr="Trophy with solid fill">
            <a:extLst>
              <a:ext uri="{FF2B5EF4-FFF2-40B4-BE49-F238E27FC236}">
                <a16:creationId xmlns:a16="http://schemas.microsoft.com/office/drawing/2014/main" id="{6DD31BEB-2650-40A2-817F-2EFD8E1B07F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463207" y="2825562"/>
            <a:ext cx="1242912" cy="12429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0A063BB-2896-4994-9051-FCCA20384ED7}"/>
              </a:ext>
            </a:extLst>
          </p:cNvPr>
          <p:cNvSpPr txBox="1"/>
          <p:nvPr/>
        </p:nvSpPr>
        <p:spPr>
          <a:xfrm>
            <a:off x="5848176" y="1992158"/>
            <a:ext cx="495650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A5AA65-B222-4499-81A7-2B518CF59985}"/>
              </a:ext>
            </a:extLst>
          </p:cNvPr>
          <p:cNvSpPr txBox="1"/>
          <p:nvPr/>
        </p:nvSpPr>
        <p:spPr>
          <a:xfrm>
            <a:off x="7056146" y="395900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2B3AE79-4F1B-4DE4-993E-CF41FA345D79}"/>
              </a:ext>
            </a:extLst>
          </p:cNvPr>
          <p:cNvSpPr txBox="1"/>
          <p:nvPr/>
        </p:nvSpPr>
        <p:spPr>
          <a:xfrm>
            <a:off x="4677611" y="3959003"/>
            <a:ext cx="49564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25E69FB-6ECB-427C-87A3-7DCFC66DCE17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D634D7A-55FC-4225-A4AB-1CF436023FB1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2062035-16FE-44C9-A514-E2F331D2F904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246059C-820C-4A51-AAD6-6A63F062F7BD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5C9074B-ACD4-4998-B6E0-6543FEB71D1C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 - 03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D6B1BD4C-F881-4D1E-BDD2-1F478483468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568099A-D6A9-455E-B1EB-C1EF9F5ACD83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1FD6163-3A72-447B-B46F-788226D5DE7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9A09282-0206-4BA2-93C8-EEDB41570C6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6287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309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3-Part Helix Cycle – Slide Template</vt:lpstr>
      <vt:lpstr>3-Part Helix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3-Part Helix Cycle</dc:title>
  <dc:creator>PresentationGO.com</dc:creator>
  <dc:description>© Copyright PresentationGO.com</dc:description>
  <dcterms:created xsi:type="dcterms:W3CDTF">2014-11-26T05:14:11Z</dcterms:created>
  <dcterms:modified xsi:type="dcterms:W3CDTF">2021-08-02T21:31:23Z</dcterms:modified>
  <cp:category>Charts &amp; Diagrams</cp:category>
</cp:coreProperties>
</file>