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759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0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3-Part Northeast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CC9A2CD-5095-6151-0709-CDB36E04DB28}"/>
              </a:ext>
            </a:extLst>
          </p:cNvPr>
          <p:cNvSpPr/>
          <p:nvPr/>
        </p:nvSpPr>
        <p:spPr>
          <a:xfrm>
            <a:off x="4572001" y="1982622"/>
            <a:ext cx="2980574" cy="290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1" h="21600" extrusionOk="0">
                <a:moveTo>
                  <a:pt x="2701" y="14666"/>
                </a:moveTo>
                <a:cubicBezTo>
                  <a:pt x="4282" y="13009"/>
                  <a:pt x="6535" y="12518"/>
                  <a:pt x="8555" y="13163"/>
                </a:cubicBezTo>
                <a:lnTo>
                  <a:pt x="21111" y="0"/>
                </a:lnTo>
                <a:lnTo>
                  <a:pt x="7589" y="0"/>
                </a:lnTo>
                <a:lnTo>
                  <a:pt x="11452" y="4050"/>
                </a:lnTo>
                <a:lnTo>
                  <a:pt x="1999" y="13930"/>
                </a:lnTo>
                <a:cubicBezTo>
                  <a:pt x="9" y="16016"/>
                  <a:pt x="-489" y="19023"/>
                  <a:pt x="477" y="21600"/>
                </a:cubicBezTo>
                <a:lnTo>
                  <a:pt x="1238" y="20802"/>
                </a:lnTo>
                <a:cubicBezTo>
                  <a:pt x="652" y="18685"/>
                  <a:pt x="1121" y="16323"/>
                  <a:pt x="2701" y="146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1A25051-32C2-2257-8A97-4176A5B56AAA}"/>
              </a:ext>
            </a:extLst>
          </p:cNvPr>
          <p:cNvSpPr/>
          <p:nvPr/>
        </p:nvSpPr>
        <p:spPr>
          <a:xfrm>
            <a:off x="5191835" y="2519811"/>
            <a:ext cx="2909093" cy="2976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11" extrusionOk="0">
                <a:moveTo>
                  <a:pt x="6934" y="18435"/>
                </a:moveTo>
                <a:cubicBezTo>
                  <a:pt x="5277" y="20017"/>
                  <a:pt x="2915" y="20486"/>
                  <a:pt x="798" y="19871"/>
                </a:cubicBezTo>
                <a:lnTo>
                  <a:pt x="0" y="20633"/>
                </a:lnTo>
                <a:cubicBezTo>
                  <a:pt x="2547" y="21600"/>
                  <a:pt x="5584" y="21102"/>
                  <a:pt x="7670" y="19109"/>
                </a:cubicBezTo>
                <a:lnTo>
                  <a:pt x="17550" y="9672"/>
                </a:lnTo>
                <a:lnTo>
                  <a:pt x="21600" y="13540"/>
                </a:lnTo>
                <a:lnTo>
                  <a:pt x="21600" y="0"/>
                </a:lnTo>
                <a:lnTo>
                  <a:pt x="8438" y="12573"/>
                </a:lnTo>
                <a:cubicBezTo>
                  <a:pt x="9082" y="14566"/>
                  <a:pt x="8591" y="16852"/>
                  <a:pt x="6934" y="184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2ACABED-2489-0872-A4A6-DBD34D6820AC}"/>
              </a:ext>
            </a:extLst>
          </p:cNvPr>
          <p:cNvSpPr/>
          <p:nvPr/>
        </p:nvSpPr>
        <p:spPr>
          <a:xfrm>
            <a:off x="4695967" y="1982621"/>
            <a:ext cx="3404961" cy="3404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50" y="11455"/>
                </a:moveTo>
                <a:lnTo>
                  <a:pt x="19005" y="0"/>
                </a:lnTo>
                <a:lnTo>
                  <a:pt x="21600" y="0"/>
                </a:lnTo>
                <a:lnTo>
                  <a:pt x="21600" y="2595"/>
                </a:lnTo>
                <a:lnTo>
                  <a:pt x="10145" y="14050"/>
                </a:lnTo>
                <a:cubicBezTo>
                  <a:pt x="9883" y="13500"/>
                  <a:pt x="9542" y="12976"/>
                  <a:pt x="9070" y="12504"/>
                </a:cubicBezTo>
                <a:cubicBezTo>
                  <a:pt x="8598" y="12032"/>
                  <a:pt x="8100" y="11717"/>
                  <a:pt x="7550" y="11455"/>
                </a:cubicBezTo>
                <a:close/>
                <a:moveTo>
                  <a:pt x="1730" y="19896"/>
                </a:moveTo>
                <a:cubicBezTo>
                  <a:pt x="1284" y="19450"/>
                  <a:pt x="917" y="18926"/>
                  <a:pt x="655" y="18350"/>
                </a:cubicBezTo>
                <a:lnTo>
                  <a:pt x="0" y="19005"/>
                </a:lnTo>
                <a:cubicBezTo>
                  <a:pt x="288" y="19555"/>
                  <a:pt x="655" y="20053"/>
                  <a:pt x="1101" y="20499"/>
                </a:cubicBezTo>
                <a:cubicBezTo>
                  <a:pt x="1547" y="20945"/>
                  <a:pt x="2071" y="21312"/>
                  <a:pt x="2595" y="21600"/>
                </a:cubicBezTo>
                <a:lnTo>
                  <a:pt x="3250" y="20945"/>
                </a:lnTo>
                <a:cubicBezTo>
                  <a:pt x="2700" y="20709"/>
                  <a:pt x="2176" y="20342"/>
                  <a:pt x="1730" y="1989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" name="Graphic 5" descr="Briefcase with solid fill">
            <a:extLst>
              <a:ext uri="{FF2B5EF4-FFF2-40B4-BE49-F238E27FC236}">
                <a16:creationId xmlns:a16="http://schemas.microsoft.com/office/drawing/2014/main" id="{44DC77A2-B847-CE42-FEC2-CF1EC26CF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2384" y="3232470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6" descr="Customer review with solid fill">
            <a:extLst>
              <a:ext uri="{FF2B5EF4-FFF2-40B4-BE49-F238E27FC236}">
                <a16:creationId xmlns:a16="http://schemas.microsoft.com/office/drawing/2014/main" id="{4BEB76B9-C1BD-D15B-46D6-035A10F5B6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03085" y="3534742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Target Audience with solid fill">
            <a:extLst>
              <a:ext uri="{FF2B5EF4-FFF2-40B4-BE49-F238E27FC236}">
                <a16:creationId xmlns:a16="http://schemas.microsoft.com/office/drawing/2014/main" id="{53128229-729A-DA47-5A6A-6032E2CEDE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8447" y="4200271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3DE3C4-7158-62E5-D5F7-00DA2843A4DA}"/>
              </a:ext>
            </a:extLst>
          </p:cNvPr>
          <p:cNvSpPr txBox="1"/>
          <p:nvPr/>
        </p:nvSpPr>
        <p:spPr>
          <a:xfrm rot="18900000">
            <a:off x="5685207" y="2509847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FB7026-3F3C-86D5-7DE1-5F5092911D1D}"/>
              </a:ext>
            </a:extLst>
          </p:cNvPr>
          <p:cNvSpPr txBox="1"/>
          <p:nvPr/>
        </p:nvSpPr>
        <p:spPr>
          <a:xfrm rot="18900000">
            <a:off x="6363124" y="2809391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7480D7-5217-050B-3BB8-154D0874812E}"/>
              </a:ext>
            </a:extLst>
          </p:cNvPr>
          <p:cNvSpPr txBox="1"/>
          <p:nvPr/>
        </p:nvSpPr>
        <p:spPr>
          <a:xfrm rot="18900000">
            <a:off x="6575957" y="3526723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1DD79-C336-1ADB-1522-C15128A0564A}"/>
              </a:ext>
            </a:extLst>
          </p:cNvPr>
          <p:cNvSpPr txBox="1"/>
          <p:nvPr/>
        </p:nvSpPr>
        <p:spPr>
          <a:xfrm>
            <a:off x="5035204" y="4110832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</a:t>
            </a:r>
          </a:p>
          <a:p>
            <a:pPr algn="ctr"/>
            <a:r>
              <a:rPr lang="en-US" sz="2400" b="1" dirty="0"/>
              <a:t>Ipsum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8FDD6-355D-8398-0410-08D4C61091A5}"/>
              </a:ext>
            </a:extLst>
          </p:cNvPr>
          <p:cNvGrpSpPr/>
          <p:nvPr/>
        </p:nvGrpSpPr>
        <p:grpSpPr>
          <a:xfrm>
            <a:off x="676844" y="1982621"/>
            <a:ext cx="3435825" cy="952226"/>
            <a:chOff x="8921977" y="1394910"/>
            <a:chExt cx="2926080" cy="126963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4E300B-5AE6-27EF-83D0-29C84A79C10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1D7399-F63B-8D9A-CD26-B5AFA39440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987F13A-6705-96D8-29CB-5A011CD91A33}"/>
              </a:ext>
            </a:extLst>
          </p:cNvPr>
          <p:cNvGrpSpPr/>
          <p:nvPr/>
        </p:nvGrpSpPr>
        <p:grpSpPr>
          <a:xfrm>
            <a:off x="676844" y="3263326"/>
            <a:ext cx="3435825" cy="952226"/>
            <a:chOff x="8921977" y="1394910"/>
            <a:chExt cx="2926080" cy="126963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2D1C3C-1CA7-35AD-AA01-0E3B290834D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68FB12-1C6D-1CA8-66FF-52754997D4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570C242-6ED2-E7C9-23EA-C24BA0B8DEEA}"/>
              </a:ext>
            </a:extLst>
          </p:cNvPr>
          <p:cNvGrpSpPr/>
          <p:nvPr/>
        </p:nvGrpSpPr>
        <p:grpSpPr>
          <a:xfrm>
            <a:off x="676844" y="4544030"/>
            <a:ext cx="3435825" cy="952226"/>
            <a:chOff x="8921977" y="1394910"/>
            <a:chExt cx="2926080" cy="126963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1D804E-D9B3-4B45-BDB0-DDDDE129D14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03.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57D9AC-6D22-4F1D-B6DA-D54C87DC18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51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3-Part Northeast Arrow – Slide Template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DC2B2D13-4108-D025-07E1-82B18E174B6D}"/>
              </a:ext>
            </a:extLst>
          </p:cNvPr>
          <p:cNvSpPr/>
          <p:nvPr/>
        </p:nvSpPr>
        <p:spPr>
          <a:xfrm>
            <a:off x="4572001" y="1982622"/>
            <a:ext cx="2980574" cy="290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1" h="21600" extrusionOk="0">
                <a:moveTo>
                  <a:pt x="2701" y="14666"/>
                </a:moveTo>
                <a:cubicBezTo>
                  <a:pt x="4282" y="13009"/>
                  <a:pt x="6535" y="12518"/>
                  <a:pt x="8555" y="13163"/>
                </a:cubicBezTo>
                <a:lnTo>
                  <a:pt x="21111" y="0"/>
                </a:lnTo>
                <a:lnTo>
                  <a:pt x="7589" y="0"/>
                </a:lnTo>
                <a:lnTo>
                  <a:pt x="11452" y="4050"/>
                </a:lnTo>
                <a:lnTo>
                  <a:pt x="1999" y="13930"/>
                </a:lnTo>
                <a:cubicBezTo>
                  <a:pt x="9" y="16016"/>
                  <a:pt x="-489" y="19023"/>
                  <a:pt x="477" y="21600"/>
                </a:cubicBezTo>
                <a:lnTo>
                  <a:pt x="1238" y="20802"/>
                </a:lnTo>
                <a:cubicBezTo>
                  <a:pt x="652" y="18685"/>
                  <a:pt x="1121" y="16323"/>
                  <a:pt x="2701" y="146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8D7E1C1F-6496-33AE-50FF-1D2411132D42}"/>
              </a:ext>
            </a:extLst>
          </p:cNvPr>
          <p:cNvSpPr/>
          <p:nvPr/>
        </p:nvSpPr>
        <p:spPr>
          <a:xfrm>
            <a:off x="5191835" y="2519811"/>
            <a:ext cx="2909093" cy="2976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11" extrusionOk="0">
                <a:moveTo>
                  <a:pt x="6934" y="18435"/>
                </a:moveTo>
                <a:cubicBezTo>
                  <a:pt x="5277" y="20017"/>
                  <a:pt x="2915" y="20486"/>
                  <a:pt x="798" y="19871"/>
                </a:cubicBezTo>
                <a:lnTo>
                  <a:pt x="0" y="20633"/>
                </a:lnTo>
                <a:cubicBezTo>
                  <a:pt x="2547" y="21600"/>
                  <a:pt x="5584" y="21102"/>
                  <a:pt x="7670" y="19109"/>
                </a:cubicBezTo>
                <a:lnTo>
                  <a:pt x="17550" y="9672"/>
                </a:lnTo>
                <a:lnTo>
                  <a:pt x="21600" y="13540"/>
                </a:lnTo>
                <a:lnTo>
                  <a:pt x="21600" y="0"/>
                </a:lnTo>
                <a:lnTo>
                  <a:pt x="8438" y="12573"/>
                </a:lnTo>
                <a:cubicBezTo>
                  <a:pt x="9082" y="14566"/>
                  <a:pt x="8591" y="16852"/>
                  <a:pt x="6934" y="184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01A4BA1-9C35-3328-F7FF-42E0DDFA8C53}"/>
              </a:ext>
            </a:extLst>
          </p:cNvPr>
          <p:cNvSpPr/>
          <p:nvPr/>
        </p:nvSpPr>
        <p:spPr>
          <a:xfrm>
            <a:off x="4695967" y="1982621"/>
            <a:ext cx="3404961" cy="3404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50" y="11455"/>
                </a:moveTo>
                <a:lnTo>
                  <a:pt x="19005" y="0"/>
                </a:lnTo>
                <a:lnTo>
                  <a:pt x="21600" y="0"/>
                </a:lnTo>
                <a:lnTo>
                  <a:pt x="21600" y="2595"/>
                </a:lnTo>
                <a:lnTo>
                  <a:pt x="10145" y="14050"/>
                </a:lnTo>
                <a:cubicBezTo>
                  <a:pt x="9883" y="13500"/>
                  <a:pt x="9542" y="12976"/>
                  <a:pt x="9070" y="12504"/>
                </a:cubicBezTo>
                <a:cubicBezTo>
                  <a:pt x="8598" y="12032"/>
                  <a:pt x="8100" y="11717"/>
                  <a:pt x="7550" y="11455"/>
                </a:cubicBezTo>
                <a:close/>
                <a:moveTo>
                  <a:pt x="1730" y="19896"/>
                </a:moveTo>
                <a:cubicBezTo>
                  <a:pt x="1284" y="19450"/>
                  <a:pt x="917" y="18926"/>
                  <a:pt x="655" y="18350"/>
                </a:cubicBezTo>
                <a:lnTo>
                  <a:pt x="0" y="19005"/>
                </a:lnTo>
                <a:cubicBezTo>
                  <a:pt x="288" y="19555"/>
                  <a:pt x="655" y="20053"/>
                  <a:pt x="1101" y="20499"/>
                </a:cubicBezTo>
                <a:cubicBezTo>
                  <a:pt x="1547" y="20945"/>
                  <a:pt x="2071" y="21312"/>
                  <a:pt x="2595" y="21600"/>
                </a:cubicBezTo>
                <a:lnTo>
                  <a:pt x="3250" y="20945"/>
                </a:lnTo>
                <a:cubicBezTo>
                  <a:pt x="2700" y="20709"/>
                  <a:pt x="2176" y="20342"/>
                  <a:pt x="1730" y="1989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4" name="Graphic 33" descr="Briefcase with solid fill">
            <a:extLst>
              <a:ext uri="{FF2B5EF4-FFF2-40B4-BE49-F238E27FC236}">
                <a16:creationId xmlns:a16="http://schemas.microsoft.com/office/drawing/2014/main" id="{8F3EB13D-4203-0059-A9CF-7F7C6571C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2384" y="3232470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Customer review with solid fill">
            <a:extLst>
              <a:ext uri="{FF2B5EF4-FFF2-40B4-BE49-F238E27FC236}">
                <a16:creationId xmlns:a16="http://schemas.microsoft.com/office/drawing/2014/main" id="{7D5081B8-E5AA-0000-0CF0-B8AF1DF211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03085" y="3534742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35" descr="Target Audience with solid fill">
            <a:extLst>
              <a:ext uri="{FF2B5EF4-FFF2-40B4-BE49-F238E27FC236}">
                <a16:creationId xmlns:a16="http://schemas.microsoft.com/office/drawing/2014/main" id="{7A76A8B9-A810-F9CA-09E6-2F44C18D7C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8447" y="4200271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C4701F1-D941-FAB5-120A-0797D2060489}"/>
              </a:ext>
            </a:extLst>
          </p:cNvPr>
          <p:cNvSpPr txBox="1"/>
          <p:nvPr/>
        </p:nvSpPr>
        <p:spPr>
          <a:xfrm rot="18900000">
            <a:off x="5685207" y="2509847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17BBDEF-8D70-D4D4-865B-89DDA367C2CF}"/>
              </a:ext>
            </a:extLst>
          </p:cNvPr>
          <p:cNvSpPr txBox="1"/>
          <p:nvPr/>
        </p:nvSpPr>
        <p:spPr>
          <a:xfrm rot="18900000">
            <a:off x="6363124" y="2809391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C51FD1-2185-7965-430F-B5116F691326}"/>
              </a:ext>
            </a:extLst>
          </p:cNvPr>
          <p:cNvSpPr txBox="1"/>
          <p:nvPr/>
        </p:nvSpPr>
        <p:spPr>
          <a:xfrm rot="18900000">
            <a:off x="6575957" y="3526723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430089-C1E4-8521-C829-F8E5E8F21D6E}"/>
              </a:ext>
            </a:extLst>
          </p:cNvPr>
          <p:cNvSpPr txBox="1"/>
          <p:nvPr/>
        </p:nvSpPr>
        <p:spPr>
          <a:xfrm>
            <a:off x="5035204" y="4110832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81F9E4-892E-7FEB-7EC2-6767A372D325}"/>
              </a:ext>
            </a:extLst>
          </p:cNvPr>
          <p:cNvGrpSpPr/>
          <p:nvPr/>
        </p:nvGrpSpPr>
        <p:grpSpPr>
          <a:xfrm>
            <a:off x="676844" y="1982621"/>
            <a:ext cx="3435825" cy="952226"/>
            <a:chOff x="8921977" y="1394910"/>
            <a:chExt cx="2926080" cy="126963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D5587B6-1C72-0657-2D37-939BF9D8323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01. 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1AE236-0775-6BBB-0267-99631DFB0CA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EE00182-DDB9-E21B-14E8-7B46F98AC387}"/>
              </a:ext>
            </a:extLst>
          </p:cNvPr>
          <p:cNvGrpSpPr/>
          <p:nvPr/>
        </p:nvGrpSpPr>
        <p:grpSpPr>
          <a:xfrm>
            <a:off x="676844" y="3263326"/>
            <a:ext cx="3435825" cy="952226"/>
            <a:chOff x="8921977" y="1394910"/>
            <a:chExt cx="2926080" cy="126963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88B0303-9DCA-4E1C-D6D5-E03931B7401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02. 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BEDE6FE-1CDF-8312-31F3-253DF410DC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08AC441-D9C1-AAB4-25D4-A7E86E45423B}"/>
              </a:ext>
            </a:extLst>
          </p:cNvPr>
          <p:cNvGrpSpPr/>
          <p:nvPr/>
        </p:nvGrpSpPr>
        <p:grpSpPr>
          <a:xfrm>
            <a:off x="676844" y="4544030"/>
            <a:ext cx="3435825" cy="952226"/>
            <a:chOff x="8921977" y="1394910"/>
            <a:chExt cx="2926080" cy="126963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CDD5E40-F5BE-5BF5-D7F0-3920A319737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03.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9BDE11A-5E8A-B032-6C52-E6967C2A92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885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10293</TotalTime>
  <Words>319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Northeast Arrow – Slide Template</vt:lpstr>
      <vt:lpstr>3-Part Northeast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>PresentationGO.com</dc:creator>
  <dc:description>© Copyright PresentationGO.com - Do not distribute or sale without written permission.</dc:description>
  <cp:lastModifiedBy>Christophe</cp:lastModifiedBy>
  <cp:revision>23</cp:revision>
  <dcterms:created xsi:type="dcterms:W3CDTF">2014-11-26T05:14:11Z</dcterms:created>
  <dcterms:modified xsi:type="dcterms:W3CDTF">2022-11-16T14:36:51Z</dcterms:modified>
  <cp:category>Timelines &amp; Planning</cp:category>
</cp:coreProperties>
</file>