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4" d="100"/>
          <a:sy n="94" d="100"/>
        </p:scale>
        <p:origin x="54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08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3-Part Northeast Arrow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CC9A2CD-5095-6151-0709-CDB36E04DB28}"/>
              </a:ext>
            </a:extLst>
          </p:cNvPr>
          <p:cNvSpPr/>
          <p:nvPr/>
        </p:nvSpPr>
        <p:spPr>
          <a:xfrm>
            <a:off x="6096000" y="1212072"/>
            <a:ext cx="3974099" cy="38787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1" h="21600" extrusionOk="0">
                <a:moveTo>
                  <a:pt x="2701" y="14666"/>
                </a:moveTo>
                <a:cubicBezTo>
                  <a:pt x="4282" y="13009"/>
                  <a:pt x="6535" y="12518"/>
                  <a:pt x="8555" y="13163"/>
                </a:cubicBezTo>
                <a:lnTo>
                  <a:pt x="21111" y="0"/>
                </a:lnTo>
                <a:lnTo>
                  <a:pt x="7589" y="0"/>
                </a:lnTo>
                <a:lnTo>
                  <a:pt x="11452" y="4050"/>
                </a:lnTo>
                <a:lnTo>
                  <a:pt x="1999" y="13930"/>
                </a:lnTo>
                <a:cubicBezTo>
                  <a:pt x="9" y="16016"/>
                  <a:pt x="-489" y="19023"/>
                  <a:pt x="477" y="21600"/>
                </a:cubicBezTo>
                <a:lnTo>
                  <a:pt x="1238" y="20802"/>
                </a:lnTo>
                <a:cubicBezTo>
                  <a:pt x="652" y="18685"/>
                  <a:pt x="1121" y="16323"/>
                  <a:pt x="2701" y="146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1A25051-32C2-2257-8A97-4176A5B56AAA}"/>
              </a:ext>
            </a:extLst>
          </p:cNvPr>
          <p:cNvSpPr/>
          <p:nvPr/>
        </p:nvSpPr>
        <p:spPr>
          <a:xfrm>
            <a:off x="6922446" y="1928325"/>
            <a:ext cx="3878791" cy="39685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11" extrusionOk="0">
                <a:moveTo>
                  <a:pt x="6934" y="18435"/>
                </a:moveTo>
                <a:cubicBezTo>
                  <a:pt x="5277" y="20017"/>
                  <a:pt x="2915" y="20486"/>
                  <a:pt x="798" y="19871"/>
                </a:cubicBezTo>
                <a:lnTo>
                  <a:pt x="0" y="20633"/>
                </a:lnTo>
                <a:cubicBezTo>
                  <a:pt x="2547" y="21600"/>
                  <a:pt x="5584" y="21102"/>
                  <a:pt x="7670" y="19109"/>
                </a:cubicBezTo>
                <a:lnTo>
                  <a:pt x="17550" y="9672"/>
                </a:lnTo>
                <a:lnTo>
                  <a:pt x="21600" y="13540"/>
                </a:lnTo>
                <a:lnTo>
                  <a:pt x="21600" y="0"/>
                </a:lnTo>
                <a:lnTo>
                  <a:pt x="8438" y="12573"/>
                </a:lnTo>
                <a:cubicBezTo>
                  <a:pt x="9082" y="14566"/>
                  <a:pt x="8591" y="16852"/>
                  <a:pt x="6934" y="1843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2ACABED-2489-0872-A4A6-DBD34D6820AC}"/>
              </a:ext>
            </a:extLst>
          </p:cNvPr>
          <p:cNvSpPr/>
          <p:nvPr/>
        </p:nvSpPr>
        <p:spPr>
          <a:xfrm>
            <a:off x="6261289" y="1212072"/>
            <a:ext cx="4539948" cy="45399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550" y="11455"/>
                </a:moveTo>
                <a:lnTo>
                  <a:pt x="19005" y="0"/>
                </a:lnTo>
                <a:lnTo>
                  <a:pt x="21600" y="0"/>
                </a:lnTo>
                <a:lnTo>
                  <a:pt x="21600" y="2595"/>
                </a:lnTo>
                <a:lnTo>
                  <a:pt x="10145" y="14050"/>
                </a:lnTo>
                <a:cubicBezTo>
                  <a:pt x="9883" y="13500"/>
                  <a:pt x="9542" y="12976"/>
                  <a:pt x="9070" y="12504"/>
                </a:cubicBezTo>
                <a:cubicBezTo>
                  <a:pt x="8598" y="12032"/>
                  <a:pt x="8100" y="11717"/>
                  <a:pt x="7550" y="11455"/>
                </a:cubicBezTo>
                <a:close/>
                <a:moveTo>
                  <a:pt x="1730" y="19896"/>
                </a:moveTo>
                <a:cubicBezTo>
                  <a:pt x="1284" y="19450"/>
                  <a:pt x="917" y="18926"/>
                  <a:pt x="655" y="18350"/>
                </a:cubicBezTo>
                <a:lnTo>
                  <a:pt x="0" y="19005"/>
                </a:lnTo>
                <a:cubicBezTo>
                  <a:pt x="288" y="19555"/>
                  <a:pt x="655" y="20053"/>
                  <a:pt x="1101" y="20499"/>
                </a:cubicBezTo>
                <a:cubicBezTo>
                  <a:pt x="1547" y="20945"/>
                  <a:pt x="2071" y="21312"/>
                  <a:pt x="2595" y="21600"/>
                </a:cubicBezTo>
                <a:lnTo>
                  <a:pt x="3250" y="20945"/>
                </a:lnTo>
                <a:cubicBezTo>
                  <a:pt x="2700" y="20709"/>
                  <a:pt x="2176" y="20342"/>
                  <a:pt x="1730" y="1989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6" name="Graphic 5" descr="Briefcase with solid fill">
            <a:extLst>
              <a:ext uri="{FF2B5EF4-FFF2-40B4-BE49-F238E27FC236}">
                <a16:creationId xmlns:a16="http://schemas.microsoft.com/office/drawing/2014/main" id="{44DC77A2-B847-CE42-FEC2-CF1EC26CF7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96512" y="2878538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Graphic 6" descr="Customer review with solid fill">
            <a:extLst>
              <a:ext uri="{FF2B5EF4-FFF2-40B4-BE49-F238E27FC236}">
                <a16:creationId xmlns:a16="http://schemas.microsoft.com/office/drawing/2014/main" id="{4BEB76B9-C1BD-D15B-46D6-035A10F5B6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37447" y="3281567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Graphic 7" descr="Target Audience with solid fill">
            <a:extLst>
              <a:ext uri="{FF2B5EF4-FFF2-40B4-BE49-F238E27FC236}">
                <a16:creationId xmlns:a16="http://schemas.microsoft.com/office/drawing/2014/main" id="{53128229-729A-DA47-5A6A-6032E2CEDE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31263" y="4168939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83DE3C4-7158-62E5-D5F7-00DA2843A4DA}"/>
              </a:ext>
            </a:extLst>
          </p:cNvPr>
          <p:cNvSpPr txBox="1"/>
          <p:nvPr/>
        </p:nvSpPr>
        <p:spPr>
          <a:xfrm rot="18900000">
            <a:off x="7609440" y="1930429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FB7026-3F3C-86D5-7DE1-5F5092911D1D}"/>
              </a:ext>
            </a:extLst>
          </p:cNvPr>
          <p:cNvSpPr txBox="1"/>
          <p:nvPr/>
        </p:nvSpPr>
        <p:spPr>
          <a:xfrm rot="18900000">
            <a:off x="8513329" y="2329821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7480D7-5217-050B-3BB8-154D0874812E}"/>
              </a:ext>
            </a:extLst>
          </p:cNvPr>
          <p:cNvSpPr txBox="1"/>
          <p:nvPr/>
        </p:nvSpPr>
        <p:spPr>
          <a:xfrm rot="18900000">
            <a:off x="8797107" y="3286263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C1DD79-C336-1ADB-1522-C15128A0564A}"/>
              </a:ext>
            </a:extLst>
          </p:cNvPr>
          <p:cNvSpPr txBox="1"/>
          <p:nvPr/>
        </p:nvSpPr>
        <p:spPr>
          <a:xfrm>
            <a:off x="6743848" y="4065075"/>
            <a:ext cx="1260473" cy="107721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/>
              <a:t>Lorem</a:t>
            </a:r>
          </a:p>
          <a:p>
            <a:pPr algn="ctr"/>
            <a:r>
              <a:rPr lang="en-US" sz="3200" b="1" dirty="0"/>
              <a:t>Ipsum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258FDD6-355D-8398-0410-08D4C61091A5}"/>
              </a:ext>
            </a:extLst>
          </p:cNvPr>
          <p:cNvGrpSpPr/>
          <p:nvPr/>
        </p:nvGrpSpPr>
        <p:grpSpPr>
          <a:xfrm>
            <a:off x="902458" y="1474293"/>
            <a:ext cx="4581100" cy="1105487"/>
            <a:chOff x="8921977" y="1466725"/>
            <a:chExt cx="2926080" cy="110548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04E300B-5AE6-27EF-83D0-29C84A79C10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91D7399-F63B-8D9A-CD26-B5AFA394402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987F13A-6705-96D8-29CB-5A011CD91A33}"/>
              </a:ext>
            </a:extLst>
          </p:cNvPr>
          <p:cNvGrpSpPr/>
          <p:nvPr/>
        </p:nvGrpSpPr>
        <p:grpSpPr>
          <a:xfrm>
            <a:off x="902458" y="2921422"/>
            <a:ext cx="4581100" cy="1105487"/>
            <a:chOff x="8921977" y="1466725"/>
            <a:chExt cx="2926080" cy="110548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E2D1C3C-1CA7-35AD-AA01-0E3B290834D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4">
                      <a:lumMod val="75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D68FB12-1C6D-1CA8-66FF-52754997D4A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570C242-6ED2-E7C9-23EA-C24BA0B8DEEA}"/>
              </a:ext>
            </a:extLst>
          </p:cNvPr>
          <p:cNvGrpSpPr/>
          <p:nvPr/>
        </p:nvGrpSpPr>
        <p:grpSpPr>
          <a:xfrm>
            <a:off x="902458" y="4368550"/>
            <a:ext cx="4581100" cy="1105487"/>
            <a:chOff x="8921977" y="1466725"/>
            <a:chExt cx="2926080" cy="110548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81D804E-D9B3-4B45-BDB0-DDDDE129D14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03. 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657D9AC-6D22-4F1D-B6DA-D54C87DC186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3-Part Northeast Arrow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CC9A2CD-5095-6151-0709-CDB36E04DB28}"/>
              </a:ext>
            </a:extLst>
          </p:cNvPr>
          <p:cNvSpPr/>
          <p:nvPr/>
        </p:nvSpPr>
        <p:spPr>
          <a:xfrm>
            <a:off x="6096000" y="1212072"/>
            <a:ext cx="3974099" cy="38787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1" h="21600" extrusionOk="0">
                <a:moveTo>
                  <a:pt x="2701" y="14666"/>
                </a:moveTo>
                <a:cubicBezTo>
                  <a:pt x="4282" y="13009"/>
                  <a:pt x="6535" y="12518"/>
                  <a:pt x="8555" y="13163"/>
                </a:cubicBezTo>
                <a:lnTo>
                  <a:pt x="21111" y="0"/>
                </a:lnTo>
                <a:lnTo>
                  <a:pt x="7589" y="0"/>
                </a:lnTo>
                <a:lnTo>
                  <a:pt x="11452" y="4050"/>
                </a:lnTo>
                <a:lnTo>
                  <a:pt x="1999" y="13930"/>
                </a:lnTo>
                <a:cubicBezTo>
                  <a:pt x="9" y="16016"/>
                  <a:pt x="-489" y="19023"/>
                  <a:pt x="477" y="21600"/>
                </a:cubicBezTo>
                <a:lnTo>
                  <a:pt x="1238" y="20802"/>
                </a:lnTo>
                <a:cubicBezTo>
                  <a:pt x="652" y="18685"/>
                  <a:pt x="1121" y="16323"/>
                  <a:pt x="2701" y="146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1A25051-32C2-2257-8A97-4176A5B56AAA}"/>
              </a:ext>
            </a:extLst>
          </p:cNvPr>
          <p:cNvSpPr/>
          <p:nvPr/>
        </p:nvSpPr>
        <p:spPr>
          <a:xfrm>
            <a:off x="6922446" y="1928325"/>
            <a:ext cx="3878791" cy="39685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11" extrusionOk="0">
                <a:moveTo>
                  <a:pt x="6934" y="18435"/>
                </a:moveTo>
                <a:cubicBezTo>
                  <a:pt x="5277" y="20017"/>
                  <a:pt x="2915" y="20486"/>
                  <a:pt x="798" y="19871"/>
                </a:cubicBezTo>
                <a:lnTo>
                  <a:pt x="0" y="20633"/>
                </a:lnTo>
                <a:cubicBezTo>
                  <a:pt x="2547" y="21600"/>
                  <a:pt x="5584" y="21102"/>
                  <a:pt x="7670" y="19109"/>
                </a:cubicBezTo>
                <a:lnTo>
                  <a:pt x="17550" y="9672"/>
                </a:lnTo>
                <a:lnTo>
                  <a:pt x="21600" y="13540"/>
                </a:lnTo>
                <a:lnTo>
                  <a:pt x="21600" y="0"/>
                </a:lnTo>
                <a:lnTo>
                  <a:pt x="8438" y="12573"/>
                </a:lnTo>
                <a:cubicBezTo>
                  <a:pt x="9082" y="14566"/>
                  <a:pt x="8591" y="16852"/>
                  <a:pt x="6934" y="1843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2ACABED-2489-0872-A4A6-DBD34D6820AC}"/>
              </a:ext>
            </a:extLst>
          </p:cNvPr>
          <p:cNvSpPr/>
          <p:nvPr/>
        </p:nvSpPr>
        <p:spPr>
          <a:xfrm>
            <a:off x="6261289" y="1212072"/>
            <a:ext cx="4539948" cy="45399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550" y="11455"/>
                </a:moveTo>
                <a:lnTo>
                  <a:pt x="19005" y="0"/>
                </a:lnTo>
                <a:lnTo>
                  <a:pt x="21600" y="0"/>
                </a:lnTo>
                <a:lnTo>
                  <a:pt x="21600" y="2595"/>
                </a:lnTo>
                <a:lnTo>
                  <a:pt x="10145" y="14050"/>
                </a:lnTo>
                <a:cubicBezTo>
                  <a:pt x="9883" y="13500"/>
                  <a:pt x="9542" y="12976"/>
                  <a:pt x="9070" y="12504"/>
                </a:cubicBezTo>
                <a:cubicBezTo>
                  <a:pt x="8598" y="12032"/>
                  <a:pt x="8100" y="11717"/>
                  <a:pt x="7550" y="11455"/>
                </a:cubicBezTo>
                <a:close/>
                <a:moveTo>
                  <a:pt x="1730" y="19896"/>
                </a:moveTo>
                <a:cubicBezTo>
                  <a:pt x="1284" y="19450"/>
                  <a:pt x="917" y="18926"/>
                  <a:pt x="655" y="18350"/>
                </a:cubicBezTo>
                <a:lnTo>
                  <a:pt x="0" y="19005"/>
                </a:lnTo>
                <a:cubicBezTo>
                  <a:pt x="288" y="19555"/>
                  <a:pt x="655" y="20053"/>
                  <a:pt x="1101" y="20499"/>
                </a:cubicBezTo>
                <a:cubicBezTo>
                  <a:pt x="1547" y="20945"/>
                  <a:pt x="2071" y="21312"/>
                  <a:pt x="2595" y="21600"/>
                </a:cubicBezTo>
                <a:lnTo>
                  <a:pt x="3250" y="20945"/>
                </a:lnTo>
                <a:cubicBezTo>
                  <a:pt x="2700" y="20709"/>
                  <a:pt x="2176" y="20342"/>
                  <a:pt x="1730" y="1989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6" name="Graphic 5" descr="Briefcase with solid fill">
            <a:extLst>
              <a:ext uri="{FF2B5EF4-FFF2-40B4-BE49-F238E27FC236}">
                <a16:creationId xmlns:a16="http://schemas.microsoft.com/office/drawing/2014/main" id="{44DC77A2-B847-CE42-FEC2-CF1EC26CF7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96512" y="2878538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Graphic 6" descr="Customer review with solid fill">
            <a:extLst>
              <a:ext uri="{FF2B5EF4-FFF2-40B4-BE49-F238E27FC236}">
                <a16:creationId xmlns:a16="http://schemas.microsoft.com/office/drawing/2014/main" id="{4BEB76B9-C1BD-D15B-46D6-035A10F5B6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37447" y="3281567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Graphic 7" descr="Target Audience with solid fill">
            <a:extLst>
              <a:ext uri="{FF2B5EF4-FFF2-40B4-BE49-F238E27FC236}">
                <a16:creationId xmlns:a16="http://schemas.microsoft.com/office/drawing/2014/main" id="{53128229-729A-DA47-5A6A-6032E2CEDE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31263" y="4168939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83DE3C4-7158-62E5-D5F7-00DA2843A4DA}"/>
              </a:ext>
            </a:extLst>
          </p:cNvPr>
          <p:cNvSpPr txBox="1"/>
          <p:nvPr/>
        </p:nvSpPr>
        <p:spPr>
          <a:xfrm rot="18900000">
            <a:off x="7609440" y="1930429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FB7026-3F3C-86D5-7DE1-5F5092911D1D}"/>
              </a:ext>
            </a:extLst>
          </p:cNvPr>
          <p:cNvSpPr txBox="1"/>
          <p:nvPr/>
        </p:nvSpPr>
        <p:spPr>
          <a:xfrm rot="18900000">
            <a:off x="8513329" y="2329821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7480D7-5217-050B-3BB8-154D0874812E}"/>
              </a:ext>
            </a:extLst>
          </p:cNvPr>
          <p:cNvSpPr txBox="1"/>
          <p:nvPr/>
        </p:nvSpPr>
        <p:spPr>
          <a:xfrm rot="18900000">
            <a:off x="8797107" y="3286263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C1DD79-C336-1ADB-1522-C15128A0564A}"/>
              </a:ext>
            </a:extLst>
          </p:cNvPr>
          <p:cNvSpPr txBox="1"/>
          <p:nvPr/>
        </p:nvSpPr>
        <p:spPr>
          <a:xfrm>
            <a:off x="6743848" y="4065075"/>
            <a:ext cx="1260473" cy="107721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258FDD6-355D-8398-0410-08D4C61091A5}"/>
              </a:ext>
            </a:extLst>
          </p:cNvPr>
          <p:cNvGrpSpPr/>
          <p:nvPr/>
        </p:nvGrpSpPr>
        <p:grpSpPr>
          <a:xfrm>
            <a:off x="902458" y="1474293"/>
            <a:ext cx="4581100" cy="1105487"/>
            <a:chOff x="8921977" y="1466725"/>
            <a:chExt cx="2926080" cy="110548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04E300B-5AE6-27EF-83D0-29C84A79C10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/>
                  </a:solidFill>
                </a:rPr>
                <a:t>01. 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91D7399-F63B-8D9A-CD26-B5AFA394402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987F13A-6705-96D8-29CB-5A011CD91A33}"/>
              </a:ext>
            </a:extLst>
          </p:cNvPr>
          <p:cNvGrpSpPr/>
          <p:nvPr/>
        </p:nvGrpSpPr>
        <p:grpSpPr>
          <a:xfrm>
            <a:off x="902458" y="2921422"/>
            <a:ext cx="4581100" cy="1105487"/>
            <a:chOff x="8921977" y="1466725"/>
            <a:chExt cx="2926080" cy="110548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E2D1C3C-1CA7-35AD-AA01-0E3B290834D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4"/>
                  </a:solidFill>
                </a:rPr>
                <a:t>02. 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D68FB12-1C6D-1CA8-66FF-52754997D4A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570C242-6ED2-E7C9-23EA-C24BA0B8DEEA}"/>
              </a:ext>
            </a:extLst>
          </p:cNvPr>
          <p:cNvGrpSpPr/>
          <p:nvPr/>
        </p:nvGrpSpPr>
        <p:grpSpPr>
          <a:xfrm>
            <a:off x="902458" y="4368550"/>
            <a:ext cx="4581100" cy="1105487"/>
            <a:chOff x="8921977" y="1466725"/>
            <a:chExt cx="2926080" cy="110548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81D804E-D9B3-4B45-BDB0-DDDDE129D14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03. 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657D9AC-6D22-4F1D-B6DA-D54C87DC186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8854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8555</TotalTime>
  <Words>319</Words>
  <Application>Microsoft Office PowerPoint</Application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3-Part Northeast Arrow – Slide Template</vt:lpstr>
      <vt:lpstr>3-Part Northeast Arrow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Schedule</dc:title>
  <dc:creator>PresentationGO.com</dc:creator>
  <dc:description>© Copyright PresentationGO.com - Do not distribute or sale without written permission.</dc:description>
  <cp:lastModifiedBy>Christophe</cp:lastModifiedBy>
  <cp:revision>35</cp:revision>
  <dcterms:created xsi:type="dcterms:W3CDTF">2014-11-26T05:14:11Z</dcterms:created>
  <dcterms:modified xsi:type="dcterms:W3CDTF">2022-11-16T14:37:30Z</dcterms:modified>
  <cp:category>Timelines &amp; Planning</cp:category>
</cp:coreProperties>
</file>