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2" d="100"/>
          <a:sy n="132" d="100"/>
        </p:scale>
        <p:origin x="60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1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FEC363E2-CD6C-45E0-938B-769E6C770BBA}"/>
              </a:ext>
            </a:extLst>
          </p:cNvPr>
          <p:cNvSpPr/>
          <p:nvPr/>
        </p:nvSpPr>
        <p:spPr>
          <a:xfrm>
            <a:off x="2933767" y="3648685"/>
            <a:ext cx="3263761" cy="1369314"/>
          </a:xfrm>
          <a:custGeom>
            <a:avLst/>
            <a:gdLst>
              <a:gd name="connsiteX0" fmla="*/ 1646996 w 3263761"/>
              <a:gd name="connsiteY0" fmla="*/ 569387 h 1369314"/>
              <a:gd name="connsiteX1" fmla="*/ 2205002 w 3263761"/>
              <a:gd name="connsiteY1" fmla="*/ 704803 h 1369314"/>
              <a:gd name="connsiteX2" fmla="*/ 2280006 w 3263761"/>
              <a:gd name="connsiteY2" fmla="*/ 912056 h 1369314"/>
              <a:gd name="connsiteX3" fmla="*/ 2245103 w 3263761"/>
              <a:gd name="connsiteY3" fmla="*/ 945926 h 1369314"/>
              <a:gd name="connsiteX4" fmla="*/ 1646996 w 3263761"/>
              <a:gd name="connsiteY4" fmla="*/ 911031 h 1369314"/>
              <a:gd name="connsiteX5" fmla="*/ 1048889 w 3263761"/>
              <a:gd name="connsiteY5" fmla="*/ 945926 h 1369314"/>
              <a:gd name="connsiteX6" fmla="*/ 1013986 w 3263761"/>
              <a:gd name="connsiteY6" fmla="*/ 912056 h 1369314"/>
              <a:gd name="connsiteX7" fmla="*/ 1088842 w 3263761"/>
              <a:gd name="connsiteY7" fmla="*/ 704803 h 1369314"/>
              <a:gd name="connsiteX8" fmla="*/ 1646996 w 3263761"/>
              <a:gd name="connsiteY8" fmla="*/ 569387 h 1369314"/>
              <a:gd name="connsiteX9" fmla="*/ 2614188 w 3263761"/>
              <a:gd name="connsiteY9" fmla="*/ 8196 h 1369314"/>
              <a:gd name="connsiteX10" fmla="*/ 3211256 w 3263761"/>
              <a:gd name="connsiteY10" fmla="*/ 920251 h 1369314"/>
              <a:gd name="connsiteX11" fmla="*/ 3263536 w 3263761"/>
              <a:gd name="connsiteY11" fmla="*/ 1332709 h 1369314"/>
              <a:gd name="connsiteX12" fmla="*/ 3190759 w 3263761"/>
              <a:gd name="connsiteY12" fmla="*/ 1353198 h 1369314"/>
              <a:gd name="connsiteX13" fmla="*/ 2864451 w 3263761"/>
              <a:gd name="connsiteY13" fmla="*/ 934657 h 1369314"/>
              <a:gd name="connsiteX14" fmla="*/ 2481853 w 3263761"/>
              <a:gd name="connsiteY14" fmla="*/ 682265 h 1369314"/>
              <a:gd name="connsiteX15" fmla="*/ 2614188 w 3263761"/>
              <a:gd name="connsiteY15" fmla="*/ 8196 h 1369314"/>
              <a:gd name="connsiteX16" fmla="*/ 666065 w 3263761"/>
              <a:gd name="connsiteY16" fmla="*/ 0 h 1369314"/>
              <a:gd name="connsiteX17" fmla="*/ 797361 w 3263761"/>
              <a:gd name="connsiteY17" fmla="*/ 679192 h 1369314"/>
              <a:gd name="connsiteX18" fmla="*/ 398276 w 3263761"/>
              <a:gd name="connsiteY18" fmla="*/ 935682 h 1369314"/>
              <a:gd name="connsiteX19" fmla="*/ 71968 w 3263761"/>
              <a:gd name="connsiteY19" fmla="*/ 1354222 h 1369314"/>
              <a:gd name="connsiteX20" fmla="*/ 231 w 3263761"/>
              <a:gd name="connsiteY20" fmla="*/ 1333734 h 1369314"/>
              <a:gd name="connsiteX21" fmla="*/ 52512 w 3263761"/>
              <a:gd name="connsiteY21" fmla="*/ 921276 h 1369314"/>
              <a:gd name="connsiteX22" fmla="*/ 666065 w 3263761"/>
              <a:gd name="connsiteY22" fmla="*/ 0 h 136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3761" h="1369314">
                <a:moveTo>
                  <a:pt x="1646996" y="569387"/>
                </a:moveTo>
                <a:cubicBezTo>
                  <a:pt x="1837850" y="569387"/>
                  <a:pt x="2025584" y="614525"/>
                  <a:pt x="2205002" y="704803"/>
                </a:cubicBezTo>
                <a:cubicBezTo>
                  <a:pt x="2224607" y="772542"/>
                  <a:pt x="2249113" y="842267"/>
                  <a:pt x="2280006" y="912056"/>
                </a:cubicBezTo>
                <a:cubicBezTo>
                  <a:pt x="2288175" y="930559"/>
                  <a:pt x="2268718" y="948999"/>
                  <a:pt x="2245103" y="945926"/>
                </a:cubicBezTo>
                <a:cubicBezTo>
                  <a:pt x="2151681" y="933633"/>
                  <a:pt x="1938252" y="911031"/>
                  <a:pt x="1646996" y="911031"/>
                </a:cubicBezTo>
                <a:cubicBezTo>
                  <a:pt x="1355592" y="911031"/>
                  <a:pt x="1143202" y="933633"/>
                  <a:pt x="1048889" y="945926"/>
                </a:cubicBezTo>
                <a:cubicBezTo>
                  <a:pt x="1025274" y="948999"/>
                  <a:pt x="1005668" y="930559"/>
                  <a:pt x="1013986" y="912056"/>
                </a:cubicBezTo>
                <a:cubicBezTo>
                  <a:pt x="1044730" y="843356"/>
                  <a:pt x="1069385" y="772542"/>
                  <a:pt x="1088842" y="704803"/>
                </a:cubicBezTo>
                <a:cubicBezTo>
                  <a:pt x="1267368" y="614525"/>
                  <a:pt x="1455103" y="569387"/>
                  <a:pt x="1646996" y="569387"/>
                </a:cubicBezTo>
                <a:close/>
                <a:moveTo>
                  <a:pt x="2614188" y="8196"/>
                </a:moveTo>
                <a:cubicBezTo>
                  <a:pt x="2940347" y="198034"/>
                  <a:pt x="3162985" y="535517"/>
                  <a:pt x="3211256" y="920251"/>
                </a:cubicBezTo>
                <a:lnTo>
                  <a:pt x="3263536" y="1332709"/>
                </a:lnTo>
                <a:cubicBezTo>
                  <a:pt x="3267695" y="1366579"/>
                  <a:pt x="3213335" y="1381945"/>
                  <a:pt x="3190759" y="1353198"/>
                </a:cubicBezTo>
                <a:lnTo>
                  <a:pt x="2864451" y="934657"/>
                </a:lnTo>
                <a:cubicBezTo>
                  <a:pt x="2767020" y="808461"/>
                  <a:pt x="2631565" y="721257"/>
                  <a:pt x="2481853" y="682265"/>
                </a:cubicBezTo>
                <a:cubicBezTo>
                  <a:pt x="2547501" y="465792"/>
                  <a:pt x="2591612" y="240099"/>
                  <a:pt x="2614188" y="8196"/>
                </a:cubicBezTo>
                <a:close/>
                <a:moveTo>
                  <a:pt x="666065" y="0"/>
                </a:moveTo>
                <a:cubicBezTo>
                  <a:pt x="688641" y="233888"/>
                  <a:pt x="732753" y="460670"/>
                  <a:pt x="797361" y="679192"/>
                </a:cubicBezTo>
                <a:cubicBezTo>
                  <a:pt x="641410" y="716135"/>
                  <a:pt x="499867" y="805388"/>
                  <a:pt x="398276" y="935682"/>
                </a:cubicBezTo>
                <a:lnTo>
                  <a:pt x="71968" y="1354222"/>
                </a:lnTo>
                <a:cubicBezTo>
                  <a:pt x="49393" y="1382970"/>
                  <a:pt x="-3928" y="1367603"/>
                  <a:pt x="231" y="1333734"/>
                </a:cubicBezTo>
                <a:lnTo>
                  <a:pt x="52512" y="921276"/>
                </a:lnTo>
                <a:cubicBezTo>
                  <a:pt x="101673" y="530395"/>
                  <a:pt x="330549" y="188750"/>
                  <a:pt x="666065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Rocket Chart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95270A7-3150-4F51-9C57-0FF760566D66}"/>
              </a:ext>
            </a:extLst>
          </p:cNvPr>
          <p:cNvGrpSpPr/>
          <p:nvPr/>
        </p:nvGrpSpPr>
        <p:grpSpPr>
          <a:xfrm>
            <a:off x="6695611" y="3013821"/>
            <a:ext cx="2194560" cy="1260003"/>
            <a:chOff x="8921977" y="1394910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66D706-E443-4F09-96DC-4BE5B89C56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7ED2142-D451-4B61-A45D-B1CFCA65D20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88E224F-E077-4B76-8753-15C3DCB57933}"/>
              </a:ext>
            </a:extLst>
          </p:cNvPr>
          <p:cNvGrpSpPr/>
          <p:nvPr/>
        </p:nvGrpSpPr>
        <p:grpSpPr>
          <a:xfrm>
            <a:off x="253830" y="3013823"/>
            <a:ext cx="2194560" cy="1260003"/>
            <a:chOff x="332936" y="255595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349B8B1-3A96-465F-AD4F-2EDB950C1D8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64FB6FD-2BFE-49EC-A9F3-8ED227BD4D6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4198155-0040-4F13-A925-26BE90AB455B}"/>
              </a:ext>
            </a:extLst>
          </p:cNvPr>
          <p:cNvGrpSpPr/>
          <p:nvPr/>
        </p:nvGrpSpPr>
        <p:grpSpPr>
          <a:xfrm>
            <a:off x="6695611" y="1465256"/>
            <a:ext cx="2194560" cy="1260003"/>
            <a:chOff x="8921977" y="1394910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EABAE39-0D6D-41C8-BD8C-F2E206C0188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59FE8E0-D21E-4242-B53D-89B78A7A7DD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0F4873-2B68-43BF-9B8A-07E2DA1C2C92}"/>
              </a:ext>
            </a:extLst>
          </p:cNvPr>
          <p:cNvGrpSpPr/>
          <p:nvPr/>
        </p:nvGrpSpPr>
        <p:grpSpPr>
          <a:xfrm>
            <a:off x="253830" y="1465256"/>
            <a:ext cx="2194560" cy="1260003"/>
            <a:chOff x="332936" y="2555951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BD94DC0-F502-476E-9489-BCA43E3F3B5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1DFA5C2-F1C6-4C7B-A061-92C466F974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95DF1B9F-66F6-48EC-9CAE-3CB2632A16F7}"/>
              </a:ext>
            </a:extLst>
          </p:cNvPr>
          <p:cNvSpPr/>
          <p:nvPr/>
        </p:nvSpPr>
        <p:spPr>
          <a:xfrm>
            <a:off x="3669451" y="4777234"/>
            <a:ext cx="1919572" cy="1528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16249AE1-5D39-40CE-9ED1-10D598E2E68A}"/>
              </a:ext>
            </a:extLst>
          </p:cNvPr>
          <p:cNvSpPr/>
          <p:nvPr/>
        </p:nvSpPr>
        <p:spPr>
          <a:xfrm>
            <a:off x="4090092" y="4613081"/>
            <a:ext cx="1024844" cy="1100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5C08DB6-3E02-4A14-91A8-6CEFDA38BD40}"/>
              </a:ext>
            </a:extLst>
          </p:cNvPr>
          <p:cNvSpPr/>
          <p:nvPr/>
        </p:nvSpPr>
        <p:spPr>
          <a:xfrm>
            <a:off x="4223467" y="4613081"/>
            <a:ext cx="763206" cy="69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E9D78E4-F22C-4D0F-A30D-A5B65A68C127}"/>
              </a:ext>
            </a:extLst>
          </p:cNvPr>
          <p:cNvSpPr/>
          <p:nvPr/>
        </p:nvSpPr>
        <p:spPr>
          <a:xfrm>
            <a:off x="3659191" y="1032498"/>
            <a:ext cx="877193" cy="2527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832"/>
                </a:moveTo>
                <a:lnTo>
                  <a:pt x="21600" y="0"/>
                </a:lnTo>
                <a:cubicBezTo>
                  <a:pt x="8236" y="3945"/>
                  <a:pt x="0" y="11203"/>
                  <a:pt x="0" y="19119"/>
                </a:cubicBezTo>
                <a:cubicBezTo>
                  <a:pt x="0" y="19952"/>
                  <a:pt x="101" y="20785"/>
                  <a:pt x="278" y="21600"/>
                </a:cubicBezTo>
                <a:lnTo>
                  <a:pt x="21600" y="1583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1765259B-AD43-4F19-84AD-B6CD48510BD7}"/>
              </a:ext>
            </a:extLst>
          </p:cNvPr>
          <p:cNvSpPr/>
          <p:nvPr/>
        </p:nvSpPr>
        <p:spPr>
          <a:xfrm>
            <a:off x="4613328" y="1032498"/>
            <a:ext cx="877193" cy="2527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832"/>
                </a:moveTo>
                <a:lnTo>
                  <a:pt x="21322" y="21600"/>
                </a:lnTo>
                <a:cubicBezTo>
                  <a:pt x="21499" y="20785"/>
                  <a:pt x="21600" y="19952"/>
                  <a:pt x="21600" y="19119"/>
                </a:cubicBezTo>
                <a:cubicBezTo>
                  <a:pt x="21600" y="11194"/>
                  <a:pt x="13364" y="3945"/>
                  <a:pt x="0" y="0"/>
                </a:cubicBezTo>
                <a:lnTo>
                  <a:pt x="0" y="1583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7043BF8-F5E8-49A9-9F21-D4F0EC4F53BB}"/>
              </a:ext>
            </a:extLst>
          </p:cNvPr>
          <p:cNvSpPr/>
          <p:nvPr/>
        </p:nvSpPr>
        <p:spPr>
          <a:xfrm>
            <a:off x="3679709" y="2951035"/>
            <a:ext cx="1789266" cy="1438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5" extrusionOk="0">
                <a:moveTo>
                  <a:pt x="10800" y="0"/>
                </a:moveTo>
                <a:lnTo>
                  <a:pt x="0" y="10469"/>
                </a:lnTo>
                <a:cubicBezTo>
                  <a:pt x="297" y="14241"/>
                  <a:pt x="904" y="17890"/>
                  <a:pt x="1796" y="21384"/>
                </a:cubicBezTo>
                <a:cubicBezTo>
                  <a:pt x="1821" y="21477"/>
                  <a:pt x="1883" y="21538"/>
                  <a:pt x="1969" y="21569"/>
                </a:cubicBezTo>
                <a:cubicBezTo>
                  <a:pt x="2056" y="21600"/>
                  <a:pt x="2155" y="21585"/>
                  <a:pt x="2229" y="21523"/>
                </a:cubicBezTo>
                <a:cubicBezTo>
                  <a:pt x="4942" y="19414"/>
                  <a:pt x="7815" y="18336"/>
                  <a:pt x="10800" y="18336"/>
                </a:cubicBezTo>
                <a:cubicBezTo>
                  <a:pt x="13772" y="18336"/>
                  <a:pt x="16658" y="19414"/>
                  <a:pt x="19371" y="21523"/>
                </a:cubicBezTo>
                <a:cubicBezTo>
                  <a:pt x="19445" y="21585"/>
                  <a:pt x="19544" y="21600"/>
                  <a:pt x="19631" y="21569"/>
                </a:cubicBezTo>
                <a:cubicBezTo>
                  <a:pt x="19717" y="21538"/>
                  <a:pt x="19779" y="21477"/>
                  <a:pt x="19804" y="21384"/>
                </a:cubicBezTo>
                <a:cubicBezTo>
                  <a:pt x="20708" y="17890"/>
                  <a:pt x="21303" y="14241"/>
                  <a:pt x="21600" y="10469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9BFCA7E-C666-41F8-9746-35F219B22F9E}"/>
              </a:ext>
            </a:extLst>
          </p:cNvPr>
          <p:cNvSpPr txBox="1"/>
          <p:nvPr/>
        </p:nvSpPr>
        <p:spPr>
          <a:xfrm>
            <a:off x="4049009" y="2589547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C3273B-C71F-4EC2-97C6-C6AB038B590C}"/>
              </a:ext>
            </a:extLst>
          </p:cNvPr>
          <p:cNvSpPr txBox="1"/>
          <p:nvPr/>
        </p:nvSpPr>
        <p:spPr>
          <a:xfrm>
            <a:off x="4625677" y="2589547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6E30C88-3147-4B93-A99D-47EFB0AB90C6}"/>
              </a:ext>
            </a:extLst>
          </p:cNvPr>
          <p:cNvSpPr txBox="1"/>
          <p:nvPr/>
        </p:nvSpPr>
        <p:spPr>
          <a:xfrm>
            <a:off x="4337343" y="3106718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pic>
        <p:nvPicPr>
          <p:cNvPr id="54" name="Graphic 53" descr="Bar graph with upward trend outline">
            <a:extLst>
              <a:ext uri="{FF2B5EF4-FFF2-40B4-BE49-F238E27FC236}">
                <a16:creationId xmlns:a16="http://schemas.microsoft.com/office/drawing/2014/main" id="{36F3DC21-4CB9-4B19-9E5B-B57DC568D8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7455" y="2162984"/>
            <a:ext cx="432205" cy="432205"/>
          </a:xfrm>
          <a:prstGeom prst="rect">
            <a:avLst/>
          </a:prstGeom>
        </p:spPr>
      </p:pic>
      <p:pic>
        <p:nvPicPr>
          <p:cNvPr id="55" name="Graphic 54" descr="Customer review outline">
            <a:extLst>
              <a:ext uri="{FF2B5EF4-FFF2-40B4-BE49-F238E27FC236}">
                <a16:creationId xmlns:a16="http://schemas.microsoft.com/office/drawing/2014/main" id="{84DC2862-A026-4D5E-B41D-28ED62EAAB9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3881" y="3581540"/>
            <a:ext cx="396238" cy="396238"/>
          </a:xfrm>
          <a:prstGeom prst="rect">
            <a:avLst/>
          </a:prstGeom>
        </p:spPr>
      </p:pic>
      <p:pic>
        <p:nvPicPr>
          <p:cNvPr id="56" name="Graphic 55" descr="Handshake outline">
            <a:extLst>
              <a:ext uri="{FF2B5EF4-FFF2-40B4-BE49-F238E27FC236}">
                <a16:creationId xmlns:a16="http://schemas.microsoft.com/office/drawing/2014/main" id="{2C2248F9-9BB7-4BB3-AF88-6EED56DFF9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77979" y="2162984"/>
            <a:ext cx="435173" cy="43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Rocket Chart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95270A7-3150-4F51-9C57-0FF760566D66}"/>
              </a:ext>
            </a:extLst>
          </p:cNvPr>
          <p:cNvGrpSpPr/>
          <p:nvPr/>
        </p:nvGrpSpPr>
        <p:grpSpPr>
          <a:xfrm>
            <a:off x="6695611" y="3013821"/>
            <a:ext cx="2194560" cy="1260003"/>
            <a:chOff x="8921977" y="1394910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66D706-E443-4F09-96DC-4BE5B89C56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7ED2142-D451-4B61-A45D-B1CFCA65D20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88E224F-E077-4B76-8753-15C3DCB57933}"/>
              </a:ext>
            </a:extLst>
          </p:cNvPr>
          <p:cNvGrpSpPr/>
          <p:nvPr/>
        </p:nvGrpSpPr>
        <p:grpSpPr>
          <a:xfrm>
            <a:off x="253830" y="3013823"/>
            <a:ext cx="2194560" cy="1260003"/>
            <a:chOff x="332936" y="255595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349B8B1-3A96-465F-AD4F-2EDB950C1D8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64FB6FD-2BFE-49EC-A9F3-8ED227BD4D6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4198155-0040-4F13-A925-26BE90AB455B}"/>
              </a:ext>
            </a:extLst>
          </p:cNvPr>
          <p:cNvGrpSpPr/>
          <p:nvPr/>
        </p:nvGrpSpPr>
        <p:grpSpPr>
          <a:xfrm>
            <a:off x="6695611" y="1465256"/>
            <a:ext cx="2194560" cy="1260003"/>
            <a:chOff x="8921977" y="1394910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EABAE39-0D6D-41C8-BD8C-F2E206C0188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59FE8E0-D21E-4242-B53D-89B78A7A7DD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0F4873-2B68-43BF-9B8A-07E2DA1C2C92}"/>
              </a:ext>
            </a:extLst>
          </p:cNvPr>
          <p:cNvGrpSpPr/>
          <p:nvPr/>
        </p:nvGrpSpPr>
        <p:grpSpPr>
          <a:xfrm>
            <a:off x="253830" y="1465256"/>
            <a:ext cx="2194560" cy="1260003"/>
            <a:chOff x="332936" y="2555951"/>
            <a:chExt cx="2926080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BD94DC0-F502-476E-9489-BCA43E3F3B5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1DFA5C2-F1C6-4C7B-A061-92C466F9744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3EAD4C54-CC83-40F9-8E8C-591CF94D49BB}"/>
              </a:ext>
            </a:extLst>
          </p:cNvPr>
          <p:cNvSpPr/>
          <p:nvPr/>
        </p:nvSpPr>
        <p:spPr>
          <a:xfrm>
            <a:off x="3669451" y="4777234"/>
            <a:ext cx="1919572" cy="1528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F1749EC-BB93-443D-A9A3-D69E19413156}"/>
              </a:ext>
            </a:extLst>
          </p:cNvPr>
          <p:cNvSpPr/>
          <p:nvPr/>
        </p:nvSpPr>
        <p:spPr>
          <a:xfrm>
            <a:off x="4090092" y="4613081"/>
            <a:ext cx="1024844" cy="1100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1B80FFDC-942E-43FC-8824-4E990A4E44A7}"/>
              </a:ext>
            </a:extLst>
          </p:cNvPr>
          <p:cNvSpPr/>
          <p:nvPr/>
        </p:nvSpPr>
        <p:spPr>
          <a:xfrm>
            <a:off x="4223467" y="4613081"/>
            <a:ext cx="763206" cy="69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5D01D140-FB5F-42D3-8FFD-BD0613517A37}"/>
              </a:ext>
            </a:extLst>
          </p:cNvPr>
          <p:cNvSpPr/>
          <p:nvPr/>
        </p:nvSpPr>
        <p:spPr>
          <a:xfrm>
            <a:off x="3659191" y="1032498"/>
            <a:ext cx="877193" cy="2527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832"/>
                </a:moveTo>
                <a:lnTo>
                  <a:pt x="21600" y="0"/>
                </a:lnTo>
                <a:cubicBezTo>
                  <a:pt x="8236" y="3945"/>
                  <a:pt x="0" y="11203"/>
                  <a:pt x="0" y="19119"/>
                </a:cubicBezTo>
                <a:cubicBezTo>
                  <a:pt x="0" y="19952"/>
                  <a:pt x="101" y="20785"/>
                  <a:pt x="278" y="21600"/>
                </a:cubicBezTo>
                <a:lnTo>
                  <a:pt x="21600" y="1583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769AA775-938D-4C74-A9AD-0A9DDC640D6A}"/>
              </a:ext>
            </a:extLst>
          </p:cNvPr>
          <p:cNvSpPr/>
          <p:nvPr/>
        </p:nvSpPr>
        <p:spPr>
          <a:xfrm>
            <a:off x="4613328" y="1032498"/>
            <a:ext cx="877193" cy="2527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832"/>
                </a:moveTo>
                <a:lnTo>
                  <a:pt x="21322" y="21600"/>
                </a:lnTo>
                <a:cubicBezTo>
                  <a:pt x="21499" y="20785"/>
                  <a:pt x="21600" y="19952"/>
                  <a:pt x="21600" y="19119"/>
                </a:cubicBezTo>
                <a:cubicBezTo>
                  <a:pt x="21600" y="11194"/>
                  <a:pt x="13364" y="3945"/>
                  <a:pt x="0" y="0"/>
                </a:cubicBezTo>
                <a:lnTo>
                  <a:pt x="0" y="1583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E562BA9D-8EB2-4298-8254-E6424F7BF850}"/>
              </a:ext>
            </a:extLst>
          </p:cNvPr>
          <p:cNvSpPr/>
          <p:nvPr/>
        </p:nvSpPr>
        <p:spPr>
          <a:xfrm>
            <a:off x="3679709" y="2951035"/>
            <a:ext cx="1789266" cy="1438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5" extrusionOk="0">
                <a:moveTo>
                  <a:pt x="10800" y="0"/>
                </a:moveTo>
                <a:lnTo>
                  <a:pt x="0" y="10469"/>
                </a:lnTo>
                <a:cubicBezTo>
                  <a:pt x="297" y="14241"/>
                  <a:pt x="904" y="17890"/>
                  <a:pt x="1796" y="21384"/>
                </a:cubicBezTo>
                <a:cubicBezTo>
                  <a:pt x="1821" y="21477"/>
                  <a:pt x="1883" y="21538"/>
                  <a:pt x="1969" y="21569"/>
                </a:cubicBezTo>
                <a:cubicBezTo>
                  <a:pt x="2056" y="21600"/>
                  <a:pt x="2155" y="21585"/>
                  <a:pt x="2229" y="21523"/>
                </a:cubicBezTo>
                <a:cubicBezTo>
                  <a:pt x="4942" y="19414"/>
                  <a:pt x="7815" y="18336"/>
                  <a:pt x="10800" y="18336"/>
                </a:cubicBezTo>
                <a:cubicBezTo>
                  <a:pt x="13772" y="18336"/>
                  <a:pt x="16658" y="19414"/>
                  <a:pt x="19371" y="21523"/>
                </a:cubicBezTo>
                <a:cubicBezTo>
                  <a:pt x="19445" y="21585"/>
                  <a:pt x="19544" y="21600"/>
                  <a:pt x="19631" y="21569"/>
                </a:cubicBezTo>
                <a:cubicBezTo>
                  <a:pt x="19717" y="21538"/>
                  <a:pt x="19779" y="21477"/>
                  <a:pt x="19804" y="21384"/>
                </a:cubicBezTo>
                <a:cubicBezTo>
                  <a:pt x="20708" y="17890"/>
                  <a:pt x="21303" y="14241"/>
                  <a:pt x="21600" y="10469"/>
                </a:cubicBezTo>
                <a:lnTo>
                  <a:pt x="108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F20D87-AFC7-4D5D-8DE9-C07F35071715}"/>
              </a:ext>
            </a:extLst>
          </p:cNvPr>
          <p:cNvSpPr txBox="1"/>
          <p:nvPr/>
        </p:nvSpPr>
        <p:spPr>
          <a:xfrm>
            <a:off x="4049009" y="2589547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432D08-CDA9-49D7-8782-4E680FF5C12B}"/>
              </a:ext>
            </a:extLst>
          </p:cNvPr>
          <p:cNvSpPr txBox="1"/>
          <p:nvPr/>
        </p:nvSpPr>
        <p:spPr>
          <a:xfrm>
            <a:off x="4625677" y="2589547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3D6D65-C803-4174-9C7C-498C282581F8}"/>
              </a:ext>
            </a:extLst>
          </p:cNvPr>
          <p:cNvSpPr txBox="1"/>
          <p:nvPr/>
        </p:nvSpPr>
        <p:spPr>
          <a:xfrm>
            <a:off x="4337343" y="3106718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pic>
        <p:nvPicPr>
          <p:cNvPr id="54" name="Graphic 53" descr="Bar graph with upward trend outline">
            <a:extLst>
              <a:ext uri="{FF2B5EF4-FFF2-40B4-BE49-F238E27FC236}">
                <a16:creationId xmlns:a16="http://schemas.microsoft.com/office/drawing/2014/main" id="{6C29D888-EB59-421A-93E4-CFD92EE0A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7455" y="2162984"/>
            <a:ext cx="432205" cy="432205"/>
          </a:xfrm>
          <a:prstGeom prst="rect">
            <a:avLst/>
          </a:prstGeom>
        </p:spPr>
      </p:pic>
      <p:pic>
        <p:nvPicPr>
          <p:cNvPr id="55" name="Graphic 54" descr="Customer review outline">
            <a:extLst>
              <a:ext uri="{FF2B5EF4-FFF2-40B4-BE49-F238E27FC236}">
                <a16:creationId xmlns:a16="http://schemas.microsoft.com/office/drawing/2014/main" id="{B6EED6E1-1F33-437F-B2FE-536D2B929DA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73881" y="3581540"/>
            <a:ext cx="396238" cy="396238"/>
          </a:xfrm>
          <a:prstGeom prst="rect">
            <a:avLst/>
          </a:prstGeom>
        </p:spPr>
      </p:pic>
      <p:pic>
        <p:nvPicPr>
          <p:cNvPr id="56" name="Graphic 55" descr="Handshake outline">
            <a:extLst>
              <a:ext uri="{FF2B5EF4-FFF2-40B4-BE49-F238E27FC236}">
                <a16:creationId xmlns:a16="http://schemas.microsoft.com/office/drawing/2014/main" id="{4F6CC418-4F22-4D2A-9959-1AFF36E9A9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77979" y="2162984"/>
            <a:ext cx="435173" cy="435173"/>
          </a:xfrm>
          <a:prstGeom prst="rect">
            <a:avLst/>
          </a:prstGeom>
        </p:spPr>
      </p:pic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BBE3336-E2D1-4500-B98D-149F813F752C}"/>
              </a:ext>
            </a:extLst>
          </p:cNvPr>
          <p:cNvSpPr/>
          <p:nvPr/>
        </p:nvSpPr>
        <p:spPr>
          <a:xfrm>
            <a:off x="2933767" y="3648685"/>
            <a:ext cx="3263761" cy="1369314"/>
          </a:xfrm>
          <a:custGeom>
            <a:avLst/>
            <a:gdLst>
              <a:gd name="connsiteX0" fmla="*/ 1646996 w 3263761"/>
              <a:gd name="connsiteY0" fmla="*/ 569387 h 1369314"/>
              <a:gd name="connsiteX1" fmla="*/ 2205002 w 3263761"/>
              <a:gd name="connsiteY1" fmla="*/ 704803 h 1369314"/>
              <a:gd name="connsiteX2" fmla="*/ 2280006 w 3263761"/>
              <a:gd name="connsiteY2" fmla="*/ 912056 h 1369314"/>
              <a:gd name="connsiteX3" fmla="*/ 2245103 w 3263761"/>
              <a:gd name="connsiteY3" fmla="*/ 945926 h 1369314"/>
              <a:gd name="connsiteX4" fmla="*/ 1646996 w 3263761"/>
              <a:gd name="connsiteY4" fmla="*/ 911031 h 1369314"/>
              <a:gd name="connsiteX5" fmla="*/ 1048889 w 3263761"/>
              <a:gd name="connsiteY5" fmla="*/ 945926 h 1369314"/>
              <a:gd name="connsiteX6" fmla="*/ 1013986 w 3263761"/>
              <a:gd name="connsiteY6" fmla="*/ 912056 h 1369314"/>
              <a:gd name="connsiteX7" fmla="*/ 1088842 w 3263761"/>
              <a:gd name="connsiteY7" fmla="*/ 704803 h 1369314"/>
              <a:gd name="connsiteX8" fmla="*/ 1646996 w 3263761"/>
              <a:gd name="connsiteY8" fmla="*/ 569387 h 1369314"/>
              <a:gd name="connsiteX9" fmla="*/ 2614188 w 3263761"/>
              <a:gd name="connsiteY9" fmla="*/ 8196 h 1369314"/>
              <a:gd name="connsiteX10" fmla="*/ 3211256 w 3263761"/>
              <a:gd name="connsiteY10" fmla="*/ 920251 h 1369314"/>
              <a:gd name="connsiteX11" fmla="*/ 3263536 w 3263761"/>
              <a:gd name="connsiteY11" fmla="*/ 1332709 h 1369314"/>
              <a:gd name="connsiteX12" fmla="*/ 3190759 w 3263761"/>
              <a:gd name="connsiteY12" fmla="*/ 1353198 h 1369314"/>
              <a:gd name="connsiteX13" fmla="*/ 2864451 w 3263761"/>
              <a:gd name="connsiteY13" fmla="*/ 934657 h 1369314"/>
              <a:gd name="connsiteX14" fmla="*/ 2481853 w 3263761"/>
              <a:gd name="connsiteY14" fmla="*/ 682265 h 1369314"/>
              <a:gd name="connsiteX15" fmla="*/ 2614188 w 3263761"/>
              <a:gd name="connsiteY15" fmla="*/ 8196 h 1369314"/>
              <a:gd name="connsiteX16" fmla="*/ 666065 w 3263761"/>
              <a:gd name="connsiteY16" fmla="*/ 0 h 1369314"/>
              <a:gd name="connsiteX17" fmla="*/ 797361 w 3263761"/>
              <a:gd name="connsiteY17" fmla="*/ 679192 h 1369314"/>
              <a:gd name="connsiteX18" fmla="*/ 398276 w 3263761"/>
              <a:gd name="connsiteY18" fmla="*/ 935682 h 1369314"/>
              <a:gd name="connsiteX19" fmla="*/ 71968 w 3263761"/>
              <a:gd name="connsiteY19" fmla="*/ 1354222 h 1369314"/>
              <a:gd name="connsiteX20" fmla="*/ 231 w 3263761"/>
              <a:gd name="connsiteY20" fmla="*/ 1333734 h 1369314"/>
              <a:gd name="connsiteX21" fmla="*/ 52512 w 3263761"/>
              <a:gd name="connsiteY21" fmla="*/ 921276 h 1369314"/>
              <a:gd name="connsiteX22" fmla="*/ 666065 w 3263761"/>
              <a:gd name="connsiteY22" fmla="*/ 0 h 136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3761" h="1369314">
                <a:moveTo>
                  <a:pt x="1646996" y="569387"/>
                </a:moveTo>
                <a:cubicBezTo>
                  <a:pt x="1837850" y="569387"/>
                  <a:pt x="2025584" y="614525"/>
                  <a:pt x="2205002" y="704803"/>
                </a:cubicBezTo>
                <a:cubicBezTo>
                  <a:pt x="2224607" y="772542"/>
                  <a:pt x="2249113" y="842267"/>
                  <a:pt x="2280006" y="912056"/>
                </a:cubicBezTo>
                <a:cubicBezTo>
                  <a:pt x="2288175" y="930559"/>
                  <a:pt x="2268718" y="948999"/>
                  <a:pt x="2245103" y="945926"/>
                </a:cubicBezTo>
                <a:cubicBezTo>
                  <a:pt x="2151681" y="933633"/>
                  <a:pt x="1938252" y="911031"/>
                  <a:pt x="1646996" y="911031"/>
                </a:cubicBezTo>
                <a:cubicBezTo>
                  <a:pt x="1355592" y="911031"/>
                  <a:pt x="1143202" y="933633"/>
                  <a:pt x="1048889" y="945926"/>
                </a:cubicBezTo>
                <a:cubicBezTo>
                  <a:pt x="1025274" y="948999"/>
                  <a:pt x="1005668" y="930559"/>
                  <a:pt x="1013986" y="912056"/>
                </a:cubicBezTo>
                <a:cubicBezTo>
                  <a:pt x="1044730" y="843356"/>
                  <a:pt x="1069385" y="772542"/>
                  <a:pt x="1088842" y="704803"/>
                </a:cubicBezTo>
                <a:cubicBezTo>
                  <a:pt x="1267368" y="614525"/>
                  <a:pt x="1455103" y="569387"/>
                  <a:pt x="1646996" y="569387"/>
                </a:cubicBezTo>
                <a:close/>
                <a:moveTo>
                  <a:pt x="2614188" y="8196"/>
                </a:moveTo>
                <a:cubicBezTo>
                  <a:pt x="2940347" y="198034"/>
                  <a:pt x="3162985" y="535517"/>
                  <a:pt x="3211256" y="920251"/>
                </a:cubicBezTo>
                <a:lnTo>
                  <a:pt x="3263536" y="1332709"/>
                </a:lnTo>
                <a:cubicBezTo>
                  <a:pt x="3267695" y="1366579"/>
                  <a:pt x="3213335" y="1381945"/>
                  <a:pt x="3190759" y="1353198"/>
                </a:cubicBezTo>
                <a:lnTo>
                  <a:pt x="2864451" y="934657"/>
                </a:lnTo>
                <a:cubicBezTo>
                  <a:pt x="2767020" y="808461"/>
                  <a:pt x="2631565" y="721257"/>
                  <a:pt x="2481853" y="682265"/>
                </a:cubicBezTo>
                <a:cubicBezTo>
                  <a:pt x="2547501" y="465792"/>
                  <a:pt x="2591612" y="240099"/>
                  <a:pt x="2614188" y="8196"/>
                </a:cubicBezTo>
                <a:close/>
                <a:moveTo>
                  <a:pt x="666065" y="0"/>
                </a:moveTo>
                <a:cubicBezTo>
                  <a:pt x="688641" y="233888"/>
                  <a:pt x="732753" y="460670"/>
                  <a:pt x="797361" y="679192"/>
                </a:cubicBezTo>
                <a:cubicBezTo>
                  <a:pt x="641410" y="716135"/>
                  <a:pt x="499867" y="805388"/>
                  <a:pt x="398276" y="935682"/>
                </a:cubicBezTo>
                <a:lnTo>
                  <a:pt x="71968" y="1354222"/>
                </a:lnTo>
                <a:cubicBezTo>
                  <a:pt x="49393" y="1382970"/>
                  <a:pt x="-3928" y="1367603"/>
                  <a:pt x="231" y="1333734"/>
                </a:cubicBezTo>
                <a:lnTo>
                  <a:pt x="52512" y="921276"/>
                </a:lnTo>
                <a:cubicBezTo>
                  <a:pt x="101673" y="530395"/>
                  <a:pt x="330549" y="188750"/>
                  <a:pt x="6660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7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375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Rocket Chart – Slide Template</vt:lpstr>
      <vt:lpstr>3-Part Rocket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Rocket Chart</dc:title>
  <dc:creator>PresentationGO.com</dc:creator>
  <dc:description>© Copyright PresentationGO.com</dc:description>
  <dcterms:created xsi:type="dcterms:W3CDTF">2014-11-26T05:14:11Z</dcterms:created>
  <dcterms:modified xsi:type="dcterms:W3CDTF">2021-07-05T22:42:09Z</dcterms:modified>
  <cp:category>Charts &amp; Diagrams</cp:category>
</cp:coreProperties>
</file>