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6" r:id="rId4"/>
    <p:sldId id="31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500"/>
    <a:srgbClr val="1AA8FE"/>
    <a:srgbClr val="F3591F"/>
    <a:srgbClr val="F0EEEF"/>
    <a:srgbClr val="C13018"/>
    <a:srgbClr val="EBCB38"/>
    <a:srgbClr val="355E71"/>
    <a:srgbClr val="A2B969"/>
    <a:srgbClr val="F36F13"/>
    <a:srgbClr val="0D9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7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6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3-Piece Puzzle Diagram</a:t>
            </a:r>
          </a:p>
        </p:txBody>
      </p:sp>
      <p:sp>
        <p:nvSpPr>
          <p:cNvPr id="3" name="Freeform 541"/>
          <p:cNvSpPr>
            <a:spLocks/>
          </p:cNvSpPr>
          <p:nvPr/>
        </p:nvSpPr>
        <p:spPr bwMode="auto">
          <a:xfrm>
            <a:off x="2326392" y="1248491"/>
            <a:ext cx="1996204" cy="2435833"/>
          </a:xfrm>
          <a:custGeom>
            <a:avLst/>
            <a:gdLst>
              <a:gd name="T0" fmla="*/ 1494 w 4467"/>
              <a:gd name="T1" fmla="*/ 5405 h 5451"/>
              <a:gd name="T2" fmla="*/ 1292 w 4467"/>
              <a:gd name="T3" fmla="*/ 5186 h 5451"/>
              <a:gd name="T4" fmla="*/ 1283 w 4467"/>
              <a:gd name="T5" fmla="*/ 5005 h 5451"/>
              <a:gd name="T6" fmla="*/ 1392 w 4467"/>
              <a:gd name="T7" fmla="*/ 4722 h 5451"/>
              <a:gd name="T8" fmla="*/ 1385 w 4467"/>
              <a:gd name="T9" fmla="*/ 4574 h 5451"/>
              <a:gd name="T10" fmla="*/ 1256 w 4467"/>
              <a:gd name="T11" fmla="*/ 4490 h 5451"/>
              <a:gd name="T12" fmla="*/ 1195 w 4467"/>
              <a:gd name="T13" fmla="*/ 4485 h 5451"/>
              <a:gd name="T14" fmla="*/ 0 w 4467"/>
              <a:gd name="T15" fmla="*/ 3172 h 5451"/>
              <a:gd name="T16" fmla="*/ 26 w 4467"/>
              <a:gd name="T17" fmla="*/ 3063 h 5451"/>
              <a:gd name="T18" fmla="*/ 128 w 4467"/>
              <a:gd name="T19" fmla="*/ 2995 h 5451"/>
              <a:gd name="T20" fmla="*/ 229 w 4467"/>
              <a:gd name="T21" fmla="*/ 3015 h 5451"/>
              <a:gd name="T22" fmla="*/ 544 w 4467"/>
              <a:gd name="T23" fmla="*/ 3124 h 5451"/>
              <a:gd name="T24" fmla="*/ 757 w 4467"/>
              <a:gd name="T25" fmla="*/ 3072 h 5451"/>
              <a:gd name="T26" fmla="*/ 947 w 4467"/>
              <a:gd name="T27" fmla="*/ 2813 h 5451"/>
              <a:gd name="T28" fmla="*/ 947 w 4467"/>
              <a:gd name="T29" fmla="*/ 2549 h 5451"/>
              <a:gd name="T30" fmla="*/ 757 w 4467"/>
              <a:gd name="T31" fmla="*/ 2291 h 5451"/>
              <a:gd name="T32" fmla="*/ 544 w 4467"/>
              <a:gd name="T33" fmla="*/ 2238 h 5451"/>
              <a:gd name="T34" fmla="*/ 229 w 4467"/>
              <a:gd name="T35" fmla="*/ 2346 h 5451"/>
              <a:gd name="T36" fmla="*/ 128 w 4467"/>
              <a:gd name="T37" fmla="*/ 2368 h 5451"/>
              <a:gd name="T38" fmla="*/ 26 w 4467"/>
              <a:gd name="T39" fmla="*/ 2300 h 5451"/>
              <a:gd name="T40" fmla="*/ 0 w 4467"/>
              <a:gd name="T41" fmla="*/ 966 h 5451"/>
              <a:gd name="T42" fmla="*/ 1296 w 4467"/>
              <a:gd name="T43" fmla="*/ 949 h 5451"/>
              <a:gd name="T44" fmla="*/ 1396 w 4467"/>
              <a:gd name="T45" fmla="*/ 858 h 5451"/>
              <a:gd name="T46" fmla="*/ 1381 w 4467"/>
              <a:gd name="T47" fmla="*/ 706 h 5451"/>
              <a:gd name="T48" fmla="*/ 1274 w 4467"/>
              <a:gd name="T49" fmla="*/ 398 h 5451"/>
              <a:gd name="T50" fmla="*/ 1324 w 4467"/>
              <a:gd name="T51" fmla="*/ 197 h 5451"/>
              <a:gd name="T52" fmla="*/ 1571 w 4467"/>
              <a:gd name="T53" fmla="*/ 17 h 5451"/>
              <a:gd name="T54" fmla="*/ 1822 w 4467"/>
              <a:gd name="T55" fmla="*/ 17 h 5451"/>
              <a:gd name="T56" fmla="*/ 2068 w 4467"/>
              <a:gd name="T57" fmla="*/ 197 h 5451"/>
              <a:gd name="T58" fmla="*/ 2118 w 4467"/>
              <a:gd name="T59" fmla="*/ 398 h 5451"/>
              <a:gd name="T60" fmla="*/ 2011 w 4467"/>
              <a:gd name="T61" fmla="*/ 706 h 5451"/>
              <a:gd name="T62" fmla="*/ 1997 w 4467"/>
              <a:gd name="T63" fmla="*/ 858 h 5451"/>
              <a:gd name="T64" fmla="*/ 2089 w 4467"/>
              <a:gd name="T65" fmla="*/ 947 h 5451"/>
              <a:gd name="T66" fmla="*/ 2176 w 4467"/>
              <a:gd name="T67" fmla="*/ 966 h 5451"/>
              <a:gd name="T68" fmla="*/ 3503 w 4467"/>
              <a:gd name="T69" fmla="*/ 966 h 5451"/>
              <a:gd name="T70" fmla="*/ 3526 w 4467"/>
              <a:gd name="T71" fmla="*/ 2296 h 5451"/>
              <a:gd name="T72" fmla="*/ 3618 w 4467"/>
              <a:gd name="T73" fmla="*/ 2383 h 5451"/>
              <a:gd name="T74" fmla="*/ 3739 w 4467"/>
              <a:gd name="T75" fmla="*/ 2378 h 5451"/>
              <a:gd name="T76" fmla="*/ 4022 w 4467"/>
              <a:gd name="T77" fmla="*/ 2269 h 5451"/>
              <a:gd name="T78" fmla="*/ 4203 w 4467"/>
              <a:gd name="T79" fmla="*/ 2276 h 5451"/>
              <a:gd name="T80" fmla="*/ 4423 w 4467"/>
              <a:gd name="T81" fmla="*/ 2480 h 5451"/>
              <a:gd name="T82" fmla="*/ 4466 w 4467"/>
              <a:gd name="T83" fmla="*/ 2725 h 5451"/>
              <a:gd name="T84" fmla="*/ 4331 w 4467"/>
              <a:gd name="T85" fmla="*/ 3007 h 5451"/>
              <a:gd name="T86" fmla="*/ 4092 w 4467"/>
              <a:gd name="T87" fmla="*/ 3103 h 5451"/>
              <a:gd name="T88" fmla="*/ 3792 w 4467"/>
              <a:gd name="T89" fmla="*/ 3010 h 5451"/>
              <a:gd name="T90" fmla="*/ 3668 w 4467"/>
              <a:gd name="T91" fmla="*/ 2972 h 5451"/>
              <a:gd name="T92" fmla="*/ 3568 w 4467"/>
              <a:gd name="T93" fmla="*/ 3009 h 5451"/>
              <a:gd name="T94" fmla="*/ 3503 w 4467"/>
              <a:gd name="T95" fmla="*/ 3150 h 5451"/>
              <a:gd name="T96" fmla="*/ 3359 w 4467"/>
              <a:gd name="T97" fmla="*/ 4486 h 5451"/>
              <a:gd name="T98" fmla="*/ 2202 w 4467"/>
              <a:gd name="T99" fmla="*/ 4485 h 5451"/>
              <a:gd name="T100" fmla="*/ 2053 w 4467"/>
              <a:gd name="T101" fmla="*/ 4525 h 5451"/>
              <a:gd name="T102" fmla="*/ 1988 w 4467"/>
              <a:gd name="T103" fmla="*/ 4634 h 5451"/>
              <a:gd name="T104" fmla="*/ 2026 w 4467"/>
              <a:gd name="T105" fmla="*/ 4775 h 5451"/>
              <a:gd name="T106" fmla="*/ 2119 w 4467"/>
              <a:gd name="T107" fmla="*/ 5074 h 5451"/>
              <a:gd name="T108" fmla="*/ 2023 w 4467"/>
              <a:gd name="T109" fmla="*/ 5313 h 5451"/>
              <a:gd name="T110" fmla="*/ 1739 w 4467"/>
              <a:gd name="T111" fmla="*/ 5449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7" h="5451">
                <a:moveTo>
                  <a:pt x="1696" y="5451"/>
                </a:moveTo>
                <a:lnTo>
                  <a:pt x="1652" y="5449"/>
                </a:lnTo>
                <a:lnTo>
                  <a:pt x="1571" y="5434"/>
                </a:lnTo>
                <a:lnTo>
                  <a:pt x="1494" y="5405"/>
                </a:lnTo>
                <a:lnTo>
                  <a:pt x="1427" y="5365"/>
                </a:lnTo>
                <a:lnTo>
                  <a:pt x="1370" y="5313"/>
                </a:lnTo>
                <a:lnTo>
                  <a:pt x="1324" y="5254"/>
                </a:lnTo>
                <a:lnTo>
                  <a:pt x="1292" y="5186"/>
                </a:lnTo>
                <a:lnTo>
                  <a:pt x="1275" y="5112"/>
                </a:lnTo>
                <a:lnTo>
                  <a:pt x="1274" y="5074"/>
                </a:lnTo>
                <a:lnTo>
                  <a:pt x="1274" y="5053"/>
                </a:lnTo>
                <a:lnTo>
                  <a:pt x="1283" y="5005"/>
                </a:lnTo>
                <a:lnTo>
                  <a:pt x="1306" y="4923"/>
                </a:lnTo>
                <a:lnTo>
                  <a:pt x="1367" y="4775"/>
                </a:lnTo>
                <a:lnTo>
                  <a:pt x="1381" y="4746"/>
                </a:lnTo>
                <a:lnTo>
                  <a:pt x="1392" y="4722"/>
                </a:lnTo>
                <a:lnTo>
                  <a:pt x="1403" y="4677"/>
                </a:lnTo>
                <a:lnTo>
                  <a:pt x="1405" y="4634"/>
                </a:lnTo>
                <a:lnTo>
                  <a:pt x="1394" y="4593"/>
                </a:lnTo>
                <a:lnTo>
                  <a:pt x="1385" y="4574"/>
                </a:lnTo>
                <a:lnTo>
                  <a:pt x="1374" y="4556"/>
                </a:lnTo>
                <a:lnTo>
                  <a:pt x="1342" y="4527"/>
                </a:lnTo>
                <a:lnTo>
                  <a:pt x="1304" y="4505"/>
                </a:lnTo>
                <a:lnTo>
                  <a:pt x="1256" y="4490"/>
                </a:lnTo>
                <a:lnTo>
                  <a:pt x="1228" y="4486"/>
                </a:lnTo>
                <a:lnTo>
                  <a:pt x="1228" y="4485"/>
                </a:lnTo>
                <a:lnTo>
                  <a:pt x="1217" y="4485"/>
                </a:lnTo>
                <a:lnTo>
                  <a:pt x="1195" y="4485"/>
                </a:lnTo>
                <a:lnTo>
                  <a:pt x="185" y="4486"/>
                </a:lnTo>
                <a:lnTo>
                  <a:pt x="0" y="4486"/>
                </a:lnTo>
                <a:lnTo>
                  <a:pt x="0" y="3184"/>
                </a:lnTo>
                <a:lnTo>
                  <a:pt x="0" y="3172"/>
                </a:lnTo>
                <a:lnTo>
                  <a:pt x="0" y="3164"/>
                </a:lnTo>
                <a:lnTo>
                  <a:pt x="0" y="3164"/>
                </a:lnTo>
                <a:lnTo>
                  <a:pt x="4" y="3125"/>
                </a:lnTo>
                <a:lnTo>
                  <a:pt x="26" y="3063"/>
                </a:lnTo>
                <a:lnTo>
                  <a:pt x="53" y="3028"/>
                </a:lnTo>
                <a:lnTo>
                  <a:pt x="75" y="3011"/>
                </a:lnTo>
                <a:lnTo>
                  <a:pt x="99" y="3000"/>
                </a:lnTo>
                <a:lnTo>
                  <a:pt x="128" y="2995"/>
                </a:lnTo>
                <a:lnTo>
                  <a:pt x="144" y="2993"/>
                </a:lnTo>
                <a:lnTo>
                  <a:pt x="164" y="2995"/>
                </a:lnTo>
                <a:lnTo>
                  <a:pt x="207" y="3006"/>
                </a:lnTo>
                <a:lnTo>
                  <a:pt x="229" y="3015"/>
                </a:lnTo>
                <a:lnTo>
                  <a:pt x="262" y="3032"/>
                </a:lnTo>
                <a:lnTo>
                  <a:pt x="413" y="3093"/>
                </a:lnTo>
                <a:lnTo>
                  <a:pt x="495" y="3116"/>
                </a:lnTo>
                <a:lnTo>
                  <a:pt x="544" y="3124"/>
                </a:lnTo>
                <a:lnTo>
                  <a:pt x="566" y="3125"/>
                </a:lnTo>
                <a:lnTo>
                  <a:pt x="608" y="3124"/>
                </a:lnTo>
                <a:lnTo>
                  <a:pt x="685" y="3106"/>
                </a:lnTo>
                <a:lnTo>
                  <a:pt x="757" y="3072"/>
                </a:lnTo>
                <a:lnTo>
                  <a:pt x="820" y="3024"/>
                </a:lnTo>
                <a:lnTo>
                  <a:pt x="875" y="2965"/>
                </a:lnTo>
                <a:lnTo>
                  <a:pt x="917" y="2893"/>
                </a:lnTo>
                <a:lnTo>
                  <a:pt x="947" y="2813"/>
                </a:lnTo>
                <a:lnTo>
                  <a:pt x="963" y="2728"/>
                </a:lnTo>
                <a:lnTo>
                  <a:pt x="965" y="2681"/>
                </a:lnTo>
                <a:lnTo>
                  <a:pt x="963" y="2635"/>
                </a:lnTo>
                <a:lnTo>
                  <a:pt x="947" y="2549"/>
                </a:lnTo>
                <a:lnTo>
                  <a:pt x="917" y="2470"/>
                </a:lnTo>
                <a:lnTo>
                  <a:pt x="875" y="2398"/>
                </a:lnTo>
                <a:lnTo>
                  <a:pt x="820" y="2339"/>
                </a:lnTo>
                <a:lnTo>
                  <a:pt x="757" y="2291"/>
                </a:lnTo>
                <a:lnTo>
                  <a:pt x="685" y="2256"/>
                </a:lnTo>
                <a:lnTo>
                  <a:pt x="608" y="2239"/>
                </a:lnTo>
                <a:lnTo>
                  <a:pt x="566" y="2238"/>
                </a:lnTo>
                <a:lnTo>
                  <a:pt x="544" y="2238"/>
                </a:lnTo>
                <a:lnTo>
                  <a:pt x="495" y="2247"/>
                </a:lnTo>
                <a:lnTo>
                  <a:pt x="413" y="2270"/>
                </a:lnTo>
                <a:lnTo>
                  <a:pt x="262" y="2331"/>
                </a:lnTo>
                <a:lnTo>
                  <a:pt x="229" y="2346"/>
                </a:lnTo>
                <a:lnTo>
                  <a:pt x="207" y="2357"/>
                </a:lnTo>
                <a:lnTo>
                  <a:pt x="164" y="2368"/>
                </a:lnTo>
                <a:lnTo>
                  <a:pt x="144" y="2368"/>
                </a:lnTo>
                <a:lnTo>
                  <a:pt x="128" y="2368"/>
                </a:lnTo>
                <a:lnTo>
                  <a:pt x="99" y="2362"/>
                </a:lnTo>
                <a:lnTo>
                  <a:pt x="75" y="2350"/>
                </a:lnTo>
                <a:lnTo>
                  <a:pt x="53" y="2333"/>
                </a:lnTo>
                <a:lnTo>
                  <a:pt x="26" y="2300"/>
                </a:lnTo>
                <a:lnTo>
                  <a:pt x="4" y="2238"/>
                </a:lnTo>
                <a:lnTo>
                  <a:pt x="0" y="2199"/>
                </a:lnTo>
                <a:lnTo>
                  <a:pt x="0" y="2175"/>
                </a:lnTo>
                <a:lnTo>
                  <a:pt x="0" y="966"/>
                </a:lnTo>
                <a:lnTo>
                  <a:pt x="1191" y="966"/>
                </a:lnTo>
                <a:lnTo>
                  <a:pt x="1214" y="966"/>
                </a:lnTo>
                <a:lnTo>
                  <a:pt x="1244" y="963"/>
                </a:lnTo>
                <a:lnTo>
                  <a:pt x="1296" y="949"/>
                </a:lnTo>
                <a:lnTo>
                  <a:pt x="1340" y="927"/>
                </a:lnTo>
                <a:lnTo>
                  <a:pt x="1374" y="896"/>
                </a:lnTo>
                <a:lnTo>
                  <a:pt x="1385" y="877"/>
                </a:lnTo>
                <a:lnTo>
                  <a:pt x="1396" y="858"/>
                </a:lnTo>
                <a:lnTo>
                  <a:pt x="1405" y="818"/>
                </a:lnTo>
                <a:lnTo>
                  <a:pt x="1403" y="774"/>
                </a:lnTo>
                <a:lnTo>
                  <a:pt x="1392" y="729"/>
                </a:lnTo>
                <a:lnTo>
                  <a:pt x="1381" y="706"/>
                </a:lnTo>
                <a:lnTo>
                  <a:pt x="1367" y="677"/>
                </a:lnTo>
                <a:lnTo>
                  <a:pt x="1306" y="528"/>
                </a:lnTo>
                <a:lnTo>
                  <a:pt x="1283" y="448"/>
                </a:lnTo>
                <a:lnTo>
                  <a:pt x="1274" y="398"/>
                </a:lnTo>
                <a:lnTo>
                  <a:pt x="1274" y="378"/>
                </a:lnTo>
                <a:lnTo>
                  <a:pt x="1275" y="339"/>
                </a:lnTo>
                <a:lnTo>
                  <a:pt x="1292" y="265"/>
                </a:lnTo>
                <a:lnTo>
                  <a:pt x="1324" y="197"/>
                </a:lnTo>
                <a:lnTo>
                  <a:pt x="1370" y="138"/>
                </a:lnTo>
                <a:lnTo>
                  <a:pt x="1427" y="86"/>
                </a:lnTo>
                <a:lnTo>
                  <a:pt x="1494" y="46"/>
                </a:lnTo>
                <a:lnTo>
                  <a:pt x="1571" y="17"/>
                </a:lnTo>
                <a:lnTo>
                  <a:pt x="1652" y="2"/>
                </a:lnTo>
                <a:lnTo>
                  <a:pt x="1696" y="0"/>
                </a:lnTo>
                <a:lnTo>
                  <a:pt x="1739" y="2"/>
                </a:lnTo>
                <a:lnTo>
                  <a:pt x="1822" y="17"/>
                </a:lnTo>
                <a:lnTo>
                  <a:pt x="1897" y="46"/>
                </a:lnTo>
                <a:lnTo>
                  <a:pt x="1965" y="86"/>
                </a:lnTo>
                <a:lnTo>
                  <a:pt x="2023" y="138"/>
                </a:lnTo>
                <a:lnTo>
                  <a:pt x="2068" y="197"/>
                </a:lnTo>
                <a:lnTo>
                  <a:pt x="2101" y="265"/>
                </a:lnTo>
                <a:lnTo>
                  <a:pt x="2118" y="339"/>
                </a:lnTo>
                <a:lnTo>
                  <a:pt x="2119" y="378"/>
                </a:lnTo>
                <a:lnTo>
                  <a:pt x="2118" y="398"/>
                </a:lnTo>
                <a:lnTo>
                  <a:pt x="2110" y="448"/>
                </a:lnTo>
                <a:lnTo>
                  <a:pt x="2085" y="528"/>
                </a:lnTo>
                <a:lnTo>
                  <a:pt x="2026" y="677"/>
                </a:lnTo>
                <a:lnTo>
                  <a:pt x="2011" y="706"/>
                </a:lnTo>
                <a:lnTo>
                  <a:pt x="2001" y="729"/>
                </a:lnTo>
                <a:lnTo>
                  <a:pt x="1988" y="774"/>
                </a:lnTo>
                <a:lnTo>
                  <a:pt x="1988" y="818"/>
                </a:lnTo>
                <a:lnTo>
                  <a:pt x="1997" y="858"/>
                </a:lnTo>
                <a:lnTo>
                  <a:pt x="2007" y="877"/>
                </a:lnTo>
                <a:lnTo>
                  <a:pt x="2018" y="895"/>
                </a:lnTo>
                <a:lnTo>
                  <a:pt x="2049" y="925"/>
                </a:lnTo>
                <a:lnTo>
                  <a:pt x="2089" y="947"/>
                </a:lnTo>
                <a:lnTo>
                  <a:pt x="2137" y="961"/>
                </a:lnTo>
                <a:lnTo>
                  <a:pt x="2164" y="965"/>
                </a:lnTo>
                <a:lnTo>
                  <a:pt x="2164" y="966"/>
                </a:lnTo>
                <a:lnTo>
                  <a:pt x="2176" y="966"/>
                </a:lnTo>
                <a:lnTo>
                  <a:pt x="2198" y="966"/>
                </a:lnTo>
                <a:lnTo>
                  <a:pt x="3270" y="966"/>
                </a:lnTo>
                <a:lnTo>
                  <a:pt x="3281" y="966"/>
                </a:lnTo>
                <a:lnTo>
                  <a:pt x="3503" y="966"/>
                </a:lnTo>
                <a:lnTo>
                  <a:pt x="3503" y="2175"/>
                </a:lnTo>
                <a:lnTo>
                  <a:pt x="3503" y="2200"/>
                </a:lnTo>
                <a:lnTo>
                  <a:pt x="3508" y="2241"/>
                </a:lnTo>
                <a:lnTo>
                  <a:pt x="3526" y="2296"/>
                </a:lnTo>
                <a:lnTo>
                  <a:pt x="3543" y="2326"/>
                </a:lnTo>
                <a:lnTo>
                  <a:pt x="3565" y="2350"/>
                </a:lnTo>
                <a:lnTo>
                  <a:pt x="3590" y="2370"/>
                </a:lnTo>
                <a:lnTo>
                  <a:pt x="3618" y="2383"/>
                </a:lnTo>
                <a:lnTo>
                  <a:pt x="3651" y="2389"/>
                </a:lnTo>
                <a:lnTo>
                  <a:pt x="3668" y="2391"/>
                </a:lnTo>
                <a:lnTo>
                  <a:pt x="3691" y="2389"/>
                </a:lnTo>
                <a:lnTo>
                  <a:pt x="3739" y="2378"/>
                </a:lnTo>
                <a:lnTo>
                  <a:pt x="3764" y="2366"/>
                </a:lnTo>
                <a:lnTo>
                  <a:pt x="3792" y="2352"/>
                </a:lnTo>
                <a:lnTo>
                  <a:pt x="3941" y="2292"/>
                </a:lnTo>
                <a:lnTo>
                  <a:pt x="4022" y="2269"/>
                </a:lnTo>
                <a:lnTo>
                  <a:pt x="4071" y="2260"/>
                </a:lnTo>
                <a:lnTo>
                  <a:pt x="4092" y="2258"/>
                </a:lnTo>
                <a:lnTo>
                  <a:pt x="4130" y="2260"/>
                </a:lnTo>
                <a:lnTo>
                  <a:pt x="4203" y="2276"/>
                </a:lnTo>
                <a:lnTo>
                  <a:pt x="4272" y="2309"/>
                </a:lnTo>
                <a:lnTo>
                  <a:pt x="4331" y="2354"/>
                </a:lnTo>
                <a:lnTo>
                  <a:pt x="4382" y="2413"/>
                </a:lnTo>
                <a:lnTo>
                  <a:pt x="4423" y="2480"/>
                </a:lnTo>
                <a:lnTo>
                  <a:pt x="4452" y="2555"/>
                </a:lnTo>
                <a:lnTo>
                  <a:pt x="4466" y="2638"/>
                </a:lnTo>
                <a:lnTo>
                  <a:pt x="4467" y="2681"/>
                </a:lnTo>
                <a:lnTo>
                  <a:pt x="4466" y="2725"/>
                </a:lnTo>
                <a:lnTo>
                  <a:pt x="4452" y="2807"/>
                </a:lnTo>
                <a:lnTo>
                  <a:pt x="4423" y="2883"/>
                </a:lnTo>
                <a:lnTo>
                  <a:pt x="4382" y="2950"/>
                </a:lnTo>
                <a:lnTo>
                  <a:pt x="4331" y="3007"/>
                </a:lnTo>
                <a:lnTo>
                  <a:pt x="4272" y="3053"/>
                </a:lnTo>
                <a:lnTo>
                  <a:pt x="4203" y="3085"/>
                </a:lnTo>
                <a:lnTo>
                  <a:pt x="4130" y="3102"/>
                </a:lnTo>
                <a:lnTo>
                  <a:pt x="4092" y="3103"/>
                </a:lnTo>
                <a:lnTo>
                  <a:pt x="4071" y="3103"/>
                </a:lnTo>
                <a:lnTo>
                  <a:pt x="4022" y="3094"/>
                </a:lnTo>
                <a:lnTo>
                  <a:pt x="3941" y="3071"/>
                </a:lnTo>
                <a:lnTo>
                  <a:pt x="3792" y="3010"/>
                </a:lnTo>
                <a:lnTo>
                  <a:pt x="3764" y="2996"/>
                </a:lnTo>
                <a:lnTo>
                  <a:pt x="3739" y="2985"/>
                </a:lnTo>
                <a:lnTo>
                  <a:pt x="3691" y="2972"/>
                </a:lnTo>
                <a:lnTo>
                  <a:pt x="3668" y="2972"/>
                </a:lnTo>
                <a:lnTo>
                  <a:pt x="3652" y="2972"/>
                </a:lnTo>
                <a:lnTo>
                  <a:pt x="3621" y="2979"/>
                </a:lnTo>
                <a:lnTo>
                  <a:pt x="3593" y="2991"/>
                </a:lnTo>
                <a:lnTo>
                  <a:pt x="3568" y="3009"/>
                </a:lnTo>
                <a:lnTo>
                  <a:pt x="3537" y="3045"/>
                </a:lnTo>
                <a:lnTo>
                  <a:pt x="3510" y="3110"/>
                </a:lnTo>
                <a:lnTo>
                  <a:pt x="3504" y="3150"/>
                </a:lnTo>
                <a:lnTo>
                  <a:pt x="3503" y="3150"/>
                </a:lnTo>
                <a:lnTo>
                  <a:pt x="3503" y="3162"/>
                </a:lnTo>
                <a:lnTo>
                  <a:pt x="3503" y="3184"/>
                </a:lnTo>
                <a:lnTo>
                  <a:pt x="3503" y="4488"/>
                </a:lnTo>
                <a:lnTo>
                  <a:pt x="3359" y="4486"/>
                </a:lnTo>
                <a:lnTo>
                  <a:pt x="3245" y="4486"/>
                </a:lnTo>
                <a:lnTo>
                  <a:pt x="2745" y="4486"/>
                </a:lnTo>
                <a:lnTo>
                  <a:pt x="2735" y="4486"/>
                </a:lnTo>
                <a:lnTo>
                  <a:pt x="2202" y="4485"/>
                </a:lnTo>
                <a:lnTo>
                  <a:pt x="2177" y="4486"/>
                </a:lnTo>
                <a:lnTo>
                  <a:pt x="2149" y="4489"/>
                </a:lnTo>
                <a:lnTo>
                  <a:pt x="2096" y="4502"/>
                </a:lnTo>
                <a:lnTo>
                  <a:pt x="2053" y="4525"/>
                </a:lnTo>
                <a:lnTo>
                  <a:pt x="2019" y="4556"/>
                </a:lnTo>
                <a:lnTo>
                  <a:pt x="2006" y="4574"/>
                </a:lnTo>
                <a:lnTo>
                  <a:pt x="1997" y="4593"/>
                </a:lnTo>
                <a:lnTo>
                  <a:pt x="1988" y="4634"/>
                </a:lnTo>
                <a:lnTo>
                  <a:pt x="1988" y="4677"/>
                </a:lnTo>
                <a:lnTo>
                  <a:pt x="2001" y="4722"/>
                </a:lnTo>
                <a:lnTo>
                  <a:pt x="2011" y="4746"/>
                </a:lnTo>
                <a:lnTo>
                  <a:pt x="2026" y="4775"/>
                </a:lnTo>
                <a:lnTo>
                  <a:pt x="2085" y="4923"/>
                </a:lnTo>
                <a:lnTo>
                  <a:pt x="2110" y="5005"/>
                </a:lnTo>
                <a:lnTo>
                  <a:pt x="2118" y="5053"/>
                </a:lnTo>
                <a:lnTo>
                  <a:pt x="2119" y="5074"/>
                </a:lnTo>
                <a:lnTo>
                  <a:pt x="2118" y="5112"/>
                </a:lnTo>
                <a:lnTo>
                  <a:pt x="2101" y="5186"/>
                </a:lnTo>
                <a:lnTo>
                  <a:pt x="2068" y="5254"/>
                </a:lnTo>
                <a:lnTo>
                  <a:pt x="2023" y="5313"/>
                </a:lnTo>
                <a:lnTo>
                  <a:pt x="1965" y="5365"/>
                </a:lnTo>
                <a:lnTo>
                  <a:pt x="1897" y="5405"/>
                </a:lnTo>
                <a:lnTo>
                  <a:pt x="1822" y="5434"/>
                </a:lnTo>
                <a:lnTo>
                  <a:pt x="1739" y="5449"/>
                </a:lnTo>
                <a:lnTo>
                  <a:pt x="1696" y="5451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1057"/>
          <p:cNvSpPr>
            <a:spLocks/>
          </p:cNvSpPr>
          <p:nvPr/>
        </p:nvSpPr>
        <p:spPr bwMode="auto">
          <a:xfrm>
            <a:off x="5269970" y="1680972"/>
            <a:ext cx="1547638" cy="2003352"/>
          </a:xfrm>
          <a:custGeom>
            <a:avLst/>
            <a:gdLst>
              <a:gd name="T0" fmla="*/ 1570 w 3463"/>
              <a:gd name="T1" fmla="*/ 4468 h 4485"/>
              <a:gd name="T2" fmla="*/ 1370 w 3463"/>
              <a:gd name="T3" fmla="*/ 4347 h 4485"/>
              <a:gd name="T4" fmla="*/ 1276 w 3463"/>
              <a:gd name="T5" fmla="*/ 4146 h 4485"/>
              <a:gd name="T6" fmla="*/ 1283 w 3463"/>
              <a:gd name="T7" fmla="*/ 4039 h 4485"/>
              <a:gd name="T8" fmla="*/ 1381 w 3463"/>
              <a:gd name="T9" fmla="*/ 3781 h 4485"/>
              <a:gd name="T10" fmla="*/ 1405 w 3463"/>
              <a:gd name="T11" fmla="*/ 3668 h 4485"/>
              <a:gd name="T12" fmla="*/ 1374 w 3463"/>
              <a:gd name="T13" fmla="*/ 3590 h 4485"/>
              <a:gd name="T14" fmla="*/ 1255 w 3463"/>
              <a:gd name="T15" fmla="*/ 3524 h 4485"/>
              <a:gd name="T16" fmla="*/ 1217 w 3463"/>
              <a:gd name="T17" fmla="*/ 3519 h 4485"/>
              <a:gd name="T18" fmla="*/ 0 w 3463"/>
              <a:gd name="T19" fmla="*/ 3520 h 4485"/>
              <a:gd name="T20" fmla="*/ 0 w 3463"/>
              <a:gd name="T21" fmla="*/ 2198 h 4485"/>
              <a:gd name="T22" fmla="*/ 26 w 3463"/>
              <a:gd name="T23" fmla="*/ 2097 h 4485"/>
              <a:gd name="T24" fmla="*/ 100 w 3463"/>
              <a:gd name="T25" fmla="*/ 2034 h 4485"/>
              <a:gd name="T26" fmla="*/ 163 w 3463"/>
              <a:gd name="T27" fmla="*/ 2029 h 4485"/>
              <a:gd name="T28" fmla="*/ 262 w 3463"/>
              <a:gd name="T29" fmla="*/ 2066 h 4485"/>
              <a:gd name="T30" fmla="*/ 545 w 3463"/>
              <a:gd name="T31" fmla="*/ 2158 h 4485"/>
              <a:gd name="T32" fmla="*/ 685 w 3463"/>
              <a:gd name="T33" fmla="*/ 2140 h 4485"/>
              <a:gd name="T34" fmla="*/ 874 w 3463"/>
              <a:gd name="T35" fmla="*/ 1999 h 4485"/>
              <a:gd name="T36" fmla="*/ 963 w 3463"/>
              <a:gd name="T37" fmla="*/ 1762 h 4485"/>
              <a:gd name="T38" fmla="*/ 948 w 3463"/>
              <a:gd name="T39" fmla="*/ 1583 h 4485"/>
              <a:gd name="T40" fmla="*/ 821 w 3463"/>
              <a:gd name="T41" fmla="*/ 1373 h 4485"/>
              <a:gd name="T42" fmla="*/ 608 w 3463"/>
              <a:gd name="T43" fmla="*/ 1273 h 4485"/>
              <a:gd name="T44" fmla="*/ 495 w 3463"/>
              <a:gd name="T45" fmla="*/ 1281 h 4485"/>
              <a:gd name="T46" fmla="*/ 230 w 3463"/>
              <a:gd name="T47" fmla="*/ 1380 h 4485"/>
              <a:gd name="T48" fmla="*/ 143 w 3463"/>
              <a:gd name="T49" fmla="*/ 1402 h 4485"/>
              <a:gd name="T50" fmla="*/ 75 w 3463"/>
              <a:gd name="T51" fmla="*/ 1384 h 4485"/>
              <a:gd name="T52" fmla="*/ 4 w 3463"/>
              <a:gd name="T53" fmla="*/ 1272 h 4485"/>
              <a:gd name="T54" fmla="*/ 0 w 3463"/>
              <a:gd name="T55" fmla="*/ 0 h 4485"/>
              <a:gd name="T56" fmla="*/ 2175 w 3463"/>
              <a:gd name="T57" fmla="*/ 0 h 4485"/>
              <a:gd name="T58" fmla="*/ 3281 w 3463"/>
              <a:gd name="T59" fmla="*/ 0 h 4485"/>
              <a:gd name="T60" fmla="*/ 3463 w 3463"/>
              <a:gd name="T61" fmla="*/ 1234 h 4485"/>
              <a:gd name="T62" fmla="*/ 3410 w 3463"/>
              <a:gd name="T63" fmla="*/ 1367 h 4485"/>
              <a:gd name="T64" fmla="*/ 3335 w 3463"/>
              <a:gd name="T65" fmla="*/ 1402 h 4485"/>
              <a:gd name="T66" fmla="*/ 3256 w 3463"/>
              <a:gd name="T67" fmla="*/ 1391 h 4485"/>
              <a:gd name="T68" fmla="*/ 3050 w 3463"/>
              <a:gd name="T69" fmla="*/ 1304 h 4485"/>
              <a:gd name="T70" fmla="*/ 2897 w 3463"/>
              <a:gd name="T71" fmla="*/ 1272 h 4485"/>
              <a:gd name="T72" fmla="*/ 2706 w 3463"/>
              <a:gd name="T73" fmla="*/ 1325 h 4485"/>
              <a:gd name="T74" fmla="*/ 2546 w 3463"/>
              <a:gd name="T75" fmla="*/ 1504 h 4485"/>
              <a:gd name="T76" fmla="*/ 2499 w 3463"/>
              <a:gd name="T77" fmla="*/ 1715 h 4485"/>
              <a:gd name="T78" fmla="*/ 2546 w 3463"/>
              <a:gd name="T79" fmla="*/ 1927 h 4485"/>
              <a:gd name="T80" fmla="*/ 2706 w 3463"/>
              <a:gd name="T81" fmla="*/ 2106 h 4485"/>
              <a:gd name="T82" fmla="*/ 2897 w 3463"/>
              <a:gd name="T83" fmla="*/ 2159 h 4485"/>
              <a:gd name="T84" fmla="*/ 3050 w 3463"/>
              <a:gd name="T85" fmla="*/ 2127 h 4485"/>
              <a:gd name="T86" fmla="*/ 3256 w 3463"/>
              <a:gd name="T87" fmla="*/ 2040 h 4485"/>
              <a:gd name="T88" fmla="*/ 3335 w 3463"/>
              <a:gd name="T89" fmla="*/ 2029 h 4485"/>
              <a:gd name="T90" fmla="*/ 3410 w 3463"/>
              <a:gd name="T91" fmla="*/ 2062 h 4485"/>
              <a:gd name="T92" fmla="*/ 3463 w 3463"/>
              <a:gd name="T93" fmla="*/ 2198 h 4485"/>
              <a:gd name="T94" fmla="*/ 3463 w 3463"/>
              <a:gd name="T95" fmla="*/ 2218 h 4485"/>
              <a:gd name="T96" fmla="*/ 3246 w 3463"/>
              <a:gd name="T97" fmla="*/ 3520 h 4485"/>
              <a:gd name="T98" fmla="*/ 2202 w 3463"/>
              <a:gd name="T99" fmla="*/ 3519 h 4485"/>
              <a:gd name="T100" fmla="*/ 2096 w 3463"/>
              <a:gd name="T101" fmla="*/ 3536 h 4485"/>
              <a:gd name="T102" fmla="*/ 2007 w 3463"/>
              <a:gd name="T103" fmla="*/ 3608 h 4485"/>
              <a:gd name="T104" fmla="*/ 1988 w 3463"/>
              <a:gd name="T105" fmla="*/ 3711 h 4485"/>
              <a:gd name="T106" fmla="*/ 2025 w 3463"/>
              <a:gd name="T107" fmla="*/ 3809 h 4485"/>
              <a:gd name="T108" fmla="*/ 2118 w 3463"/>
              <a:gd name="T109" fmla="*/ 4087 h 4485"/>
              <a:gd name="T110" fmla="*/ 2100 w 3463"/>
              <a:gd name="T111" fmla="*/ 4220 h 4485"/>
              <a:gd name="T112" fmla="*/ 1965 w 3463"/>
              <a:gd name="T113" fmla="*/ 4399 h 4485"/>
              <a:gd name="T114" fmla="*/ 1740 w 3463"/>
              <a:gd name="T115" fmla="*/ 4483 h 4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4485">
                <a:moveTo>
                  <a:pt x="1696" y="4485"/>
                </a:moveTo>
                <a:lnTo>
                  <a:pt x="1653" y="4483"/>
                </a:lnTo>
                <a:lnTo>
                  <a:pt x="1570" y="4468"/>
                </a:lnTo>
                <a:lnTo>
                  <a:pt x="1495" y="4439"/>
                </a:lnTo>
                <a:lnTo>
                  <a:pt x="1427" y="4399"/>
                </a:lnTo>
                <a:lnTo>
                  <a:pt x="1370" y="4347"/>
                </a:lnTo>
                <a:lnTo>
                  <a:pt x="1324" y="4288"/>
                </a:lnTo>
                <a:lnTo>
                  <a:pt x="1292" y="4220"/>
                </a:lnTo>
                <a:lnTo>
                  <a:pt x="1276" y="4146"/>
                </a:lnTo>
                <a:lnTo>
                  <a:pt x="1273" y="4108"/>
                </a:lnTo>
                <a:lnTo>
                  <a:pt x="1274" y="4087"/>
                </a:lnTo>
                <a:lnTo>
                  <a:pt x="1283" y="4039"/>
                </a:lnTo>
                <a:lnTo>
                  <a:pt x="1307" y="3957"/>
                </a:lnTo>
                <a:lnTo>
                  <a:pt x="1368" y="3809"/>
                </a:lnTo>
                <a:lnTo>
                  <a:pt x="1381" y="3781"/>
                </a:lnTo>
                <a:lnTo>
                  <a:pt x="1392" y="3756"/>
                </a:lnTo>
                <a:lnTo>
                  <a:pt x="1404" y="3711"/>
                </a:lnTo>
                <a:lnTo>
                  <a:pt x="1405" y="3668"/>
                </a:lnTo>
                <a:lnTo>
                  <a:pt x="1395" y="3627"/>
                </a:lnTo>
                <a:lnTo>
                  <a:pt x="1386" y="3608"/>
                </a:lnTo>
                <a:lnTo>
                  <a:pt x="1374" y="3590"/>
                </a:lnTo>
                <a:lnTo>
                  <a:pt x="1343" y="3561"/>
                </a:lnTo>
                <a:lnTo>
                  <a:pt x="1303" y="3539"/>
                </a:lnTo>
                <a:lnTo>
                  <a:pt x="1255" y="3524"/>
                </a:lnTo>
                <a:lnTo>
                  <a:pt x="1229" y="3520"/>
                </a:lnTo>
                <a:lnTo>
                  <a:pt x="1229" y="3519"/>
                </a:lnTo>
                <a:lnTo>
                  <a:pt x="1217" y="3519"/>
                </a:lnTo>
                <a:lnTo>
                  <a:pt x="1194" y="3519"/>
                </a:lnTo>
                <a:lnTo>
                  <a:pt x="184" y="3520"/>
                </a:lnTo>
                <a:lnTo>
                  <a:pt x="0" y="3520"/>
                </a:lnTo>
                <a:lnTo>
                  <a:pt x="0" y="2218"/>
                </a:lnTo>
                <a:lnTo>
                  <a:pt x="0" y="2206"/>
                </a:lnTo>
                <a:lnTo>
                  <a:pt x="0" y="2198"/>
                </a:lnTo>
                <a:lnTo>
                  <a:pt x="0" y="2198"/>
                </a:lnTo>
                <a:lnTo>
                  <a:pt x="4" y="2159"/>
                </a:lnTo>
                <a:lnTo>
                  <a:pt x="26" y="2097"/>
                </a:lnTo>
                <a:lnTo>
                  <a:pt x="53" y="2062"/>
                </a:lnTo>
                <a:lnTo>
                  <a:pt x="75" y="2045"/>
                </a:lnTo>
                <a:lnTo>
                  <a:pt x="100" y="2034"/>
                </a:lnTo>
                <a:lnTo>
                  <a:pt x="128" y="2029"/>
                </a:lnTo>
                <a:lnTo>
                  <a:pt x="143" y="2027"/>
                </a:lnTo>
                <a:lnTo>
                  <a:pt x="163" y="2029"/>
                </a:lnTo>
                <a:lnTo>
                  <a:pt x="208" y="2040"/>
                </a:lnTo>
                <a:lnTo>
                  <a:pt x="230" y="2049"/>
                </a:lnTo>
                <a:lnTo>
                  <a:pt x="262" y="2066"/>
                </a:lnTo>
                <a:lnTo>
                  <a:pt x="412" y="2127"/>
                </a:lnTo>
                <a:lnTo>
                  <a:pt x="495" y="2150"/>
                </a:lnTo>
                <a:lnTo>
                  <a:pt x="545" y="2158"/>
                </a:lnTo>
                <a:lnTo>
                  <a:pt x="567" y="2159"/>
                </a:lnTo>
                <a:lnTo>
                  <a:pt x="608" y="2158"/>
                </a:lnTo>
                <a:lnTo>
                  <a:pt x="685" y="2140"/>
                </a:lnTo>
                <a:lnTo>
                  <a:pt x="757" y="2106"/>
                </a:lnTo>
                <a:lnTo>
                  <a:pt x="821" y="2058"/>
                </a:lnTo>
                <a:lnTo>
                  <a:pt x="874" y="1999"/>
                </a:lnTo>
                <a:lnTo>
                  <a:pt x="918" y="1927"/>
                </a:lnTo>
                <a:lnTo>
                  <a:pt x="948" y="1847"/>
                </a:lnTo>
                <a:lnTo>
                  <a:pt x="963" y="1762"/>
                </a:lnTo>
                <a:lnTo>
                  <a:pt x="964" y="1715"/>
                </a:lnTo>
                <a:lnTo>
                  <a:pt x="963" y="1669"/>
                </a:lnTo>
                <a:lnTo>
                  <a:pt x="948" y="1583"/>
                </a:lnTo>
                <a:lnTo>
                  <a:pt x="918" y="1504"/>
                </a:lnTo>
                <a:lnTo>
                  <a:pt x="874" y="1432"/>
                </a:lnTo>
                <a:lnTo>
                  <a:pt x="821" y="1373"/>
                </a:lnTo>
                <a:lnTo>
                  <a:pt x="757" y="1325"/>
                </a:lnTo>
                <a:lnTo>
                  <a:pt x="685" y="1290"/>
                </a:lnTo>
                <a:lnTo>
                  <a:pt x="608" y="1273"/>
                </a:lnTo>
                <a:lnTo>
                  <a:pt x="567" y="1272"/>
                </a:lnTo>
                <a:lnTo>
                  <a:pt x="545" y="1272"/>
                </a:lnTo>
                <a:lnTo>
                  <a:pt x="495" y="1281"/>
                </a:lnTo>
                <a:lnTo>
                  <a:pt x="412" y="1304"/>
                </a:lnTo>
                <a:lnTo>
                  <a:pt x="262" y="1365"/>
                </a:lnTo>
                <a:lnTo>
                  <a:pt x="230" y="1380"/>
                </a:lnTo>
                <a:lnTo>
                  <a:pt x="208" y="1391"/>
                </a:lnTo>
                <a:lnTo>
                  <a:pt x="163" y="1402"/>
                </a:lnTo>
                <a:lnTo>
                  <a:pt x="143" y="1402"/>
                </a:lnTo>
                <a:lnTo>
                  <a:pt x="128" y="1402"/>
                </a:lnTo>
                <a:lnTo>
                  <a:pt x="100" y="1396"/>
                </a:lnTo>
                <a:lnTo>
                  <a:pt x="75" y="1384"/>
                </a:lnTo>
                <a:lnTo>
                  <a:pt x="53" y="1367"/>
                </a:lnTo>
                <a:lnTo>
                  <a:pt x="26" y="1334"/>
                </a:lnTo>
                <a:lnTo>
                  <a:pt x="4" y="1272"/>
                </a:lnTo>
                <a:lnTo>
                  <a:pt x="0" y="1233"/>
                </a:lnTo>
                <a:lnTo>
                  <a:pt x="0" y="1209"/>
                </a:lnTo>
                <a:lnTo>
                  <a:pt x="0" y="0"/>
                </a:lnTo>
                <a:lnTo>
                  <a:pt x="2165" y="0"/>
                </a:lnTo>
                <a:lnTo>
                  <a:pt x="2165" y="0"/>
                </a:lnTo>
                <a:lnTo>
                  <a:pt x="2175" y="0"/>
                </a:lnTo>
                <a:lnTo>
                  <a:pt x="2198" y="0"/>
                </a:lnTo>
                <a:lnTo>
                  <a:pt x="3270" y="0"/>
                </a:lnTo>
                <a:lnTo>
                  <a:pt x="3281" y="0"/>
                </a:lnTo>
                <a:lnTo>
                  <a:pt x="3463" y="0"/>
                </a:lnTo>
                <a:lnTo>
                  <a:pt x="3463" y="1209"/>
                </a:lnTo>
                <a:lnTo>
                  <a:pt x="3463" y="1234"/>
                </a:lnTo>
                <a:lnTo>
                  <a:pt x="3460" y="1272"/>
                </a:lnTo>
                <a:lnTo>
                  <a:pt x="3438" y="1334"/>
                </a:lnTo>
                <a:lnTo>
                  <a:pt x="3410" y="1367"/>
                </a:lnTo>
                <a:lnTo>
                  <a:pt x="3388" y="1384"/>
                </a:lnTo>
                <a:lnTo>
                  <a:pt x="3364" y="1396"/>
                </a:lnTo>
                <a:lnTo>
                  <a:pt x="3335" y="1402"/>
                </a:lnTo>
                <a:lnTo>
                  <a:pt x="3320" y="1402"/>
                </a:lnTo>
                <a:lnTo>
                  <a:pt x="3299" y="1402"/>
                </a:lnTo>
                <a:lnTo>
                  <a:pt x="3256" y="1391"/>
                </a:lnTo>
                <a:lnTo>
                  <a:pt x="3234" y="1380"/>
                </a:lnTo>
                <a:lnTo>
                  <a:pt x="3202" y="1365"/>
                </a:lnTo>
                <a:lnTo>
                  <a:pt x="3050" y="1304"/>
                </a:lnTo>
                <a:lnTo>
                  <a:pt x="2968" y="1281"/>
                </a:lnTo>
                <a:lnTo>
                  <a:pt x="2919" y="1272"/>
                </a:lnTo>
                <a:lnTo>
                  <a:pt x="2897" y="1272"/>
                </a:lnTo>
                <a:lnTo>
                  <a:pt x="2856" y="1273"/>
                </a:lnTo>
                <a:lnTo>
                  <a:pt x="2778" y="1290"/>
                </a:lnTo>
                <a:lnTo>
                  <a:pt x="2706" y="1325"/>
                </a:lnTo>
                <a:lnTo>
                  <a:pt x="2643" y="1373"/>
                </a:lnTo>
                <a:lnTo>
                  <a:pt x="2589" y="1432"/>
                </a:lnTo>
                <a:lnTo>
                  <a:pt x="2546" y="1504"/>
                </a:lnTo>
                <a:lnTo>
                  <a:pt x="2516" y="1583"/>
                </a:lnTo>
                <a:lnTo>
                  <a:pt x="2500" y="1669"/>
                </a:lnTo>
                <a:lnTo>
                  <a:pt x="2499" y="1715"/>
                </a:lnTo>
                <a:lnTo>
                  <a:pt x="2500" y="1762"/>
                </a:lnTo>
                <a:lnTo>
                  <a:pt x="2516" y="1847"/>
                </a:lnTo>
                <a:lnTo>
                  <a:pt x="2546" y="1927"/>
                </a:lnTo>
                <a:lnTo>
                  <a:pt x="2589" y="1999"/>
                </a:lnTo>
                <a:lnTo>
                  <a:pt x="2643" y="2058"/>
                </a:lnTo>
                <a:lnTo>
                  <a:pt x="2706" y="2106"/>
                </a:lnTo>
                <a:lnTo>
                  <a:pt x="2778" y="2140"/>
                </a:lnTo>
                <a:lnTo>
                  <a:pt x="2856" y="2158"/>
                </a:lnTo>
                <a:lnTo>
                  <a:pt x="2897" y="2159"/>
                </a:lnTo>
                <a:lnTo>
                  <a:pt x="2919" y="2158"/>
                </a:lnTo>
                <a:lnTo>
                  <a:pt x="2968" y="2150"/>
                </a:lnTo>
                <a:lnTo>
                  <a:pt x="3050" y="2127"/>
                </a:lnTo>
                <a:lnTo>
                  <a:pt x="3202" y="2066"/>
                </a:lnTo>
                <a:lnTo>
                  <a:pt x="3234" y="2049"/>
                </a:lnTo>
                <a:lnTo>
                  <a:pt x="3256" y="2040"/>
                </a:lnTo>
                <a:lnTo>
                  <a:pt x="3299" y="2029"/>
                </a:lnTo>
                <a:lnTo>
                  <a:pt x="3320" y="2027"/>
                </a:lnTo>
                <a:lnTo>
                  <a:pt x="3335" y="2029"/>
                </a:lnTo>
                <a:lnTo>
                  <a:pt x="3364" y="2034"/>
                </a:lnTo>
                <a:lnTo>
                  <a:pt x="3388" y="2045"/>
                </a:lnTo>
                <a:lnTo>
                  <a:pt x="3410" y="2062"/>
                </a:lnTo>
                <a:lnTo>
                  <a:pt x="3438" y="2097"/>
                </a:lnTo>
                <a:lnTo>
                  <a:pt x="3460" y="2159"/>
                </a:lnTo>
                <a:lnTo>
                  <a:pt x="3463" y="2198"/>
                </a:lnTo>
                <a:lnTo>
                  <a:pt x="3463" y="2198"/>
                </a:lnTo>
                <a:lnTo>
                  <a:pt x="3463" y="2206"/>
                </a:lnTo>
                <a:lnTo>
                  <a:pt x="3463" y="2218"/>
                </a:lnTo>
                <a:lnTo>
                  <a:pt x="3463" y="3520"/>
                </a:lnTo>
                <a:lnTo>
                  <a:pt x="3360" y="3520"/>
                </a:lnTo>
                <a:lnTo>
                  <a:pt x="3246" y="3520"/>
                </a:lnTo>
                <a:lnTo>
                  <a:pt x="2744" y="3520"/>
                </a:lnTo>
                <a:lnTo>
                  <a:pt x="2734" y="3520"/>
                </a:lnTo>
                <a:lnTo>
                  <a:pt x="2202" y="3519"/>
                </a:lnTo>
                <a:lnTo>
                  <a:pt x="2178" y="3520"/>
                </a:lnTo>
                <a:lnTo>
                  <a:pt x="2148" y="3523"/>
                </a:lnTo>
                <a:lnTo>
                  <a:pt x="2096" y="3536"/>
                </a:lnTo>
                <a:lnTo>
                  <a:pt x="2052" y="3559"/>
                </a:lnTo>
                <a:lnTo>
                  <a:pt x="2020" y="3590"/>
                </a:lnTo>
                <a:lnTo>
                  <a:pt x="2007" y="3608"/>
                </a:lnTo>
                <a:lnTo>
                  <a:pt x="1998" y="3627"/>
                </a:lnTo>
                <a:lnTo>
                  <a:pt x="1987" y="3668"/>
                </a:lnTo>
                <a:lnTo>
                  <a:pt x="1988" y="3711"/>
                </a:lnTo>
                <a:lnTo>
                  <a:pt x="2000" y="3756"/>
                </a:lnTo>
                <a:lnTo>
                  <a:pt x="2012" y="3781"/>
                </a:lnTo>
                <a:lnTo>
                  <a:pt x="2025" y="3809"/>
                </a:lnTo>
                <a:lnTo>
                  <a:pt x="2086" y="3957"/>
                </a:lnTo>
                <a:lnTo>
                  <a:pt x="2109" y="4039"/>
                </a:lnTo>
                <a:lnTo>
                  <a:pt x="2118" y="4087"/>
                </a:lnTo>
                <a:lnTo>
                  <a:pt x="2119" y="4108"/>
                </a:lnTo>
                <a:lnTo>
                  <a:pt x="2117" y="4146"/>
                </a:lnTo>
                <a:lnTo>
                  <a:pt x="2100" y="4220"/>
                </a:lnTo>
                <a:lnTo>
                  <a:pt x="2069" y="4288"/>
                </a:lnTo>
                <a:lnTo>
                  <a:pt x="2022" y="4347"/>
                </a:lnTo>
                <a:lnTo>
                  <a:pt x="1965" y="4399"/>
                </a:lnTo>
                <a:lnTo>
                  <a:pt x="1898" y="4439"/>
                </a:lnTo>
                <a:lnTo>
                  <a:pt x="1823" y="4468"/>
                </a:lnTo>
                <a:lnTo>
                  <a:pt x="1740" y="4483"/>
                </a:lnTo>
                <a:lnTo>
                  <a:pt x="1696" y="4485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571"/>
          <p:cNvSpPr>
            <a:spLocks/>
          </p:cNvSpPr>
          <p:nvPr/>
        </p:nvSpPr>
        <p:spPr bwMode="auto">
          <a:xfrm>
            <a:off x="3573899" y="3930258"/>
            <a:ext cx="2444768" cy="2014075"/>
          </a:xfrm>
          <a:custGeom>
            <a:avLst/>
            <a:gdLst>
              <a:gd name="T0" fmla="*/ 3286 w 5471"/>
              <a:gd name="T1" fmla="*/ 19 h 4509"/>
              <a:gd name="T2" fmla="*/ 3146 w 5471"/>
              <a:gd name="T3" fmla="*/ 54 h 4509"/>
              <a:gd name="T4" fmla="*/ 3082 w 5471"/>
              <a:gd name="T5" fmla="*/ 194 h 4509"/>
              <a:gd name="T6" fmla="*/ 3179 w 5471"/>
              <a:gd name="T7" fmla="*/ 443 h 4509"/>
              <a:gd name="T8" fmla="*/ 3212 w 5471"/>
              <a:gd name="T9" fmla="*/ 636 h 4509"/>
              <a:gd name="T10" fmla="*/ 3056 w 5471"/>
              <a:gd name="T11" fmla="*/ 897 h 4509"/>
              <a:gd name="T12" fmla="*/ 2780 w 5471"/>
              <a:gd name="T13" fmla="*/ 983 h 4509"/>
              <a:gd name="T14" fmla="*/ 2503 w 5471"/>
              <a:gd name="T15" fmla="*/ 897 h 4509"/>
              <a:gd name="T16" fmla="*/ 2347 w 5471"/>
              <a:gd name="T17" fmla="*/ 636 h 4509"/>
              <a:gd name="T18" fmla="*/ 2380 w 5471"/>
              <a:gd name="T19" fmla="*/ 443 h 4509"/>
              <a:gd name="T20" fmla="*/ 2477 w 5471"/>
              <a:gd name="T21" fmla="*/ 194 h 4509"/>
              <a:gd name="T22" fmla="*/ 2413 w 5471"/>
              <a:gd name="T23" fmla="*/ 54 h 4509"/>
              <a:gd name="T24" fmla="*/ 2306 w 5471"/>
              <a:gd name="T25" fmla="*/ 19 h 4509"/>
              <a:gd name="T26" fmla="*/ 963 w 5471"/>
              <a:gd name="T27" fmla="*/ 19 h 4509"/>
              <a:gd name="T28" fmla="*/ 964 w 5471"/>
              <a:gd name="T29" fmla="*/ 1248 h 4509"/>
              <a:gd name="T30" fmla="*/ 961 w 5471"/>
              <a:gd name="T31" fmla="*/ 1285 h 4509"/>
              <a:gd name="T32" fmla="*/ 856 w 5471"/>
              <a:gd name="T33" fmla="*/ 1418 h 4509"/>
              <a:gd name="T34" fmla="*/ 743 w 5471"/>
              <a:gd name="T35" fmla="*/ 1412 h 4509"/>
              <a:gd name="T36" fmla="*/ 459 w 5471"/>
              <a:gd name="T37" fmla="*/ 1302 h 4509"/>
              <a:gd name="T38" fmla="*/ 271 w 5471"/>
              <a:gd name="T39" fmla="*/ 1311 h 4509"/>
              <a:gd name="T40" fmla="*/ 45 w 5471"/>
              <a:gd name="T41" fmla="*/ 1519 h 4509"/>
              <a:gd name="T42" fmla="*/ 1 w 5471"/>
              <a:gd name="T43" fmla="*/ 1770 h 4509"/>
              <a:gd name="T44" fmla="*/ 140 w 5471"/>
              <a:gd name="T45" fmla="*/ 2062 h 4509"/>
              <a:gd name="T46" fmla="*/ 388 w 5471"/>
              <a:gd name="T47" fmla="*/ 2160 h 4509"/>
              <a:gd name="T48" fmla="*/ 692 w 5471"/>
              <a:gd name="T49" fmla="*/ 2064 h 4509"/>
              <a:gd name="T50" fmla="*/ 810 w 5471"/>
              <a:gd name="T51" fmla="*/ 2028 h 4509"/>
              <a:gd name="T52" fmla="*/ 906 w 5471"/>
              <a:gd name="T53" fmla="*/ 2064 h 4509"/>
              <a:gd name="T54" fmla="*/ 964 w 5471"/>
              <a:gd name="T55" fmla="*/ 2233 h 4509"/>
              <a:gd name="T56" fmla="*/ 963 w 5471"/>
              <a:gd name="T57" fmla="*/ 3419 h 4509"/>
              <a:gd name="T58" fmla="*/ 2311 w 5471"/>
              <a:gd name="T59" fmla="*/ 3543 h 4509"/>
              <a:gd name="T60" fmla="*/ 2311 w 5471"/>
              <a:gd name="T61" fmla="*/ 3543 h 4509"/>
              <a:gd name="T62" fmla="*/ 2373 w 5471"/>
              <a:gd name="T63" fmla="*/ 3559 h 4509"/>
              <a:gd name="T64" fmla="*/ 2477 w 5471"/>
              <a:gd name="T65" fmla="*/ 3677 h 4509"/>
              <a:gd name="T66" fmla="*/ 2442 w 5471"/>
              <a:gd name="T67" fmla="*/ 3817 h 4509"/>
              <a:gd name="T68" fmla="*/ 2346 w 5471"/>
              <a:gd name="T69" fmla="*/ 4121 h 4509"/>
              <a:gd name="T70" fmla="*/ 2445 w 5471"/>
              <a:gd name="T71" fmla="*/ 4369 h 4509"/>
              <a:gd name="T72" fmla="*/ 2735 w 5471"/>
              <a:gd name="T73" fmla="*/ 4508 h 4509"/>
              <a:gd name="T74" fmla="*/ 2986 w 5471"/>
              <a:gd name="T75" fmla="*/ 4462 h 4509"/>
              <a:gd name="T76" fmla="*/ 3194 w 5471"/>
              <a:gd name="T77" fmla="*/ 4237 h 4509"/>
              <a:gd name="T78" fmla="*/ 3203 w 5471"/>
              <a:gd name="T79" fmla="*/ 4050 h 4509"/>
              <a:gd name="T80" fmla="*/ 3094 w 5471"/>
              <a:gd name="T81" fmla="*/ 3765 h 4509"/>
              <a:gd name="T82" fmla="*/ 3115 w 5471"/>
              <a:gd name="T83" fmla="*/ 3605 h 4509"/>
              <a:gd name="T84" fmla="*/ 3261 w 5471"/>
              <a:gd name="T85" fmla="*/ 3545 h 4509"/>
              <a:gd name="T86" fmla="*/ 4505 w 5471"/>
              <a:gd name="T87" fmla="*/ 3311 h 4509"/>
              <a:gd name="T88" fmla="*/ 4505 w 5471"/>
              <a:gd name="T89" fmla="*/ 2194 h 4509"/>
              <a:gd name="T90" fmla="*/ 4505 w 5471"/>
              <a:gd name="T91" fmla="*/ 2200 h 4509"/>
              <a:gd name="T92" fmla="*/ 4565 w 5471"/>
              <a:gd name="T93" fmla="*/ 2064 h 4509"/>
              <a:gd name="T94" fmla="*/ 4660 w 5471"/>
              <a:gd name="T95" fmla="*/ 2028 h 4509"/>
              <a:gd name="T96" fmla="*/ 4779 w 5471"/>
              <a:gd name="T97" fmla="*/ 2064 h 4509"/>
              <a:gd name="T98" fmla="*/ 5084 w 5471"/>
              <a:gd name="T99" fmla="*/ 2160 h 4509"/>
              <a:gd name="T100" fmla="*/ 5330 w 5471"/>
              <a:gd name="T101" fmla="*/ 2062 h 4509"/>
              <a:gd name="T102" fmla="*/ 5470 w 5471"/>
              <a:gd name="T103" fmla="*/ 1771 h 4509"/>
              <a:gd name="T104" fmla="*/ 5424 w 5471"/>
              <a:gd name="T105" fmla="*/ 1519 h 4509"/>
              <a:gd name="T106" fmla="*/ 5199 w 5471"/>
              <a:gd name="T107" fmla="*/ 1311 h 4509"/>
              <a:gd name="T108" fmla="*/ 5012 w 5471"/>
              <a:gd name="T109" fmla="*/ 1302 h 4509"/>
              <a:gd name="T110" fmla="*/ 4727 w 5471"/>
              <a:gd name="T111" fmla="*/ 1412 h 4509"/>
              <a:gd name="T112" fmla="*/ 4614 w 5471"/>
              <a:gd name="T113" fmla="*/ 1418 h 4509"/>
              <a:gd name="T114" fmla="*/ 4511 w 5471"/>
              <a:gd name="T115" fmla="*/ 1285 h 4509"/>
              <a:gd name="T116" fmla="*/ 4505 w 5471"/>
              <a:gd name="T117" fmla="*/ 0 h 4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71" h="4509">
                <a:moveTo>
                  <a:pt x="4505" y="0"/>
                </a:moveTo>
                <a:lnTo>
                  <a:pt x="4505" y="0"/>
                </a:lnTo>
                <a:lnTo>
                  <a:pt x="4505" y="19"/>
                </a:lnTo>
                <a:lnTo>
                  <a:pt x="3286" y="19"/>
                </a:lnTo>
                <a:lnTo>
                  <a:pt x="3261" y="19"/>
                </a:lnTo>
                <a:lnTo>
                  <a:pt x="3234" y="22"/>
                </a:lnTo>
                <a:lnTo>
                  <a:pt x="3186" y="35"/>
                </a:lnTo>
                <a:lnTo>
                  <a:pt x="3146" y="54"/>
                </a:lnTo>
                <a:lnTo>
                  <a:pt x="3115" y="81"/>
                </a:lnTo>
                <a:lnTo>
                  <a:pt x="3094" y="114"/>
                </a:lnTo>
                <a:lnTo>
                  <a:pt x="3082" y="153"/>
                </a:lnTo>
                <a:lnTo>
                  <a:pt x="3082" y="194"/>
                </a:lnTo>
                <a:lnTo>
                  <a:pt x="3094" y="241"/>
                </a:lnTo>
                <a:lnTo>
                  <a:pt x="3104" y="264"/>
                </a:lnTo>
                <a:lnTo>
                  <a:pt x="3119" y="291"/>
                </a:lnTo>
                <a:lnTo>
                  <a:pt x="3179" y="443"/>
                </a:lnTo>
                <a:lnTo>
                  <a:pt x="3203" y="525"/>
                </a:lnTo>
                <a:lnTo>
                  <a:pt x="3212" y="575"/>
                </a:lnTo>
                <a:lnTo>
                  <a:pt x="3213" y="597"/>
                </a:lnTo>
                <a:lnTo>
                  <a:pt x="3212" y="636"/>
                </a:lnTo>
                <a:lnTo>
                  <a:pt x="3194" y="713"/>
                </a:lnTo>
                <a:lnTo>
                  <a:pt x="3161" y="781"/>
                </a:lnTo>
                <a:lnTo>
                  <a:pt x="3115" y="843"/>
                </a:lnTo>
                <a:lnTo>
                  <a:pt x="3056" y="897"/>
                </a:lnTo>
                <a:lnTo>
                  <a:pt x="2986" y="938"/>
                </a:lnTo>
                <a:lnTo>
                  <a:pt x="2909" y="967"/>
                </a:lnTo>
                <a:lnTo>
                  <a:pt x="2824" y="982"/>
                </a:lnTo>
                <a:lnTo>
                  <a:pt x="2780" y="983"/>
                </a:lnTo>
                <a:lnTo>
                  <a:pt x="2735" y="982"/>
                </a:lnTo>
                <a:lnTo>
                  <a:pt x="2651" y="967"/>
                </a:lnTo>
                <a:lnTo>
                  <a:pt x="2573" y="938"/>
                </a:lnTo>
                <a:lnTo>
                  <a:pt x="2503" y="897"/>
                </a:lnTo>
                <a:lnTo>
                  <a:pt x="2445" y="843"/>
                </a:lnTo>
                <a:lnTo>
                  <a:pt x="2398" y="781"/>
                </a:lnTo>
                <a:lnTo>
                  <a:pt x="2366" y="713"/>
                </a:lnTo>
                <a:lnTo>
                  <a:pt x="2347" y="636"/>
                </a:lnTo>
                <a:lnTo>
                  <a:pt x="2346" y="597"/>
                </a:lnTo>
                <a:lnTo>
                  <a:pt x="2347" y="575"/>
                </a:lnTo>
                <a:lnTo>
                  <a:pt x="2356" y="525"/>
                </a:lnTo>
                <a:lnTo>
                  <a:pt x="2380" y="443"/>
                </a:lnTo>
                <a:lnTo>
                  <a:pt x="2442" y="291"/>
                </a:lnTo>
                <a:lnTo>
                  <a:pt x="2455" y="264"/>
                </a:lnTo>
                <a:lnTo>
                  <a:pt x="2465" y="241"/>
                </a:lnTo>
                <a:lnTo>
                  <a:pt x="2477" y="194"/>
                </a:lnTo>
                <a:lnTo>
                  <a:pt x="2477" y="153"/>
                </a:lnTo>
                <a:lnTo>
                  <a:pt x="2467" y="114"/>
                </a:lnTo>
                <a:lnTo>
                  <a:pt x="2445" y="81"/>
                </a:lnTo>
                <a:lnTo>
                  <a:pt x="2413" y="54"/>
                </a:lnTo>
                <a:lnTo>
                  <a:pt x="2373" y="35"/>
                </a:lnTo>
                <a:lnTo>
                  <a:pt x="2325" y="22"/>
                </a:lnTo>
                <a:lnTo>
                  <a:pt x="2298" y="19"/>
                </a:lnTo>
                <a:lnTo>
                  <a:pt x="2306" y="19"/>
                </a:lnTo>
                <a:lnTo>
                  <a:pt x="2311" y="19"/>
                </a:lnTo>
                <a:lnTo>
                  <a:pt x="2301" y="19"/>
                </a:lnTo>
                <a:lnTo>
                  <a:pt x="2277" y="19"/>
                </a:lnTo>
                <a:lnTo>
                  <a:pt x="963" y="19"/>
                </a:lnTo>
                <a:lnTo>
                  <a:pt x="964" y="107"/>
                </a:lnTo>
                <a:lnTo>
                  <a:pt x="964" y="215"/>
                </a:lnTo>
                <a:lnTo>
                  <a:pt x="964" y="1224"/>
                </a:lnTo>
                <a:lnTo>
                  <a:pt x="964" y="1248"/>
                </a:lnTo>
                <a:lnTo>
                  <a:pt x="966" y="1258"/>
                </a:lnTo>
                <a:lnTo>
                  <a:pt x="964" y="1253"/>
                </a:lnTo>
                <a:lnTo>
                  <a:pt x="964" y="1244"/>
                </a:lnTo>
                <a:lnTo>
                  <a:pt x="961" y="1285"/>
                </a:lnTo>
                <a:lnTo>
                  <a:pt x="936" y="1352"/>
                </a:lnTo>
                <a:lnTo>
                  <a:pt x="906" y="1388"/>
                </a:lnTo>
                <a:lnTo>
                  <a:pt x="883" y="1406"/>
                </a:lnTo>
                <a:lnTo>
                  <a:pt x="856" y="1418"/>
                </a:lnTo>
                <a:lnTo>
                  <a:pt x="826" y="1424"/>
                </a:lnTo>
                <a:lnTo>
                  <a:pt x="810" y="1424"/>
                </a:lnTo>
                <a:lnTo>
                  <a:pt x="789" y="1424"/>
                </a:lnTo>
                <a:lnTo>
                  <a:pt x="743" y="1412"/>
                </a:lnTo>
                <a:lnTo>
                  <a:pt x="719" y="1401"/>
                </a:lnTo>
                <a:lnTo>
                  <a:pt x="692" y="1388"/>
                </a:lnTo>
                <a:lnTo>
                  <a:pt x="542" y="1327"/>
                </a:lnTo>
                <a:lnTo>
                  <a:pt x="459" y="1302"/>
                </a:lnTo>
                <a:lnTo>
                  <a:pt x="408" y="1293"/>
                </a:lnTo>
                <a:lnTo>
                  <a:pt x="388" y="1293"/>
                </a:lnTo>
                <a:lnTo>
                  <a:pt x="347" y="1294"/>
                </a:lnTo>
                <a:lnTo>
                  <a:pt x="271" y="1311"/>
                </a:lnTo>
                <a:lnTo>
                  <a:pt x="202" y="1345"/>
                </a:lnTo>
                <a:lnTo>
                  <a:pt x="140" y="1392"/>
                </a:lnTo>
                <a:lnTo>
                  <a:pt x="88" y="1450"/>
                </a:lnTo>
                <a:lnTo>
                  <a:pt x="45" y="1519"/>
                </a:lnTo>
                <a:lnTo>
                  <a:pt x="17" y="1596"/>
                </a:lnTo>
                <a:lnTo>
                  <a:pt x="1" y="1682"/>
                </a:lnTo>
                <a:lnTo>
                  <a:pt x="0" y="1726"/>
                </a:lnTo>
                <a:lnTo>
                  <a:pt x="1" y="1770"/>
                </a:lnTo>
                <a:lnTo>
                  <a:pt x="17" y="1856"/>
                </a:lnTo>
                <a:lnTo>
                  <a:pt x="45" y="1933"/>
                </a:lnTo>
                <a:lnTo>
                  <a:pt x="88" y="2002"/>
                </a:lnTo>
                <a:lnTo>
                  <a:pt x="140" y="2062"/>
                </a:lnTo>
                <a:lnTo>
                  <a:pt x="202" y="2108"/>
                </a:lnTo>
                <a:lnTo>
                  <a:pt x="271" y="2141"/>
                </a:lnTo>
                <a:lnTo>
                  <a:pt x="347" y="2158"/>
                </a:lnTo>
                <a:lnTo>
                  <a:pt x="388" y="2160"/>
                </a:lnTo>
                <a:lnTo>
                  <a:pt x="408" y="2159"/>
                </a:lnTo>
                <a:lnTo>
                  <a:pt x="459" y="2150"/>
                </a:lnTo>
                <a:lnTo>
                  <a:pt x="542" y="2125"/>
                </a:lnTo>
                <a:lnTo>
                  <a:pt x="692" y="2064"/>
                </a:lnTo>
                <a:lnTo>
                  <a:pt x="719" y="2051"/>
                </a:lnTo>
                <a:lnTo>
                  <a:pt x="743" y="2040"/>
                </a:lnTo>
                <a:lnTo>
                  <a:pt x="789" y="2029"/>
                </a:lnTo>
                <a:lnTo>
                  <a:pt x="810" y="2028"/>
                </a:lnTo>
                <a:lnTo>
                  <a:pt x="826" y="2028"/>
                </a:lnTo>
                <a:lnTo>
                  <a:pt x="856" y="2035"/>
                </a:lnTo>
                <a:lnTo>
                  <a:pt x="883" y="2046"/>
                </a:lnTo>
                <a:lnTo>
                  <a:pt x="906" y="2064"/>
                </a:lnTo>
                <a:lnTo>
                  <a:pt x="936" y="2101"/>
                </a:lnTo>
                <a:lnTo>
                  <a:pt x="961" y="2167"/>
                </a:lnTo>
                <a:lnTo>
                  <a:pt x="964" y="2208"/>
                </a:lnTo>
                <a:lnTo>
                  <a:pt x="964" y="2233"/>
                </a:lnTo>
                <a:lnTo>
                  <a:pt x="964" y="2764"/>
                </a:lnTo>
                <a:lnTo>
                  <a:pt x="963" y="2764"/>
                </a:lnTo>
                <a:lnTo>
                  <a:pt x="963" y="3275"/>
                </a:lnTo>
                <a:lnTo>
                  <a:pt x="963" y="3419"/>
                </a:lnTo>
                <a:lnTo>
                  <a:pt x="963" y="3543"/>
                </a:lnTo>
                <a:lnTo>
                  <a:pt x="2277" y="3543"/>
                </a:lnTo>
                <a:lnTo>
                  <a:pt x="2299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12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06" y="3543"/>
                </a:lnTo>
                <a:lnTo>
                  <a:pt x="2298" y="3545"/>
                </a:lnTo>
                <a:lnTo>
                  <a:pt x="2325" y="3547"/>
                </a:lnTo>
                <a:lnTo>
                  <a:pt x="2373" y="3559"/>
                </a:lnTo>
                <a:lnTo>
                  <a:pt x="2413" y="3580"/>
                </a:lnTo>
                <a:lnTo>
                  <a:pt x="2445" y="3605"/>
                </a:lnTo>
                <a:lnTo>
                  <a:pt x="2467" y="3639"/>
                </a:lnTo>
                <a:lnTo>
                  <a:pt x="2477" y="3677"/>
                </a:lnTo>
                <a:lnTo>
                  <a:pt x="2477" y="3720"/>
                </a:lnTo>
                <a:lnTo>
                  <a:pt x="2465" y="3765"/>
                </a:lnTo>
                <a:lnTo>
                  <a:pt x="2455" y="3790"/>
                </a:lnTo>
                <a:lnTo>
                  <a:pt x="2442" y="3817"/>
                </a:lnTo>
                <a:lnTo>
                  <a:pt x="2380" y="3967"/>
                </a:lnTo>
                <a:lnTo>
                  <a:pt x="2356" y="4050"/>
                </a:lnTo>
                <a:lnTo>
                  <a:pt x="2347" y="4099"/>
                </a:lnTo>
                <a:lnTo>
                  <a:pt x="2346" y="4121"/>
                </a:lnTo>
                <a:lnTo>
                  <a:pt x="2347" y="4162"/>
                </a:lnTo>
                <a:lnTo>
                  <a:pt x="2366" y="4237"/>
                </a:lnTo>
                <a:lnTo>
                  <a:pt x="2398" y="4307"/>
                </a:lnTo>
                <a:lnTo>
                  <a:pt x="2445" y="4369"/>
                </a:lnTo>
                <a:lnTo>
                  <a:pt x="2503" y="4421"/>
                </a:lnTo>
                <a:lnTo>
                  <a:pt x="2573" y="4462"/>
                </a:lnTo>
                <a:lnTo>
                  <a:pt x="2651" y="4492"/>
                </a:lnTo>
                <a:lnTo>
                  <a:pt x="2735" y="4508"/>
                </a:lnTo>
                <a:lnTo>
                  <a:pt x="2780" y="4509"/>
                </a:lnTo>
                <a:lnTo>
                  <a:pt x="2824" y="4508"/>
                </a:lnTo>
                <a:lnTo>
                  <a:pt x="2909" y="4492"/>
                </a:lnTo>
                <a:lnTo>
                  <a:pt x="2986" y="4462"/>
                </a:lnTo>
                <a:lnTo>
                  <a:pt x="3056" y="4421"/>
                </a:lnTo>
                <a:lnTo>
                  <a:pt x="3115" y="4369"/>
                </a:lnTo>
                <a:lnTo>
                  <a:pt x="3161" y="4307"/>
                </a:lnTo>
                <a:lnTo>
                  <a:pt x="3194" y="4237"/>
                </a:lnTo>
                <a:lnTo>
                  <a:pt x="3212" y="4162"/>
                </a:lnTo>
                <a:lnTo>
                  <a:pt x="3213" y="4121"/>
                </a:lnTo>
                <a:lnTo>
                  <a:pt x="3212" y="4099"/>
                </a:lnTo>
                <a:lnTo>
                  <a:pt x="3203" y="4050"/>
                </a:lnTo>
                <a:lnTo>
                  <a:pt x="3179" y="3967"/>
                </a:lnTo>
                <a:lnTo>
                  <a:pt x="3119" y="3817"/>
                </a:lnTo>
                <a:lnTo>
                  <a:pt x="3104" y="3790"/>
                </a:lnTo>
                <a:lnTo>
                  <a:pt x="3094" y="3765"/>
                </a:lnTo>
                <a:lnTo>
                  <a:pt x="3082" y="3720"/>
                </a:lnTo>
                <a:lnTo>
                  <a:pt x="3082" y="3677"/>
                </a:lnTo>
                <a:lnTo>
                  <a:pt x="3094" y="3639"/>
                </a:lnTo>
                <a:lnTo>
                  <a:pt x="3115" y="3605"/>
                </a:lnTo>
                <a:lnTo>
                  <a:pt x="3146" y="3580"/>
                </a:lnTo>
                <a:lnTo>
                  <a:pt x="3186" y="3559"/>
                </a:lnTo>
                <a:lnTo>
                  <a:pt x="3234" y="3547"/>
                </a:lnTo>
                <a:lnTo>
                  <a:pt x="3261" y="3545"/>
                </a:lnTo>
                <a:lnTo>
                  <a:pt x="3286" y="3543"/>
                </a:lnTo>
                <a:lnTo>
                  <a:pt x="4505" y="3543"/>
                </a:lnTo>
                <a:lnTo>
                  <a:pt x="4505" y="3311"/>
                </a:lnTo>
                <a:lnTo>
                  <a:pt x="4505" y="3311"/>
                </a:lnTo>
                <a:lnTo>
                  <a:pt x="4505" y="2228"/>
                </a:lnTo>
                <a:lnTo>
                  <a:pt x="4505" y="2207"/>
                </a:lnTo>
                <a:lnTo>
                  <a:pt x="4505" y="2195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5"/>
                </a:lnTo>
                <a:lnTo>
                  <a:pt x="4505" y="2200"/>
                </a:lnTo>
                <a:lnTo>
                  <a:pt x="4507" y="2208"/>
                </a:lnTo>
                <a:lnTo>
                  <a:pt x="4511" y="2167"/>
                </a:lnTo>
                <a:lnTo>
                  <a:pt x="4535" y="2101"/>
                </a:lnTo>
                <a:lnTo>
                  <a:pt x="4565" y="2064"/>
                </a:lnTo>
                <a:lnTo>
                  <a:pt x="4588" y="2046"/>
                </a:lnTo>
                <a:lnTo>
                  <a:pt x="4614" y="2035"/>
                </a:lnTo>
                <a:lnTo>
                  <a:pt x="4644" y="2028"/>
                </a:lnTo>
                <a:lnTo>
                  <a:pt x="4660" y="2028"/>
                </a:lnTo>
                <a:lnTo>
                  <a:pt x="4682" y="2029"/>
                </a:lnTo>
                <a:lnTo>
                  <a:pt x="4727" y="2040"/>
                </a:lnTo>
                <a:lnTo>
                  <a:pt x="4750" y="2051"/>
                </a:lnTo>
                <a:lnTo>
                  <a:pt x="4779" y="2064"/>
                </a:lnTo>
                <a:lnTo>
                  <a:pt x="4929" y="2125"/>
                </a:lnTo>
                <a:lnTo>
                  <a:pt x="5012" y="2150"/>
                </a:lnTo>
                <a:lnTo>
                  <a:pt x="5061" y="2159"/>
                </a:lnTo>
                <a:lnTo>
                  <a:pt x="5084" y="2160"/>
                </a:lnTo>
                <a:lnTo>
                  <a:pt x="5124" y="2158"/>
                </a:lnTo>
                <a:lnTo>
                  <a:pt x="5199" y="2141"/>
                </a:lnTo>
                <a:lnTo>
                  <a:pt x="5269" y="2108"/>
                </a:lnTo>
                <a:lnTo>
                  <a:pt x="5330" y="2062"/>
                </a:lnTo>
                <a:lnTo>
                  <a:pt x="5383" y="2002"/>
                </a:lnTo>
                <a:lnTo>
                  <a:pt x="5424" y="1933"/>
                </a:lnTo>
                <a:lnTo>
                  <a:pt x="5454" y="1856"/>
                </a:lnTo>
                <a:lnTo>
                  <a:pt x="5470" y="1771"/>
                </a:lnTo>
                <a:lnTo>
                  <a:pt x="5471" y="1726"/>
                </a:lnTo>
                <a:lnTo>
                  <a:pt x="5470" y="1682"/>
                </a:lnTo>
                <a:lnTo>
                  <a:pt x="5454" y="1598"/>
                </a:lnTo>
                <a:lnTo>
                  <a:pt x="5424" y="1519"/>
                </a:lnTo>
                <a:lnTo>
                  <a:pt x="5383" y="1450"/>
                </a:lnTo>
                <a:lnTo>
                  <a:pt x="5330" y="1392"/>
                </a:lnTo>
                <a:lnTo>
                  <a:pt x="5269" y="1345"/>
                </a:lnTo>
                <a:lnTo>
                  <a:pt x="5199" y="1311"/>
                </a:lnTo>
                <a:lnTo>
                  <a:pt x="5124" y="1294"/>
                </a:lnTo>
                <a:lnTo>
                  <a:pt x="5084" y="1293"/>
                </a:lnTo>
                <a:lnTo>
                  <a:pt x="5061" y="1293"/>
                </a:lnTo>
                <a:lnTo>
                  <a:pt x="5012" y="1302"/>
                </a:lnTo>
                <a:lnTo>
                  <a:pt x="4929" y="1327"/>
                </a:lnTo>
                <a:lnTo>
                  <a:pt x="4779" y="1388"/>
                </a:lnTo>
                <a:lnTo>
                  <a:pt x="4750" y="1402"/>
                </a:lnTo>
                <a:lnTo>
                  <a:pt x="4727" y="1412"/>
                </a:lnTo>
                <a:lnTo>
                  <a:pt x="4682" y="1424"/>
                </a:lnTo>
                <a:lnTo>
                  <a:pt x="4660" y="1424"/>
                </a:lnTo>
                <a:lnTo>
                  <a:pt x="4644" y="1424"/>
                </a:lnTo>
                <a:lnTo>
                  <a:pt x="4614" y="1418"/>
                </a:lnTo>
                <a:lnTo>
                  <a:pt x="4588" y="1406"/>
                </a:lnTo>
                <a:lnTo>
                  <a:pt x="4565" y="1388"/>
                </a:lnTo>
                <a:lnTo>
                  <a:pt x="4535" y="1352"/>
                </a:lnTo>
                <a:lnTo>
                  <a:pt x="4511" y="1285"/>
                </a:lnTo>
                <a:lnTo>
                  <a:pt x="4507" y="1245"/>
                </a:lnTo>
                <a:lnTo>
                  <a:pt x="4505" y="1221"/>
                </a:lnTo>
                <a:lnTo>
                  <a:pt x="4505" y="779"/>
                </a:lnTo>
                <a:lnTo>
                  <a:pt x="4505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46826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6121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8615" y="426242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2344" y="2633756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13" name="TextBox 12"/>
          <p:cNvSpPr txBox="1"/>
          <p:nvPr/>
        </p:nvSpPr>
        <p:spPr>
          <a:xfrm>
            <a:off x="5413551" y="2630441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14" name="TextBox 13"/>
          <p:cNvSpPr txBox="1"/>
          <p:nvPr/>
        </p:nvSpPr>
        <p:spPr>
          <a:xfrm>
            <a:off x="4166045" y="4903325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grpSp>
        <p:nvGrpSpPr>
          <p:cNvPr id="15" name="Group 14"/>
          <p:cNvGrpSpPr/>
          <p:nvPr/>
        </p:nvGrpSpPr>
        <p:grpSpPr>
          <a:xfrm>
            <a:off x="236323" y="1813882"/>
            <a:ext cx="1891993" cy="1300657"/>
            <a:chOff x="553361" y="1674124"/>
            <a:chExt cx="1617065" cy="1111657"/>
          </a:xfrm>
        </p:grpSpPr>
        <p:sp>
          <p:nvSpPr>
            <p:cNvPr id="16" name="TextBox 15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71552" y="1816078"/>
            <a:ext cx="1891993" cy="1300657"/>
            <a:chOff x="553361" y="1674124"/>
            <a:chExt cx="1617065" cy="1111657"/>
          </a:xfrm>
        </p:grpSpPr>
        <p:sp>
          <p:nvSpPr>
            <p:cNvPr id="20" name="TextBox 1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1234" y="4164685"/>
            <a:ext cx="1891993" cy="1300657"/>
            <a:chOff x="553361" y="1674124"/>
            <a:chExt cx="1617065" cy="1111657"/>
          </a:xfrm>
        </p:grpSpPr>
        <p:sp>
          <p:nvSpPr>
            <p:cNvPr id="23" name="TextBox 2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54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3-Piece Puzzle Diagram</a:t>
            </a:r>
            <a:endParaRPr lang="en-US"/>
          </a:p>
        </p:txBody>
      </p:sp>
      <p:sp>
        <p:nvSpPr>
          <p:cNvPr id="3" name="Freeform 541"/>
          <p:cNvSpPr>
            <a:spLocks/>
          </p:cNvSpPr>
          <p:nvPr/>
        </p:nvSpPr>
        <p:spPr bwMode="auto">
          <a:xfrm>
            <a:off x="2326392" y="1248491"/>
            <a:ext cx="1996204" cy="2435833"/>
          </a:xfrm>
          <a:custGeom>
            <a:avLst/>
            <a:gdLst>
              <a:gd name="T0" fmla="*/ 1494 w 4467"/>
              <a:gd name="T1" fmla="*/ 5405 h 5451"/>
              <a:gd name="T2" fmla="*/ 1292 w 4467"/>
              <a:gd name="T3" fmla="*/ 5186 h 5451"/>
              <a:gd name="T4" fmla="*/ 1283 w 4467"/>
              <a:gd name="T5" fmla="*/ 5005 h 5451"/>
              <a:gd name="T6" fmla="*/ 1392 w 4467"/>
              <a:gd name="T7" fmla="*/ 4722 h 5451"/>
              <a:gd name="T8" fmla="*/ 1385 w 4467"/>
              <a:gd name="T9" fmla="*/ 4574 h 5451"/>
              <a:gd name="T10" fmla="*/ 1256 w 4467"/>
              <a:gd name="T11" fmla="*/ 4490 h 5451"/>
              <a:gd name="T12" fmla="*/ 1195 w 4467"/>
              <a:gd name="T13" fmla="*/ 4485 h 5451"/>
              <a:gd name="T14" fmla="*/ 0 w 4467"/>
              <a:gd name="T15" fmla="*/ 3172 h 5451"/>
              <a:gd name="T16" fmla="*/ 26 w 4467"/>
              <a:gd name="T17" fmla="*/ 3063 h 5451"/>
              <a:gd name="T18" fmla="*/ 128 w 4467"/>
              <a:gd name="T19" fmla="*/ 2995 h 5451"/>
              <a:gd name="T20" fmla="*/ 229 w 4467"/>
              <a:gd name="T21" fmla="*/ 3015 h 5451"/>
              <a:gd name="T22" fmla="*/ 544 w 4467"/>
              <a:gd name="T23" fmla="*/ 3124 h 5451"/>
              <a:gd name="T24" fmla="*/ 757 w 4467"/>
              <a:gd name="T25" fmla="*/ 3072 h 5451"/>
              <a:gd name="T26" fmla="*/ 947 w 4467"/>
              <a:gd name="T27" fmla="*/ 2813 h 5451"/>
              <a:gd name="T28" fmla="*/ 947 w 4467"/>
              <a:gd name="T29" fmla="*/ 2549 h 5451"/>
              <a:gd name="T30" fmla="*/ 757 w 4467"/>
              <a:gd name="T31" fmla="*/ 2291 h 5451"/>
              <a:gd name="T32" fmla="*/ 544 w 4467"/>
              <a:gd name="T33" fmla="*/ 2238 h 5451"/>
              <a:gd name="T34" fmla="*/ 229 w 4467"/>
              <a:gd name="T35" fmla="*/ 2346 h 5451"/>
              <a:gd name="T36" fmla="*/ 128 w 4467"/>
              <a:gd name="T37" fmla="*/ 2368 h 5451"/>
              <a:gd name="T38" fmla="*/ 26 w 4467"/>
              <a:gd name="T39" fmla="*/ 2300 h 5451"/>
              <a:gd name="T40" fmla="*/ 0 w 4467"/>
              <a:gd name="T41" fmla="*/ 966 h 5451"/>
              <a:gd name="T42" fmla="*/ 1296 w 4467"/>
              <a:gd name="T43" fmla="*/ 949 h 5451"/>
              <a:gd name="T44" fmla="*/ 1396 w 4467"/>
              <a:gd name="T45" fmla="*/ 858 h 5451"/>
              <a:gd name="T46" fmla="*/ 1381 w 4467"/>
              <a:gd name="T47" fmla="*/ 706 h 5451"/>
              <a:gd name="T48" fmla="*/ 1274 w 4467"/>
              <a:gd name="T49" fmla="*/ 398 h 5451"/>
              <a:gd name="T50" fmla="*/ 1324 w 4467"/>
              <a:gd name="T51" fmla="*/ 197 h 5451"/>
              <a:gd name="T52" fmla="*/ 1571 w 4467"/>
              <a:gd name="T53" fmla="*/ 17 h 5451"/>
              <a:gd name="T54" fmla="*/ 1822 w 4467"/>
              <a:gd name="T55" fmla="*/ 17 h 5451"/>
              <a:gd name="T56" fmla="*/ 2068 w 4467"/>
              <a:gd name="T57" fmla="*/ 197 h 5451"/>
              <a:gd name="T58" fmla="*/ 2118 w 4467"/>
              <a:gd name="T59" fmla="*/ 398 h 5451"/>
              <a:gd name="T60" fmla="*/ 2011 w 4467"/>
              <a:gd name="T61" fmla="*/ 706 h 5451"/>
              <a:gd name="T62" fmla="*/ 1997 w 4467"/>
              <a:gd name="T63" fmla="*/ 858 h 5451"/>
              <a:gd name="T64" fmla="*/ 2089 w 4467"/>
              <a:gd name="T65" fmla="*/ 947 h 5451"/>
              <a:gd name="T66" fmla="*/ 2176 w 4467"/>
              <a:gd name="T67" fmla="*/ 966 h 5451"/>
              <a:gd name="T68" fmla="*/ 3503 w 4467"/>
              <a:gd name="T69" fmla="*/ 966 h 5451"/>
              <a:gd name="T70" fmla="*/ 3526 w 4467"/>
              <a:gd name="T71" fmla="*/ 2296 h 5451"/>
              <a:gd name="T72" fmla="*/ 3618 w 4467"/>
              <a:gd name="T73" fmla="*/ 2383 h 5451"/>
              <a:gd name="T74" fmla="*/ 3739 w 4467"/>
              <a:gd name="T75" fmla="*/ 2378 h 5451"/>
              <a:gd name="T76" fmla="*/ 4022 w 4467"/>
              <a:gd name="T77" fmla="*/ 2269 h 5451"/>
              <a:gd name="T78" fmla="*/ 4203 w 4467"/>
              <a:gd name="T79" fmla="*/ 2276 h 5451"/>
              <a:gd name="T80" fmla="*/ 4423 w 4467"/>
              <a:gd name="T81" fmla="*/ 2480 h 5451"/>
              <a:gd name="T82" fmla="*/ 4466 w 4467"/>
              <a:gd name="T83" fmla="*/ 2725 h 5451"/>
              <a:gd name="T84" fmla="*/ 4331 w 4467"/>
              <a:gd name="T85" fmla="*/ 3007 h 5451"/>
              <a:gd name="T86" fmla="*/ 4092 w 4467"/>
              <a:gd name="T87" fmla="*/ 3103 h 5451"/>
              <a:gd name="T88" fmla="*/ 3792 w 4467"/>
              <a:gd name="T89" fmla="*/ 3010 h 5451"/>
              <a:gd name="T90" fmla="*/ 3668 w 4467"/>
              <a:gd name="T91" fmla="*/ 2972 h 5451"/>
              <a:gd name="T92" fmla="*/ 3568 w 4467"/>
              <a:gd name="T93" fmla="*/ 3009 h 5451"/>
              <a:gd name="T94" fmla="*/ 3503 w 4467"/>
              <a:gd name="T95" fmla="*/ 3150 h 5451"/>
              <a:gd name="T96" fmla="*/ 3359 w 4467"/>
              <a:gd name="T97" fmla="*/ 4486 h 5451"/>
              <a:gd name="T98" fmla="*/ 2202 w 4467"/>
              <a:gd name="T99" fmla="*/ 4485 h 5451"/>
              <a:gd name="T100" fmla="*/ 2053 w 4467"/>
              <a:gd name="T101" fmla="*/ 4525 h 5451"/>
              <a:gd name="T102" fmla="*/ 1988 w 4467"/>
              <a:gd name="T103" fmla="*/ 4634 h 5451"/>
              <a:gd name="T104" fmla="*/ 2026 w 4467"/>
              <a:gd name="T105" fmla="*/ 4775 h 5451"/>
              <a:gd name="T106" fmla="*/ 2119 w 4467"/>
              <a:gd name="T107" fmla="*/ 5074 h 5451"/>
              <a:gd name="T108" fmla="*/ 2023 w 4467"/>
              <a:gd name="T109" fmla="*/ 5313 h 5451"/>
              <a:gd name="T110" fmla="*/ 1739 w 4467"/>
              <a:gd name="T111" fmla="*/ 5449 h 5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467" h="5451">
                <a:moveTo>
                  <a:pt x="1696" y="5451"/>
                </a:moveTo>
                <a:lnTo>
                  <a:pt x="1652" y="5449"/>
                </a:lnTo>
                <a:lnTo>
                  <a:pt x="1571" y="5434"/>
                </a:lnTo>
                <a:lnTo>
                  <a:pt x="1494" y="5405"/>
                </a:lnTo>
                <a:lnTo>
                  <a:pt x="1427" y="5365"/>
                </a:lnTo>
                <a:lnTo>
                  <a:pt x="1370" y="5313"/>
                </a:lnTo>
                <a:lnTo>
                  <a:pt x="1324" y="5254"/>
                </a:lnTo>
                <a:lnTo>
                  <a:pt x="1292" y="5186"/>
                </a:lnTo>
                <a:lnTo>
                  <a:pt x="1275" y="5112"/>
                </a:lnTo>
                <a:lnTo>
                  <a:pt x="1274" y="5074"/>
                </a:lnTo>
                <a:lnTo>
                  <a:pt x="1274" y="5053"/>
                </a:lnTo>
                <a:lnTo>
                  <a:pt x="1283" y="5005"/>
                </a:lnTo>
                <a:lnTo>
                  <a:pt x="1306" y="4923"/>
                </a:lnTo>
                <a:lnTo>
                  <a:pt x="1367" y="4775"/>
                </a:lnTo>
                <a:lnTo>
                  <a:pt x="1381" y="4746"/>
                </a:lnTo>
                <a:lnTo>
                  <a:pt x="1392" y="4722"/>
                </a:lnTo>
                <a:lnTo>
                  <a:pt x="1403" y="4677"/>
                </a:lnTo>
                <a:lnTo>
                  <a:pt x="1405" y="4634"/>
                </a:lnTo>
                <a:lnTo>
                  <a:pt x="1394" y="4593"/>
                </a:lnTo>
                <a:lnTo>
                  <a:pt x="1385" y="4574"/>
                </a:lnTo>
                <a:lnTo>
                  <a:pt x="1374" y="4556"/>
                </a:lnTo>
                <a:lnTo>
                  <a:pt x="1342" y="4527"/>
                </a:lnTo>
                <a:lnTo>
                  <a:pt x="1304" y="4505"/>
                </a:lnTo>
                <a:lnTo>
                  <a:pt x="1256" y="4490"/>
                </a:lnTo>
                <a:lnTo>
                  <a:pt x="1228" y="4486"/>
                </a:lnTo>
                <a:lnTo>
                  <a:pt x="1228" y="4485"/>
                </a:lnTo>
                <a:lnTo>
                  <a:pt x="1217" y="4485"/>
                </a:lnTo>
                <a:lnTo>
                  <a:pt x="1195" y="4485"/>
                </a:lnTo>
                <a:lnTo>
                  <a:pt x="185" y="4486"/>
                </a:lnTo>
                <a:lnTo>
                  <a:pt x="0" y="4486"/>
                </a:lnTo>
                <a:lnTo>
                  <a:pt x="0" y="3184"/>
                </a:lnTo>
                <a:lnTo>
                  <a:pt x="0" y="3172"/>
                </a:lnTo>
                <a:lnTo>
                  <a:pt x="0" y="3164"/>
                </a:lnTo>
                <a:lnTo>
                  <a:pt x="0" y="3164"/>
                </a:lnTo>
                <a:lnTo>
                  <a:pt x="4" y="3125"/>
                </a:lnTo>
                <a:lnTo>
                  <a:pt x="26" y="3063"/>
                </a:lnTo>
                <a:lnTo>
                  <a:pt x="53" y="3028"/>
                </a:lnTo>
                <a:lnTo>
                  <a:pt x="75" y="3011"/>
                </a:lnTo>
                <a:lnTo>
                  <a:pt x="99" y="3000"/>
                </a:lnTo>
                <a:lnTo>
                  <a:pt x="128" y="2995"/>
                </a:lnTo>
                <a:lnTo>
                  <a:pt x="144" y="2993"/>
                </a:lnTo>
                <a:lnTo>
                  <a:pt x="164" y="2995"/>
                </a:lnTo>
                <a:lnTo>
                  <a:pt x="207" y="3006"/>
                </a:lnTo>
                <a:lnTo>
                  <a:pt x="229" y="3015"/>
                </a:lnTo>
                <a:lnTo>
                  <a:pt x="262" y="3032"/>
                </a:lnTo>
                <a:lnTo>
                  <a:pt x="413" y="3093"/>
                </a:lnTo>
                <a:lnTo>
                  <a:pt x="495" y="3116"/>
                </a:lnTo>
                <a:lnTo>
                  <a:pt x="544" y="3124"/>
                </a:lnTo>
                <a:lnTo>
                  <a:pt x="566" y="3125"/>
                </a:lnTo>
                <a:lnTo>
                  <a:pt x="608" y="3124"/>
                </a:lnTo>
                <a:lnTo>
                  <a:pt x="685" y="3106"/>
                </a:lnTo>
                <a:lnTo>
                  <a:pt x="757" y="3072"/>
                </a:lnTo>
                <a:lnTo>
                  <a:pt x="820" y="3024"/>
                </a:lnTo>
                <a:lnTo>
                  <a:pt x="875" y="2965"/>
                </a:lnTo>
                <a:lnTo>
                  <a:pt x="917" y="2893"/>
                </a:lnTo>
                <a:lnTo>
                  <a:pt x="947" y="2813"/>
                </a:lnTo>
                <a:lnTo>
                  <a:pt x="963" y="2728"/>
                </a:lnTo>
                <a:lnTo>
                  <a:pt x="965" y="2681"/>
                </a:lnTo>
                <a:lnTo>
                  <a:pt x="963" y="2635"/>
                </a:lnTo>
                <a:lnTo>
                  <a:pt x="947" y="2549"/>
                </a:lnTo>
                <a:lnTo>
                  <a:pt x="917" y="2470"/>
                </a:lnTo>
                <a:lnTo>
                  <a:pt x="875" y="2398"/>
                </a:lnTo>
                <a:lnTo>
                  <a:pt x="820" y="2339"/>
                </a:lnTo>
                <a:lnTo>
                  <a:pt x="757" y="2291"/>
                </a:lnTo>
                <a:lnTo>
                  <a:pt x="685" y="2256"/>
                </a:lnTo>
                <a:lnTo>
                  <a:pt x="608" y="2239"/>
                </a:lnTo>
                <a:lnTo>
                  <a:pt x="566" y="2238"/>
                </a:lnTo>
                <a:lnTo>
                  <a:pt x="544" y="2238"/>
                </a:lnTo>
                <a:lnTo>
                  <a:pt x="495" y="2247"/>
                </a:lnTo>
                <a:lnTo>
                  <a:pt x="413" y="2270"/>
                </a:lnTo>
                <a:lnTo>
                  <a:pt x="262" y="2331"/>
                </a:lnTo>
                <a:lnTo>
                  <a:pt x="229" y="2346"/>
                </a:lnTo>
                <a:lnTo>
                  <a:pt x="207" y="2357"/>
                </a:lnTo>
                <a:lnTo>
                  <a:pt x="164" y="2368"/>
                </a:lnTo>
                <a:lnTo>
                  <a:pt x="144" y="2368"/>
                </a:lnTo>
                <a:lnTo>
                  <a:pt x="128" y="2368"/>
                </a:lnTo>
                <a:lnTo>
                  <a:pt x="99" y="2362"/>
                </a:lnTo>
                <a:lnTo>
                  <a:pt x="75" y="2350"/>
                </a:lnTo>
                <a:lnTo>
                  <a:pt x="53" y="2333"/>
                </a:lnTo>
                <a:lnTo>
                  <a:pt x="26" y="2300"/>
                </a:lnTo>
                <a:lnTo>
                  <a:pt x="4" y="2238"/>
                </a:lnTo>
                <a:lnTo>
                  <a:pt x="0" y="2199"/>
                </a:lnTo>
                <a:lnTo>
                  <a:pt x="0" y="2175"/>
                </a:lnTo>
                <a:lnTo>
                  <a:pt x="0" y="966"/>
                </a:lnTo>
                <a:lnTo>
                  <a:pt x="1191" y="966"/>
                </a:lnTo>
                <a:lnTo>
                  <a:pt x="1214" y="966"/>
                </a:lnTo>
                <a:lnTo>
                  <a:pt x="1244" y="963"/>
                </a:lnTo>
                <a:lnTo>
                  <a:pt x="1296" y="949"/>
                </a:lnTo>
                <a:lnTo>
                  <a:pt x="1340" y="927"/>
                </a:lnTo>
                <a:lnTo>
                  <a:pt x="1374" y="896"/>
                </a:lnTo>
                <a:lnTo>
                  <a:pt x="1385" y="877"/>
                </a:lnTo>
                <a:lnTo>
                  <a:pt x="1396" y="858"/>
                </a:lnTo>
                <a:lnTo>
                  <a:pt x="1405" y="818"/>
                </a:lnTo>
                <a:lnTo>
                  <a:pt x="1403" y="774"/>
                </a:lnTo>
                <a:lnTo>
                  <a:pt x="1392" y="729"/>
                </a:lnTo>
                <a:lnTo>
                  <a:pt x="1381" y="706"/>
                </a:lnTo>
                <a:lnTo>
                  <a:pt x="1367" y="677"/>
                </a:lnTo>
                <a:lnTo>
                  <a:pt x="1306" y="528"/>
                </a:lnTo>
                <a:lnTo>
                  <a:pt x="1283" y="448"/>
                </a:lnTo>
                <a:lnTo>
                  <a:pt x="1274" y="398"/>
                </a:lnTo>
                <a:lnTo>
                  <a:pt x="1274" y="378"/>
                </a:lnTo>
                <a:lnTo>
                  <a:pt x="1275" y="339"/>
                </a:lnTo>
                <a:lnTo>
                  <a:pt x="1292" y="265"/>
                </a:lnTo>
                <a:lnTo>
                  <a:pt x="1324" y="197"/>
                </a:lnTo>
                <a:lnTo>
                  <a:pt x="1370" y="138"/>
                </a:lnTo>
                <a:lnTo>
                  <a:pt x="1427" y="86"/>
                </a:lnTo>
                <a:lnTo>
                  <a:pt x="1494" y="46"/>
                </a:lnTo>
                <a:lnTo>
                  <a:pt x="1571" y="17"/>
                </a:lnTo>
                <a:lnTo>
                  <a:pt x="1652" y="2"/>
                </a:lnTo>
                <a:lnTo>
                  <a:pt x="1696" y="0"/>
                </a:lnTo>
                <a:lnTo>
                  <a:pt x="1739" y="2"/>
                </a:lnTo>
                <a:lnTo>
                  <a:pt x="1822" y="17"/>
                </a:lnTo>
                <a:lnTo>
                  <a:pt x="1897" y="46"/>
                </a:lnTo>
                <a:lnTo>
                  <a:pt x="1965" y="86"/>
                </a:lnTo>
                <a:lnTo>
                  <a:pt x="2023" y="138"/>
                </a:lnTo>
                <a:lnTo>
                  <a:pt x="2068" y="197"/>
                </a:lnTo>
                <a:lnTo>
                  <a:pt x="2101" y="265"/>
                </a:lnTo>
                <a:lnTo>
                  <a:pt x="2118" y="339"/>
                </a:lnTo>
                <a:lnTo>
                  <a:pt x="2119" y="378"/>
                </a:lnTo>
                <a:lnTo>
                  <a:pt x="2118" y="398"/>
                </a:lnTo>
                <a:lnTo>
                  <a:pt x="2110" y="448"/>
                </a:lnTo>
                <a:lnTo>
                  <a:pt x="2085" y="528"/>
                </a:lnTo>
                <a:lnTo>
                  <a:pt x="2026" y="677"/>
                </a:lnTo>
                <a:lnTo>
                  <a:pt x="2011" y="706"/>
                </a:lnTo>
                <a:lnTo>
                  <a:pt x="2001" y="729"/>
                </a:lnTo>
                <a:lnTo>
                  <a:pt x="1988" y="774"/>
                </a:lnTo>
                <a:lnTo>
                  <a:pt x="1988" y="818"/>
                </a:lnTo>
                <a:lnTo>
                  <a:pt x="1997" y="858"/>
                </a:lnTo>
                <a:lnTo>
                  <a:pt x="2007" y="877"/>
                </a:lnTo>
                <a:lnTo>
                  <a:pt x="2018" y="895"/>
                </a:lnTo>
                <a:lnTo>
                  <a:pt x="2049" y="925"/>
                </a:lnTo>
                <a:lnTo>
                  <a:pt x="2089" y="947"/>
                </a:lnTo>
                <a:lnTo>
                  <a:pt x="2137" y="961"/>
                </a:lnTo>
                <a:lnTo>
                  <a:pt x="2164" y="965"/>
                </a:lnTo>
                <a:lnTo>
                  <a:pt x="2164" y="966"/>
                </a:lnTo>
                <a:lnTo>
                  <a:pt x="2176" y="966"/>
                </a:lnTo>
                <a:lnTo>
                  <a:pt x="2198" y="966"/>
                </a:lnTo>
                <a:lnTo>
                  <a:pt x="3270" y="966"/>
                </a:lnTo>
                <a:lnTo>
                  <a:pt x="3281" y="966"/>
                </a:lnTo>
                <a:lnTo>
                  <a:pt x="3503" y="966"/>
                </a:lnTo>
                <a:lnTo>
                  <a:pt x="3503" y="2175"/>
                </a:lnTo>
                <a:lnTo>
                  <a:pt x="3503" y="2200"/>
                </a:lnTo>
                <a:lnTo>
                  <a:pt x="3508" y="2241"/>
                </a:lnTo>
                <a:lnTo>
                  <a:pt x="3526" y="2296"/>
                </a:lnTo>
                <a:lnTo>
                  <a:pt x="3543" y="2326"/>
                </a:lnTo>
                <a:lnTo>
                  <a:pt x="3565" y="2350"/>
                </a:lnTo>
                <a:lnTo>
                  <a:pt x="3590" y="2370"/>
                </a:lnTo>
                <a:lnTo>
                  <a:pt x="3618" y="2383"/>
                </a:lnTo>
                <a:lnTo>
                  <a:pt x="3651" y="2389"/>
                </a:lnTo>
                <a:lnTo>
                  <a:pt x="3668" y="2391"/>
                </a:lnTo>
                <a:lnTo>
                  <a:pt x="3691" y="2389"/>
                </a:lnTo>
                <a:lnTo>
                  <a:pt x="3739" y="2378"/>
                </a:lnTo>
                <a:lnTo>
                  <a:pt x="3764" y="2366"/>
                </a:lnTo>
                <a:lnTo>
                  <a:pt x="3792" y="2352"/>
                </a:lnTo>
                <a:lnTo>
                  <a:pt x="3941" y="2292"/>
                </a:lnTo>
                <a:lnTo>
                  <a:pt x="4022" y="2269"/>
                </a:lnTo>
                <a:lnTo>
                  <a:pt x="4071" y="2260"/>
                </a:lnTo>
                <a:lnTo>
                  <a:pt x="4092" y="2258"/>
                </a:lnTo>
                <a:lnTo>
                  <a:pt x="4130" y="2260"/>
                </a:lnTo>
                <a:lnTo>
                  <a:pt x="4203" y="2276"/>
                </a:lnTo>
                <a:lnTo>
                  <a:pt x="4272" y="2309"/>
                </a:lnTo>
                <a:lnTo>
                  <a:pt x="4331" y="2354"/>
                </a:lnTo>
                <a:lnTo>
                  <a:pt x="4382" y="2413"/>
                </a:lnTo>
                <a:lnTo>
                  <a:pt x="4423" y="2480"/>
                </a:lnTo>
                <a:lnTo>
                  <a:pt x="4452" y="2555"/>
                </a:lnTo>
                <a:lnTo>
                  <a:pt x="4466" y="2638"/>
                </a:lnTo>
                <a:lnTo>
                  <a:pt x="4467" y="2681"/>
                </a:lnTo>
                <a:lnTo>
                  <a:pt x="4466" y="2725"/>
                </a:lnTo>
                <a:lnTo>
                  <a:pt x="4452" y="2807"/>
                </a:lnTo>
                <a:lnTo>
                  <a:pt x="4423" y="2883"/>
                </a:lnTo>
                <a:lnTo>
                  <a:pt x="4382" y="2950"/>
                </a:lnTo>
                <a:lnTo>
                  <a:pt x="4331" y="3007"/>
                </a:lnTo>
                <a:lnTo>
                  <a:pt x="4272" y="3053"/>
                </a:lnTo>
                <a:lnTo>
                  <a:pt x="4203" y="3085"/>
                </a:lnTo>
                <a:lnTo>
                  <a:pt x="4130" y="3102"/>
                </a:lnTo>
                <a:lnTo>
                  <a:pt x="4092" y="3103"/>
                </a:lnTo>
                <a:lnTo>
                  <a:pt x="4071" y="3103"/>
                </a:lnTo>
                <a:lnTo>
                  <a:pt x="4022" y="3094"/>
                </a:lnTo>
                <a:lnTo>
                  <a:pt x="3941" y="3071"/>
                </a:lnTo>
                <a:lnTo>
                  <a:pt x="3792" y="3010"/>
                </a:lnTo>
                <a:lnTo>
                  <a:pt x="3764" y="2996"/>
                </a:lnTo>
                <a:lnTo>
                  <a:pt x="3739" y="2985"/>
                </a:lnTo>
                <a:lnTo>
                  <a:pt x="3691" y="2972"/>
                </a:lnTo>
                <a:lnTo>
                  <a:pt x="3668" y="2972"/>
                </a:lnTo>
                <a:lnTo>
                  <a:pt x="3652" y="2972"/>
                </a:lnTo>
                <a:lnTo>
                  <a:pt x="3621" y="2979"/>
                </a:lnTo>
                <a:lnTo>
                  <a:pt x="3593" y="2991"/>
                </a:lnTo>
                <a:lnTo>
                  <a:pt x="3568" y="3009"/>
                </a:lnTo>
                <a:lnTo>
                  <a:pt x="3537" y="3045"/>
                </a:lnTo>
                <a:lnTo>
                  <a:pt x="3510" y="3110"/>
                </a:lnTo>
                <a:lnTo>
                  <a:pt x="3504" y="3150"/>
                </a:lnTo>
                <a:lnTo>
                  <a:pt x="3503" y="3150"/>
                </a:lnTo>
                <a:lnTo>
                  <a:pt x="3503" y="3162"/>
                </a:lnTo>
                <a:lnTo>
                  <a:pt x="3503" y="3184"/>
                </a:lnTo>
                <a:lnTo>
                  <a:pt x="3503" y="4488"/>
                </a:lnTo>
                <a:lnTo>
                  <a:pt x="3359" y="4486"/>
                </a:lnTo>
                <a:lnTo>
                  <a:pt x="3245" y="4486"/>
                </a:lnTo>
                <a:lnTo>
                  <a:pt x="2745" y="4486"/>
                </a:lnTo>
                <a:lnTo>
                  <a:pt x="2735" y="4486"/>
                </a:lnTo>
                <a:lnTo>
                  <a:pt x="2202" y="4485"/>
                </a:lnTo>
                <a:lnTo>
                  <a:pt x="2177" y="4486"/>
                </a:lnTo>
                <a:lnTo>
                  <a:pt x="2149" y="4489"/>
                </a:lnTo>
                <a:lnTo>
                  <a:pt x="2096" y="4502"/>
                </a:lnTo>
                <a:lnTo>
                  <a:pt x="2053" y="4525"/>
                </a:lnTo>
                <a:lnTo>
                  <a:pt x="2019" y="4556"/>
                </a:lnTo>
                <a:lnTo>
                  <a:pt x="2006" y="4574"/>
                </a:lnTo>
                <a:lnTo>
                  <a:pt x="1997" y="4593"/>
                </a:lnTo>
                <a:lnTo>
                  <a:pt x="1988" y="4634"/>
                </a:lnTo>
                <a:lnTo>
                  <a:pt x="1988" y="4677"/>
                </a:lnTo>
                <a:lnTo>
                  <a:pt x="2001" y="4722"/>
                </a:lnTo>
                <a:lnTo>
                  <a:pt x="2011" y="4746"/>
                </a:lnTo>
                <a:lnTo>
                  <a:pt x="2026" y="4775"/>
                </a:lnTo>
                <a:lnTo>
                  <a:pt x="2085" y="4923"/>
                </a:lnTo>
                <a:lnTo>
                  <a:pt x="2110" y="5005"/>
                </a:lnTo>
                <a:lnTo>
                  <a:pt x="2118" y="5053"/>
                </a:lnTo>
                <a:lnTo>
                  <a:pt x="2119" y="5074"/>
                </a:lnTo>
                <a:lnTo>
                  <a:pt x="2118" y="5112"/>
                </a:lnTo>
                <a:lnTo>
                  <a:pt x="2101" y="5186"/>
                </a:lnTo>
                <a:lnTo>
                  <a:pt x="2068" y="5254"/>
                </a:lnTo>
                <a:lnTo>
                  <a:pt x="2023" y="5313"/>
                </a:lnTo>
                <a:lnTo>
                  <a:pt x="1965" y="5365"/>
                </a:lnTo>
                <a:lnTo>
                  <a:pt x="1897" y="5405"/>
                </a:lnTo>
                <a:lnTo>
                  <a:pt x="1822" y="5434"/>
                </a:lnTo>
                <a:lnTo>
                  <a:pt x="1739" y="5449"/>
                </a:lnTo>
                <a:lnTo>
                  <a:pt x="1696" y="5451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1057"/>
          <p:cNvSpPr>
            <a:spLocks/>
          </p:cNvSpPr>
          <p:nvPr/>
        </p:nvSpPr>
        <p:spPr bwMode="auto">
          <a:xfrm>
            <a:off x="5269970" y="1680972"/>
            <a:ext cx="1547638" cy="2003352"/>
          </a:xfrm>
          <a:custGeom>
            <a:avLst/>
            <a:gdLst>
              <a:gd name="T0" fmla="*/ 1570 w 3463"/>
              <a:gd name="T1" fmla="*/ 4468 h 4485"/>
              <a:gd name="T2" fmla="*/ 1370 w 3463"/>
              <a:gd name="T3" fmla="*/ 4347 h 4485"/>
              <a:gd name="T4" fmla="*/ 1276 w 3463"/>
              <a:gd name="T5" fmla="*/ 4146 h 4485"/>
              <a:gd name="T6" fmla="*/ 1283 w 3463"/>
              <a:gd name="T7" fmla="*/ 4039 h 4485"/>
              <a:gd name="T8" fmla="*/ 1381 w 3463"/>
              <a:gd name="T9" fmla="*/ 3781 h 4485"/>
              <a:gd name="T10" fmla="*/ 1405 w 3463"/>
              <a:gd name="T11" fmla="*/ 3668 h 4485"/>
              <a:gd name="T12" fmla="*/ 1374 w 3463"/>
              <a:gd name="T13" fmla="*/ 3590 h 4485"/>
              <a:gd name="T14" fmla="*/ 1255 w 3463"/>
              <a:gd name="T15" fmla="*/ 3524 h 4485"/>
              <a:gd name="T16" fmla="*/ 1217 w 3463"/>
              <a:gd name="T17" fmla="*/ 3519 h 4485"/>
              <a:gd name="T18" fmla="*/ 0 w 3463"/>
              <a:gd name="T19" fmla="*/ 3520 h 4485"/>
              <a:gd name="T20" fmla="*/ 0 w 3463"/>
              <a:gd name="T21" fmla="*/ 2198 h 4485"/>
              <a:gd name="T22" fmla="*/ 26 w 3463"/>
              <a:gd name="T23" fmla="*/ 2097 h 4485"/>
              <a:gd name="T24" fmla="*/ 100 w 3463"/>
              <a:gd name="T25" fmla="*/ 2034 h 4485"/>
              <a:gd name="T26" fmla="*/ 163 w 3463"/>
              <a:gd name="T27" fmla="*/ 2029 h 4485"/>
              <a:gd name="T28" fmla="*/ 262 w 3463"/>
              <a:gd name="T29" fmla="*/ 2066 h 4485"/>
              <a:gd name="T30" fmla="*/ 545 w 3463"/>
              <a:gd name="T31" fmla="*/ 2158 h 4485"/>
              <a:gd name="T32" fmla="*/ 685 w 3463"/>
              <a:gd name="T33" fmla="*/ 2140 h 4485"/>
              <a:gd name="T34" fmla="*/ 874 w 3463"/>
              <a:gd name="T35" fmla="*/ 1999 h 4485"/>
              <a:gd name="T36" fmla="*/ 963 w 3463"/>
              <a:gd name="T37" fmla="*/ 1762 h 4485"/>
              <a:gd name="T38" fmla="*/ 948 w 3463"/>
              <a:gd name="T39" fmla="*/ 1583 h 4485"/>
              <a:gd name="T40" fmla="*/ 821 w 3463"/>
              <a:gd name="T41" fmla="*/ 1373 h 4485"/>
              <a:gd name="T42" fmla="*/ 608 w 3463"/>
              <a:gd name="T43" fmla="*/ 1273 h 4485"/>
              <a:gd name="T44" fmla="*/ 495 w 3463"/>
              <a:gd name="T45" fmla="*/ 1281 h 4485"/>
              <a:gd name="T46" fmla="*/ 230 w 3463"/>
              <a:gd name="T47" fmla="*/ 1380 h 4485"/>
              <a:gd name="T48" fmla="*/ 143 w 3463"/>
              <a:gd name="T49" fmla="*/ 1402 h 4485"/>
              <a:gd name="T50" fmla="*/ 75 w 3463"/>
              <a:gd name="T51" fmla="*/ 1384 h 4485"/>
              <a:gd name="T52" fmla="*/ 4 w 3463"/>
              <a:gd name="T53" fmla="*/ 1272 h 4485"/>
              <a:gd name="T54" fmla="*/ 0 w 3463"/>
              <a:gd name="T55" fmla="*/ 0 h 4485"/>
              <a:gd name="T56" fmla="*/ 2175 w 3463"/>
              <a:gd name="T57" fmla="*/ 0 h 4485"/>
              <a:gd name="T58" fmla="*/ 3281 w 3463"/>
              <a:gd name="T59" fmla="*/ 0 h 4485"/>
              <a:gd name="T60" fmla="*/ 3463 w 3463"/>
              <a:gd name="T61" fmla="*/ 1234 h 4485"/>
              <a:gd name="T62" fmla="*/ 3410 w 3463"/>
              <a:gd name="T63" fmla="*/ 1367 h 4485"/>
              <a:gd name="T64" fmla="*/ 3335 w 3463"/>
              <a:gd name="T65" fmla="*/ 1402 h 4485"/>
              <a:gd name="T66" fmla="*/ 3256 w 3463"/>
              <a:gd name="T67" fmla="*/ 1391 h 4485"/>
              <a:gd name="T68" fmla="*/ 3050 w 3463"/>
              <a:gd name="T69" fmla="*/ 1304 h 4485"/>
              <a:gd name="T70" fmla="*/ 2897 w 3463"/>
              <a:gd name="T71" fmla="*/ 1272 h 4485"/>
              <a:gd name="T72" fmla="*/ 2706 w 3463"/>
              <a:gd name="T73" fmla="*/ 1325 h 4485"/>
              <a:gd name="T74" fmla="*/ 2546 w 3463"/>
              <a:gd name="T75" fmla="*/ 1504 h 4485"/>
              <a:gd name="T76" fmla="*/ 2499 w 3463"/>
              <a:gd name="T77" fmla="*/ 1715 h 4485"/>
              <a:gd name="T78" fmla="*/ 2546 w 3463"/>
              <a:gd name="T79" fmla="*/ 1927 h 4485"/>
              <a:gd name="T80" fmla="*/ 2706 w 3463"/>
              <a:gd name="T81" fmla="*/ 2106 h 4485"/>
              <a:gd name="T82" fmla="*/ 2897 w 3463"/>
              <a:gd name="T83" fmla="*/ 2159 h 4485"/>
              <a:gd name="T84" fmla="*/ 3050 w 3463"/>
              <a:gd name="T85" fmla="*/ 2127 h 4485"/>
              <a:gd name="T86" fmla="*/ 3256 w 3463"/>
              <a:gd name="T87" fmla="*/ 2040 h 4485"/>
              <a:gd name="T88" fmla="*/ 3335 w 3463"/>
              <a:gd name="T89" fmla="*/ 2029 h 4485"/>
              <a:gd name="T90" fmla="*/ 3410 w 3463"/>
              <a:gd name="T91" fmla="*/ 2062 h 4485"/>
              <a:gd name="T92" fmla="*/ 3463 w 3463"/>
              <a:gd name="T93" fmla="*/ 2198 h 4485"/>
              <a:gd name="T94" fmla="*/ 3463 w 3463"/>
              <a:gd name="T95" fmla="*/ 2218 h 4485"/>
              <a:gd name="T96" fmla="*/ 3246 w 3463"/>
              <a:gd name="T97" fmla="*/ 3520 h 4485"/>
              <a:gd name="T98" fmla="*/ 2202 w 3463"/>
              <a:gd name="T99" fmla="*/ 3519 h 4485"/>
              <a:gd name="T100" fmla="*/ 2096 w 3463"/>
              <a:gd name="T101" fmla="*/ 3536 h 4485"/>
              <a:gd name="T102" fmla="*/ 2007 w 3463"/>
              <a:gd name="T103" fmla="*/ 3608 h 4485"/>
              <a:gd name="T104" fmla="*/ 1988 w 3463"/>
              <a:gd name="T105" fmla="*/ 3711 h 4485"/>
              <a:gd name="T106" fmla="*/ 2025 w 3463"/>
              <a:gd name="T107" fmla="*/ 3809 h 4485"/>
              <a:gd name="T108" fmla="*/ 2118 w 3463"/>
              <a:gd name="T109" fmla="*/ 4087 h 4485"/>
              <a:gd name="T110" fmla="*/ 2100 w 3463"/>
              <a:gd name="T111" fmla="*/ 4220 h 4485"/>
              <a:gd name="T112" fmla="*/ 1965 w 3463"/>
              <a:gd name="T113" fmla="*/ 4399 h 4485"/>
              <a:gd name="T114" fmla="*/ 1740 w 3463"/>
              <a:gd name="T115" fmla="*/ 4483 h 4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4485">
                <a:moveTo>
                  <a:pt x="1696" y="4485"/>
                </a:moveTo>
                <a:lnTo>
                  <a:pt x="1653" y="4483"/>
                </a:lnTo>
                <a:lnTo>
                  <a:pt x="1570" y="4468"/>
                </a:lnTo>
                <a:lnTo>
                  <a:pt x="1495" y="4439"/>
                </a:lnTo>
                <a:lnTo>
                  <a:pt x="1427" y="4399"/>
                </a:lnTo>
                <a:lnTo>
                  <a:pt x="1370" y="4347"/>
                </a:lnTo>
                <a:lnTo>
                  <a:pt x="1324" y="4288"/>
                </a:lnTo>
                <a:lnTo>
                  <a:pt x="1292" y="4220"/>
                </a:lnTo>
                <a:lnTo>
                  <a:pt x="1276" y="4146"/>
                </a:lnTo>
                <a:lnTo>
                  <a:pt x="1273" y="4108"/>
                </a:lnTo>
                <a:lnTo>
                  <a:pt x="1274" y="4087"/>
                </a:lnTo>
                <a:lnTo>
                  <a:pt x="1283" y="4039"/>
                </a:lnTo>
                <a:lnTo>
                  <a:pt x="1307" y="3957"/>
                </a:lnTo>
                <a:lnTo>
                  <a:pt x="1368" y="3809"/>
                </a:lnTo>
                <a:lnTo>
                  <a:pt x="1381" y="3781"/>
                </a:lnTo>
                <a:lnTo>
                  <a:pt x="1392" y="3756"/>
                </a:lnTo>
                <a:lnTo>
                  <a:pt x="1404" y="3711"/>
                </a:lnTo>
                <a:lnTo>
                  <a:pt x="1405" y="3668"/>
                </a:lnTo>
                <a:lnTo>
                  <a:pt x="1395" y="3627"/>
                </a:lnTo>
                <a:lnTo>
                  <a:pt x="1386" y="3608"/>
                </a:lnTo>
                <a:lnTo>
                  <a:pt x="1374" y="3590"/>
                </a:lnTo>
                <a:lnTo>
                  <a:pt x="1343" y="3561"/>
                </a:lnTo>
                <a:lnTo>
                  <a:pt x="1303" y="3539"/>
                </a:lnTo>
                <a:lnTo>
                  <a:pt x="1255" y="3524"/>
                </a:lnTo>
                <a:lnTo>
                  <a:pt x="1229" y="3520"/>
                </a:lnTo>
                <a:lnTo>
                  <a:pt x="1229" y="3519"/>
                </a:lnTo>
                <a:lnTo>
                  <a:pt x="1217" y="3519"/>
                </a:lnTo>
                <a:lnTo>
                  <a:pt x="1194" y="3519"/>
                </a:lnTo>
                <a:lnTo>
                  <a:pt x="184" y="3520"/>
                </a:lnTo>
                <a:lnTo>
                  <a:pt x="0" y="3520"/>
                </a:lnTo>
                <a:lnTo>
                  <a:pt x="0" y="2218"/>
                </a:lnTo>
                <a:lnTo>
                  <a:pt x="0" y="2206"/>
                </a:lnTo>
                <a:lnTo>
                  <a:pt x="0" y="2198"/>
                </a:lnTo>
                <a:lnTo>
                  <a:pt x="0" y="2198"/>
                </a:lnTo>
                <a:lnTo>
                  <a:pt x="4" y="2159"/>
                </a:lnTo>
                <a:lnTo>
                  <a:pt x="26" y="2097"/>
                </a:lnTo>
                <a:lnTo>
                  <a:pt x="53" y="2062"/>
                </a:lnTo>
                <a:lnTo>
                  <a:pt x="75" y="2045"/>
                </a:lnTo>
                <a:lnTo>
                  <a:pt x="100" y="2034"/>
                </a:lnTo>
                <a:lnTo>
                  <a:pt x="128" y="2029"/>
                </a:lnTo>
                <a:lnTo>
                  <a:pt x="143" y="2027"/>
                </a:lnTo>
                <a:lnTo>
                  <a:pt x="163" y="2029"/>
                </a:lnTo>
                <a:lnTo>
                  <a:pt x="208" y="2040"/>
                </a:lnTo>
                <a:lnTo>
                  <a:pt x="230" y="2049"/>
                </a:lnTo>
                <a:lnTo>
                  <a:pt x="262" y="2066"/>
                </a:lnTo>
                <a:lnTo>
                  <a:pt x="412" y="2127"/>
                </a:lnTo>
                <a:lnTo>
                  <a:pt x="495" y="2150"/>
                </a:lnTo>
                <a:lnTo>
                  <a:pt x="545" y="2158"/>
                </a:lnTo>
                <a:lnTo>
                  <a:pt x="567" y="2159"/>
                </a:lnTo>
                <a:lnTo>
                  <a:pt x="608" y="2158"/>
                </a:lnTo>
                <a:lnTo>
                  <a:pt x="685" y="2140"/>
                </a:lnTo>
                <a:lnTo>
                  <a:pt x="757" y="2106"/>
                </a:lnTo>
                <a:lnTo>
                  <a:pt x="821" y="2058"/>
                </a:lnTo>
                <a:lnTo>
                  <a:pt x="874" y="1999"/>
                </a:lnTo>
                <a:lnTo>
                  <a:pt x="918" y="1927"/>
                </a:lnTo>
                <a:lnTo>
                  <a:pt x="948" y="1847"/>
                </a:lnTo>
                <a:lnTo>
                  <a:pt x="963" y="1762"/>
                </a:lnTo>
                <a:lnTo>
                  <a:pt x="964" y="1715"/>
                </a:lnTo>
                <a:lnTo>
                  <a:pt x="963" y="1669"/>
                </a:lnTo>
                <a:lnTo>
                  <a:pt x="948" y="1583"/>
                </a:lnTo>
                <a:lnTo>
                  <a:pt x="918" y="1504"/>
                </a:lnTo>
                <a:lnTo>
                  <a:pt x="874" y="1432"/>
                </a:lnTo>
                <a:lnTo>
                  <a:pt x="821" y="1373"/>
                </a:lnTo>
                <a:lnTo>
                  <a:pt x="757" y="1325"/>
                </a:lnTo>
                <a:lnTo>
                  <a:pt x="685" y="1290"/>
                </a:lnTo>
                <a:lnTo>
                  <a:pt x="608" y="1273"/>
                </a:lnTo>
                <a:lnTo>
                  <a:pt x="567" y="1272"/>
                </a:lnTo>
                <a:lnTo>
                  <a:pt x="545" y="1272"/>
                </a:lnTo>
                <a:lnTo>
                  <a:pt x="495" y="1281"/>
                </a:lnTo>
                <a:lnTo>
                  <a:pt x="412" y="1304"/>
                </a:lnTo>
                <a:lnTo>
                  <a:pt x="262" y="1365"/>
                </a:lnTo>
                <a:lnTo>
                  <a:pt x="230" y="1380"/>
                </a:lnTo>
                <a:lnTo>
                  <a:pt x="208" y="1391"/>
                </a:lnTo>
                <a:lnTo>
                  <a:pt x="163" y="1402"/>
                </a:lnTo>
                <a:lnTo>
                  <a:pt x="143" y="1402"/>
                </a:lnTo>
                <a:lnTo>
                  <a:pt x="128" y="1402"/>
                </a:lnTo>
                <a:lnTo>
                  <a:pt x="100" y="1396"/>
                </a:lnTo>
                <a:lnTo>
                  <a:pt x="75" y="1384"/>
                </a:lnTo>
                <a:lnTo>
                  <a:pt x="53" y="1367"/>
                </a:lnTo>
                <a:lnTo>
                  <a:pt x="26" y="1334"/>
                </a:lnTo>
                <a:lnTo>
                  <a:pt x="4" y="1272"/>
                </a:lnTo>
                <a:lnTo>
                  <a:pt x="0" y="1233"/>
                </a:lnTo>
                <a:lnTo>
                  <a:pt x="0" y="1209"/>
                </a:lnTo>
                <a:lnTo>
                  <a:pt x="0" y="0"/>
                </a:lnTo>
                <a:lnTo>
                  <a:pt x="2165" y="0"/>
                </a:lnTo>
                <a:lnTo>
                  <a:pt x="2165" y="0"/>
                </a:lnTo>
                <a:lnTo>
                  <a:pt x="2175" y="0"/>
                </a:lnTo>
                <a:lnTo>
                  <a:pt x="2198" y="0"/>
                </a:lnTo>
                <a:lnTo>
                  <a:pt x="3270" y="0"/>
                </a:lnTo>
                <a:lnTo>
                  <a:pt x="3281" y="0"/>
                </a:lnTo>
                <a:lnTo>
                  <a:pt x="3463" y="0"/>
                </a:lnTo>
                <a:lnTo>
                  <a:pt x="3463" y="1209"/>
                </a:lnTo>
                <a:lnTo>
                  <a:pt x="3463" y="1234"/>
                </a:lnTo>
                <a:lnTo>
                  <a:pt x="3460" y="1272"/>
                </a:lnTo>
                <a:lnTo>
                  <a:pt x="3438" y="1334"/>
                </a:lnTo>
                <a:lnTo>
                  <a:pt x="3410" y="1367"/>
                </a:lnTo>
                <a:lnTo>
                  <a:pt x="3388" y="1384"/>
                </a:lnTo>
                <a:lnTo>
                  <a:pt x="3364" y="1396"/>
                </a:lnTo>
                <a:lnTo>
                  <a:pt x="3335" y="1402"/>
                </a:lnTo>
                <a:lnTo>
                  <a:pt x="3320" y="1402"/>
                </a:lnTo>
                <a:lnTo>
                  <a:pt x="3299" y="1402"/>
                </a:lnTo>
                <a:lnTo>
                  <a:pt x="3256" y="1391"/>
                </a:lnTo>
                <a:lnTo>
                  <a:pt x="3234" y="1380"/>
                </a:lnTo>
                <a:lnTo>
                  <a:pt x="3202" y="1365"/>
                </a:lnTo>
                <a:lnTo>
                  <a:pt x="3050" y="1304"/>
                </a:lnTo>
                <a:lnTo>
                  <a:pt x="2968" y="1281"/>
                </a:lnTo>
                <a:lnTo>
                  <a:pt x="2919" y="1272"/>
                </a:lnTo>
                <a:lnTo>
                  <a:pt x="2897" y="1272"/>
                </a:lnTo>
                <a:lnTo>
                  <a:pt x="2856" y="1273"/>
                </a:lnTo>
                <a:lnTo>
                  <a:pt x="2778" y="1290"/>
                </a:lnTo>
                <a:lnTo>
                  <a:pt x="2706" y="1325"/>
                </a:lnTo>
                <a:lnTo>
                  <a:pt x="2643" y="1373"/>
                </a:lnTo>
                <a:lnTo>
                  <a:pt x="2589" y="1432"/>
                </a:lnTo>
                <a:lnTo>
                  <a:pt x="2546" y="1504"/>
                </a:lnTo>
                <a:lnTo>
                  <a:pt x="2516" y="1583"/>
                </a:lnTo>
                <a:lnTo>
                  <a:pt x="2500" y="1669"/>
                </a:lnTo>
                <a:lnTo>
                  <a:pt x="2499" y="1715"/>
                </a:lnTo>
                <a:lnTo>
                  <a:pt x="2500" y="1762"/>
                </a:lnTo>
                <a:lnTo>
                  <a:pt x="2516" y="1847"/>
                </a:lnTo>
                <a:lnTo>
                  <a:pt x="2546" y="1927"/>
                </a:lnTo>
                <a:lnTo>
                  <a:pt x="2589" y="1999"/>
                </a:lnTo>
                <a:lnTo>
                  <a:pt x="2643" y="2058"/>
                </a:lnTo>
                <a:lnTo>
                  <a:pt x="2706" y="2106"/>
                </a:lnTo>
                <a:lnTo>
                  <a:pt x="2778" y="2140"/>
                </a:lnTo>
                <a:lnTo>
                  <a:pt x="2856" y="2158"/>
                </a:lnTo>
                <a:lnTo>
                  <a:pt x="2897" y="2159"/>
                </a:lnTo>
                <a:lnTo>
                  <a:pt x="2919" y="2158"/>
                </a:lnTo>
                <a:lnTo>
                  <a:pt x="2968" y="2150"/>
                </a:lnTo>
                <a:lnTo>
                  <a:pt x="3050" y="2127"/>
                </a:lnTo>
                <a:lnTo>
                  <a:pt x="3202" y="2066"/>
                </a:lnTo>
                <a:lnTo>
                  <a:pt x="3234" y="2049"/>
                </a:lnTo>
                <a:lnTo>
                  <a:pt x="3256" y="2040"/>
                </a:lnTo>
                <a:lnTo>
                  <a:pt x="3299" y="2029"/>
                </a:lnTo>
                <a:lnTo>
                  <a:pt x="3320" y="2027"/>
                </a:lnTo>
                <a:lnTo>
                  <a:pt x="3335" y="2029"/>
                </a:lnTo>
                <a:lnTo>
                  <a:pt x="3364" y="2034"/>
                </a:lnTo>
                <a:lnTo>
                  <a:pt x="3388" y="2045"/>
                </a:lnTo>
                <a:lnTo>
                  <a:pt x="3410" y="2062"/>
                </a:lnTo>
                <a:lnTo>
                  <a:pt x="3438" y="2097"/>
                </a:lnTo>
                <a:lnTo>
                  <a:pt x="3460" y="2159"/>
                </a:lnTo>
                <a:lnTo>
                  <a:pt x="3463" y="2198"/>
                </a:lnTo>
                <a:lnTo>
                  <a:pt x="3463" y="2198"/>
                </a:lnTo>
                <a:lnTo>
                  <a:pt x="3463" y="2206"/>
                </a:lnTo>
                <a:lnTo>
                  <a:pt x="3463" y="2218"/>
                </a:lnTo>
                <a:lnTo>
                  <a:pt x="3463" y="3520"/>
                </a:lnTo>
                <a:lnTo>
                  <a:pt x="3360" y="3520"/>
                </a:lnTo>
                <a:lnTo>
                  <a:pt x="3246" y="3520"/>
                </a:lnTo>
                <a:lnTo>
                  <a:pt x="2744" y="3520"/>
                </a:lnTo>
                <a:lnTo>
                  <a:pt x="2734" y="3520"/>
                </a:lnTo>
                <a:lnTo>
                  <a:pt x="2202" y="3519"/>
                </a:lnTo>
                <a:lnTo>
                  <a:pt x="2178" y="3520"/>
                </a:lnTo>
                <a:lnTo>
                  <a:pt x="2148" y="3523"/>
                </a:lnTo>
                <a:lnTo>
                  <a:pt x="2096" y="3536"/>
                </a:lnTo>
                <a:lnTo>
                  <a:pt x="2052" y="3559"/>
                </a:lnTo>
                <a:lnTo>
                  <a:pt x="2020" y="3590"/>
                </a:lnTo>
                <a:lnTo>
                  <a:pt x="2007" y="3608"/>
                </a:lnTo>
                <a:lnTo>
                  <a:pt x="1998" y="3627"/>
                </a:lnTo>
                <a:lnTo>
                  <a:pt x="1987" y="3668"/>
                </a:lnTo>
                <a:lnTo>
                  <a:pt x="1988" y="3711"/>
                </a:lnTo>
                <a:lnTo>
                  <a:pt x="2000" y="3756"/>
                </a:lnTo>
                <a:lnTo>
                  <a:pt x="2012" y="3781"/>
                </a:lnTo>
                <a:lnTo>
                  <a:pt x="2025" y="3809"/>
                </a:lnTo>
                <a:lnTo>
                  <a:pt x="2086" y="3957"/>
                </a:lnTo>
                <a:lnTo>
                  <a:pt x="2109" y="4039"/>
                </a:lnTo>
                <a:lnTo>
                  <a:pt x="2118" y="4087"/>
                </a:lnTo>
                <a:lnTo>
                  <a:pt x="2119" y="4108"/>
                </a:lnTo>
                <a:lnTo>
                  <a:pt x="2117" y="4146"/>
                </a:lnTo>
                <a:lnTo>
                  <a:pt x="2100" y="4220"/>
                </a:lnTo>
                <a:lnTo>
                  <a:pt x="2069" y="4288"/>
                </a:lnTo>
                <a:lnTo>
                  <a:pt x="2022" y="4347"/>
                </a:lnTo>
                <a:lnTo>
                  <a:pt x="1965" y="4399"/>
                </a:lnTo>
                <a:lnTo>
                  <a:pt x="1898" y="4439"/>
                </a:lnTo>
                <a:lnTo>
                  <a:pt x="1823" y="4468"/>
                </a:lnTo>
                <a:lnTo>
                  <a:pt x="1740" y="4483"/>
                </a:lnTo>
                <a:lnTo>
                  <a:pt x="1696" y="4485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571"/>
          <p:cNvSpPr>
            <a:spLocks/>
          </p:cNvSpPr>
          <p:nvPr/>
        </p:nvSpPr>
        <p:spPr bwMode="auto">
          <a:xfrm>
            <a:off x="3573899" y="3930258"/>
            <a:ext cx="2444768" cy="2014075"/>
          </a:xfrm>
          <a:custGeom>
            <a:avLst/>
            <a:gdLst>
              <a:gd name="T0" fmla="*/ 3286 w 5471"/>
              <a:gd name="T1" fmla="*/ 19 h 4509"/>
              <a:gd name="T2" fmla="*/ 3146 w 5471"/>
              <a:gd name="T3" fmla="*/ 54 h 4509"/>
              <a:gd name="T4" fmla="*/ 3082 w 5471"/>
              <a:gd name="T5" fmla="*/ 194 h 4509"/>
              <a:gd name="T6" fmla="*/ 3179 w 5471"/>
              <a:gd name="T7" fmla="*/ 443 h 4509"/>
              <a:gd name="T8" fmla="*/ 3212 w 5471"/>
              <a:gd name="T9" fmla="*/ 636 h 4509"/>
              <a:gd name="T10" fmla="*/ 3056 w 5471"/>
              <a:gd name="T11" fmla="*/ 897 h 4509"/>
              <a:gd name="T12" fmla="*/ 2780 w 5471"/>
              <a:gd name="T13" fmla="*/ 983 h 4509"/>
              <a:gd name="T14" fmla="*/ 2503 w 5471"/>
              <a:gd name="T15" fmla="*/ 897 h 4509"/>
              <a:gd name="T16" fmla="*/ 2347 w 5471"/>
              <a:gd name="T17" fmla="*/ 636 h 4509"/>
              <a:gd name="T18" fmla="*/ 2380 w 5471"/>
              <a:gd name="T19" fmla="*/ 443 h 4509"/>
              <a:gd name="T20" fmla="*/ 2477 w 5471"/>
              <a:gd name="T21" fmla="*/ 194 h 4509"/>
              <a:gd name="T22" fmla="*/ 2413 w 5471"/>
              <a:gd name="T23" fmla="*/ 54 h 4509"/>
              <a:gd name="T24" fmla="*/ 2306 w 5471"/>
              <a:gd name="T25" fmla="*/ 19 h 4509"/>
              <a:gd name="T26" fmla="*/ 963 w 5471"/>
              <a:gd name="T27" fmla="*/ 19 h 4509"/>
              <a:gd name="T28" fmla="*/ 964 w 5471"/>
              <a:gd name="T29" fmla="*/ 1248 h 4509"/>
              <a:gd name="T30" fmla="*/ 961 w 5471"/>
              <a:gd name="T31" fmla="*/ 1285 h 4509"/>
              <a:gd name="T32" fmla="*/ 856 w 5471"/>
              <a:gd name="T33" fmla="*/ 1418 h 4509"/>
              <a:gd name="T34" fmla="*/ 743 w 5471"/>
              <a:gd name="T35" fmla="*/ 1412 h 4509"/>
              <a:gd name="T36" fmla="*/ 459 w 5471"/>
              <a:gd name="T37" fmla="*/ 1302 h 4509"/>
              <a:gd name="T38" fmla="*/ 271 w 5471"/>
              <a:gd name="T39" fmla="*/ 1311 h 4509"/>
              <a:gd name="T40" fmla="*/ 45 w 5471"/>
              <a:gd name="T41" fmla="*/ 1519 h 4509"/>
              <a:gd name="T42" fmla="*/ 1 w 5471"/>
              <a:gd name="T43" fmla="*/ 1770 h 4509"/>
              <a:gd name="T44" fmla="*/ 140 w 5471"/>
              <a:gd name="T45" fmla="*/ 2062 h 4509"/>
              <a:gd name="T46" fmla="*/ 388 w 5471"/>
              <a:gd name="T47" fmla="*/ 2160 h 4509"/>
              <a:gd name="T48" fmla="*/ 692 w 5471"/>
              <a:gd name="T49" fmla="*/ 2064 h 4509"/>
              <a:gd name="T50" fmla="*/ 810 w 5471"/>
              <a:gd name="T51" fmla="*/ 2028 h 4509"/>
              <a:gd name="T52" fmla="*/ 906 w 5471"/>
              <a:gd name="T53" fmla="*/ 2064 h 4509"/>
              <a:gd name="T54" fmla="*/ 964 w 5471"/>
              <a:gd name="T55" fmla="*/ 2233 h 4509"/>
              <a:gd name="T56" fmla="*/ 963 w 5471"/>
              <a:gd name="T57" fmla="*/ 3419 h 4509"/>
              <a:gd name="T58" fmla="*/ 2311 w 5471"/>
              <a:gd name="T59" fmla="*/ 3543 h 4509"/>
              <a:gd name="T60" fmla="*/ 2311 w 5471"/>
              <a:gd name="T61" fmla="*/ 3543 h 4509"/>
              <a:gd name="T62" fmla="*/ 2373 w 5471"/>
              <a:gd name="T63" fmla="*/ 3559 h 4509"/>
              <a:gd name="T64" fmla="*/ 2477 w 5471"/>
              <a:gd name="T65" fmla="*/ 3677 h 4509"/>
              <a:gd name="T66" fmla="*/ 2442 w 5471"/>
              <a:gd name="T67" fmla="*/ 3817 h 4509"/>
              <a:gd name="T68" fmla="*/ 2346 w 5471"/>
              <a:gd name="T69" fmla="*/ 4121 h 4509"/>
              <a:gd name="T70" fmla="*/ 2445 w 5471"/>
              <a:gd name="T71" fmla="*/ 4369 h 4509"/>
              <a:gd name="T72" fmla="*/ 2735 w 5471"/>
              <a:gd name="T73" fmla="*/ 4508 h 4509"/>
              <a:gd name="T74" fmla="*/ 2986 w 5471"/>
              <a:gd name="T75" fmla="*/ 4462 h 4509"/>
              <a:gd name="T76" fmla="*/ 3194 w 5471"/>
              <a:gd name="T77" fmla="*/ 4237 h 4509"/>
              <a:gd name="T78" fmla="*/ 3203 w 5471"/>
              <a:gd name="T79" fmla="*/ 4050 h 4509"/>
              <a:gd name="T80" fmla="*/ 3094 w 5471"/>
              <a:gd name="T81" fmla="*/ 3765 h 4509"/>
              <a:gd name="T82" fmla="*/ 3115 w 5471"/>
              <a:gd name="T83" fmla="*/ 3605 h 4509"/>
              <a:gd name="T84" fmla="*/ 3261 w 5471"/>
              <a:gd name="T85" fmla="*/ 3545 h 4509"/>
              <a:gd name="T86" fmla="*/ 4505 w 5471"/>
              <a:gd name="T87" fmla="*/ 3311 h 4509"/>
              <a:gd name="T88" fmla="*/ 4505 w 5471"/>
              <a:gd name="T89" fmla="*/ 2194 h 4509"/>
              <a:gd name="T90" fmla="*/ 4505 w 5471"/>
              <a:gd name="T91" fmla="*/ 2200 h 4509"/>
              <a:gd name="T92" fmla="*/ 4565 w 5471"/>
              <a:gd name="T93" fmla="*/ 2064 h 4509"/>
              <a:gd name="T94" fmla="*/ 4660 w 5471"/>
              <a:gd name="T95" fmla="*/ 2028 h 4509"/>
              <a:gd name="T96" fmla="*/ 4779 w 5471"/>
              <a:gd name="T97" fmla="*/ 2064 h 4509"/>
              <a:gd name="T98" fmla="*/ 5084 w 5471"/>
              <a:gd name="T99" fmla="*/ 2160 h 4509"/>
              <a:gd name="T100" fmla="*/ 5330 w 5471"/>
              <a:gd name="T101" fmla="*/ 2062 h 4509"/>
              <a:gd name="T102" fmla="*/ 5470 w 5471"/>
              <a:gd name="T103" fmla="*/ 1771 h 4509"/>
              <a:gd name="T104" fmla="*/ 5424 w 5471"/>
              <a:gd name="T105" fmla="*/ 1519 h 4509"/>
              <a:gd name="T106" fmla="*/ 5199 w 5471"/>
              <a:gd name="T107" fmla="*/ 1311 h 4509"/>
              <a:gd name="T108" fmla="*/ 5012 w 5471"/>
              <a:gd name="T109" fmla="*/ 1302 h 4509"/>
              <a:gd name="T110" fmla="*/ 4727 w 5471"/>
              <a:gd name="T111" fmla="*/ 1412 h 4509"/>
              <a:gd name="T112" fmla="*/ 4614 w 5471"/>
              <a:gd name="T113" fmla="*/ 1418 h 4509"/>
              <a:gd name="T114" fmla="*/ 4511 w 5471"/>
              <a:gd name="T115" fmla="*/ 1285 h 4509"/>
              <a:gd name="T116" fmla="*/ 4505 w 5471"/>
              <a:gd name="T117" fmla="*/ 0 h 4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471" h="4509">
                <a:moveTo>
                  <a:pt x="4505" y="0"/>
                </a:moveTo>
                <a:lnTo>
                  <a:pt x="4505" y="0"/>
                </a:lnTo>
                <a:lnTo>
                  <a:pt x="4505" y="19"/>
                </a:lnTo>
                <a:lnTo>
                  <a:pt x="3286" y="19"/>
                </a:lnTo>
                <a:lnTo>
                  <a:pt x="3261" y="19"/>
                </a:lnTo>
                <a:lnTo>
                  <a:pt x="3234" y="22"/>
                </a:lnTo>
                <a:lnTo>
                  <a:pt x="3186" y="35"/>
                </a:lnTo>
                <a:lnTo>
                  <a:pt x="3146" y="54"/>
                </a:lnTo>
                <a:lnTo>
                  <a:pt x="3115" y="81"/>
                </a:lnTo>
                <a:lnTo>
                  <a:pt x="3094" y="114"/>
                </a:lnTo>
                <a:lnTo>
                  <a:pt x="3082" y="153"/>
                </a:lnTo>
                <a:lnTo>
                  <a:pt x="3082" y="194"/>
                </a:lnTo>
                <a:lnTo>
                  <a:pt x="3094" y="241"/>
                </a:lnTo>
                <a:lnTo>
                  <a:pt x="3104" y="264"/>
                </a:lnTo>
                <a:lnTo>
                  <a:pt x="3119" y="291"/>
                </a:lnTo>
                <a:lnTo>
                  <a:pt x="3179" y="443"/>
                </a:lnTo>
                <a:lnTo>
                  <a:pt x="3203" y="525"/>
                </a:lnTo>
                <a:lnTo>
                  <a:pt x="3212" y="575"/>
                </a:lnTo>
                <a:lnTo>
                  <a:pt x="3213" y="597"/>
                </a:lnTo>
                <a:lnTo>
                  <a:pt x="3212" y="636"/>
                </a:lnTo>
                <a:lnTo>
                  <a:pt x="3194" y="713"/>
                </a:lnTo>
                <a:lnTo>
                  <a:pt x="3161" y="781"/>
                </a:lnTo>
                <a:lnTo>
                  <a:pt x="3115" y="843"/>
                </a:lnTo>
                <a:lnTo>
                  <a:pt x="3056" y="897"/>
                </a:lnTo>
                <a:lnTo>
                  <a:pt x="2986" y="938"/>
                </a:lnTo>
                <a:lnTo>
                  <a:pt x="2909" y="967"/>
                </a:lnTo>
                <a:lnTo>
                  <a:pt x="2824" y="982"/>
                </a:lnTo>
                <a:lnTo>
                  <a:pt x="2780" y="983"/>
                </a:lnTo>
                <a:lnTo>
                  <a:pt x="2735" y="982"/>
                </a:lnTo>
                <a:lnTo>
                  <a:pt x="2651" y="967"/>
                </a:lnTo>
                <a:lnTo>
                  <a:pt x="2573" y="938"/>
                </a:lnTo>
                <a:lnTo>
                  <a:pt x="2503" y="897"/>
                </a:lnTo>
                <a:lnTo>
                  <a:pt x="2445" y="843"/>
                </a:lnTo>
                <a:lnTo>
                  <a:pt x="2398" y="781"/>
                </a:lnTo>
                <a:lnTo>
                  <a:pt x="2366" y="713"/>
                </a:lnTo>
                <a:lnTo>
                  <a:pt x="2347" y="636"/>
                </a:lnTo>
                <a:lnTo>
                  <a:pt x="2346" y="597"/>
                </a:lnTo>
                <a:lnTo>
                  <a:pt x="2347" y="575"/>
                </a:lnTo>
                <a:lnTo>
                  <a:pt x="2356" y="525"/>
                </a:lnTo>
                <a:lnTo>
                  <a:pt x="2380" y="443"/>
                </a:lnTo>
                <a:lnTo>
                  <a:pt x="2442" y="291"/>
                </a:lnTo>
                <a:lnTo>
                  <a:pt x="2455" y="264"/>
                </a:lnTo>
                <a:lnTo>
                  <a:pt x="2465" y="241"/>
                </a:lnTo>
                <a:lnTo>
                  <a:pt x="2477" y="194"/>
                </a:lnTo>
                <a:lnTo>
                  <a:pt x="2477" y="153"/>
                </a:lnTo>
                <a:lnTo>
                  <a:pt x="2467" y="114"/>
                </a:lnTo>
                <a:lnTo>
                  <a:pt x="2445" y="81"/>
                </a:lnTo>
                <a:lnTo>
                  <a:pt x="2413" y="54"/>
                </a:lnTo>
                <a:lnTo>
                  <a:pt x="2373" y="35"/>
                </a:lnTo>
                <a:lnTo>
                  <a:pt x="2325" y="22"/>
                </a:lnTo>
                <a:lnTo>
                  <a:pt x="2298" y="19"/>
                </a:lnTo>
                <a:lnTo>
                  <a:pt x="2306" y="19"/>
                </a:lnTo>
                <a:lnTo>
                  <a:pt x="2311" y="19"/>
                </a:lnTo>
                <a:lnTo>
                  <a:pt x="2301" y="19"/>
                </a:lnTo>
                <a:lnTo>
                  <a:pt x="2277" y="19"/>
                </a:lnTo>
                <a:lnTo>
                  <a:pt x="963" y="19"/>
                </a:lnTo>
                <a:lnTo>
                  <a:pt x="964" y="107"/>
                </a:lnTo>
                <a:lnTo>
                  <a:pt x="964" y="215"/>
                </a:lnTo>
                <a:lnTo>
                  <a:pt x="964" y="1224"/>
                </a:lnTo>
                <a:lnTo>
                  <a:pt x="964" y="1248"/>
                </a:lnTo>
                <a:lnTo>
                  <a:pt x="966" y="1258"/>
                </a:lnTo>
                <a:lnTo>
                  <a:pt x="964" y="1253"/>
                </a:lnTo>
                <a:lnTo>
                  <a:pt x="964" y="1244"/>
                </a:lnTo>
                <a:lnTo>
                  <a:pt x="961" y="1285"/>
                </a:lnTo>
                <a:lnTo>
                  <a:pt x="936" y="1352"/>
                </a:lnTo>
                <a:lnTo>
                  <a:pt x="906" y="1388"/>
                </a:lnTo>
                <a:lnTo>
                  <a:pt x="883" y="1406"/>
                </a:lnTo>
                <a:lnTo>
                  <a:pt x="856" y="1418"/>
                </a:lnTo>
                <a:lnTo>
                  <a:pt x="826" y="1424"/>
                </a:lnTo>
                <a:lnTo>
                  <a:pt x="810" y="1424"/>
                </a:lnTo>
                <a:lnTo>
                  <a:pt x="789" y="1424"/>
                </a:lnTo>
                <a:lnTo>
                  <a:pt x="743" y="1412"/>
                </a:lnTo>
                <a:lnTo>
                  <a:pt x="719" y="1401"/>
                </a:lnTo>
                <a:lnTo>
                  <a:pt x="692" y="1388"/>
                </a:lnTo>
                <a:lnTo>
                  <a:pt x="542" y="1327"/>
                </a:lnTo>
                <a:lnTo>
                  <a:pt x="459" y="1302"/>
                </a:lnTo>
                <a:lnTo>
                  <a:pt x="408" y="1293"/>
                </a:lnTo>
                <a:lnTo>
                  <a:pt x="388" y="1293"/>
                </a:lnTo>
                <a:lnTo>
                  <a:pt x="347" y="1294"/>
                </a:lnTo>
                <a:lnTo>
                  <a:pt x="271" y="1311"/>
                </a:lnTo>
                <a:lnTo>
                  <a:pt x="202" y="1345"/>
                </a:lnTo>
                <a:lnTo>
                  <a:pt x="140" y="1392"/>
                </a:lnTo>
                <a:lnTo>
                  <a:pt x="88" y="1450"/>
                </a:lnTo>
                <a:lnTo>
                  <a:pt x="45" y="1519"/>
                </a:lnTo>
                <a:lnTo>
                  <a:pt x="17" y="1596"/>
                </a:lnTo>
                <a:lnTo>
                  <a:pt x="1" y="1682"/>
                </a:lnTo>
                <a:lnTo>
                  <a:pt x="0" y="1726"/>
                </a:lnTo>
                <a:lnTo>
                  <a:pt x="1" y="1770"/>
                </a:lnTo>
                <a:lnTo>
                  <a:pt x="17" y="1856"/>
                </a:lnTo>
                <a:lnTo>
                  <a:pt x="45" y="1933"/>
                </a:lnTo>
                <a:lnTo>
                  <a:pt x="88" y="2002"/>
                </a:lnTo>
                <a:lnTo>
                  <a:pt x="140" y="2062"/>
                </a:lnTo>
                <a:lnTo>
                  <a:pt x="202" y="2108"/>
                </a:lnTo>
                <a:lnTo>
                  <a:pt x="271" y="2141"/>
                </a:lnTo>
                <a:lnTo>
                  <a:pt x="347" y="2158"/>
                </a:lnTo>
                <a:lnTo>
                  <a:pt x="388" y="2160"/>
                </a:lnTo>
                <a:lnTo>
                  <a:pt x="408" y="2159"/>
                </a:lnTo>
                <a:lnTo>
                  <a:pt x="459" y="2150"/>
                </a:lnTo>
                <a:lnTo>
                  <a:pt x="542" y="2125"/>
                </a:lnTo>
                <a:lnTo>
                  <a:pt x="692" y="2064"/>
                </a:lnTo>
                <a:lnTo>
                  <a:pt x="719" y="2051"/>
                </a:lnTo>
                <a:lnTo>
                  <a:pt x="743" y="2040"/>
                </a:lnTo>
                <a:lnTo>
                  <a:pt x="789" y="2029"/>
                </a:lnTo>
                <a:lnTo>
                  <a:pt x="810" y="2028"/>
                </a:lnTo>
                <a:lnTo>
                  <a:pt x="826" y="2028"/>
                </a:lnTo>
                <a:lnTo>
                  <a:pt x="856" y="2035"/>
                </a:lnTo>
                <a:lnTo>
                  <a:pt x="883" y="2046"/>
                </a:lnTo>
                <a:lnTo>
                  <a:pt x="906" y="2064"/>
                </a:lnTo>
                <a:lnTo>
                  <a:pt x="936" y="2101"/>
                </a:lnTo>
                <a:lnTo>
                  <a:pt x="961" y="2167"/>
                </a:lnTo>
                <a:lnTo>
                  <a:pt x="964" y="2208"/>
                </a:lnTo>
                <a:lnTo>
                  <a:pt x="964" y="2233"/>
                </a:lnTo>
                <a:lnTo>
                  <a:pt x="964" y="2764"/>
                </a:lnTo>
                <a:lnTo>
                  <a:pt x="963" y="2764"/>
                </a:lnTo>
                <a:lnTo>
                  <a:pt x="963" y="3275"/>
                </a:lnTo>
                <a:lnTo>
                  <a:pt x="963" y="3419"/>
                </a:lnTo>
                <a:lnTo>
                  <a:pt x="963" y="3543"/>
                </a:lnTo>
                <a:lnTo>
                  <a:pt x="2277" y="3543"/>
                </a:lnTo>
                <a:lnTo>
                  <a:pt x="2299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12" y="3543"/>
                </a:lnTo>
                <a:lnTo>
                  <a:pt x="2311" y="3543"/>
                </a:lnTo>
                <a:lnTo>
                  <a:pt x="2311" y="3543"/>
                </a:lnTo>
                <a:lnTo>
                  <a:pt x="2306" y="3543"/>
                </a:lnTo>
                <a:lnTo>
                  <a:pt x="2298" y="3545"/>
                </a:lnTo>
                <a:lnTo>
                  <a:pt x="2325" y="3547"/>
                </a:lnTo>
                <a:lnTo>
                  <a:pt x="2373" y="3559"/>
                </a:lnTo>
                <a:lnTo>
                  <a:pt x="2413" y="3580"/>
                </a:lnTo>
                <a:lnTo>
                  <a:pt x="2445" y="3605"/>
                </a:lnTo>
                <a:lnTo>
                  <a:pt x="2467" y="3639"/>
                </a:lnTo>
                <a:lnTo>
                  <a:pt x="2477" y="3677"/>
                </a:lnTo>
                <a:lnTo>
                  <a:pt x="2477" y="3720"/>
                </a:lnTo>
                <a:lnTo>
                  <a:pt x="2465" y="3765"/>
                </a:lnTo>
                <a:lnTo>
                  <a:pt x="2455" y="3790"/>
                </a:lnTo>
                <a:lnTo>
                  <a:pt x="2442" y="3817"/>
                </a:lnTo>
                <a:lnTo>
                  <a:pt x="2380" y="3967"/>
                </a:lnTo>
                <a:lnTo>
                  <a:pt x="2356" y="4050"/>
                </a:lnTo>
                <a:lnTo>
                  <a:pt x="2347" y="4099"/>
                </a:lnTo>
                <a:lnTo>
                  <a:pt x="2346" y="4121"/>
                </a:lnTo>
                <a:lnTo>
                  <a:pt x="2347" y="4162"/>
                </a:lnTo>
                <a:lnTo>
                  <a:pt x="2366" y="4237"/>
                </a:lnTo>
                <a:lnTo>
                  <a:pt x="2398" y="4307"/>
                </a:lnTo>
                <a:lnTo>
                  <a:pt x="2445" y="4369"/>
                </a:lnTo>
                <a:lnTo>
                  <a:pt x="2503" y="4421"/>
                </a:lnTo>
                <a:lnTo>
                  <a:pt x="2573" y="4462"/>
                </a:lnTo>
                <a:lnTo>
                  <a:pt x="2651" y="4492"/>
                </a:lnTo>
                <a:lnTo>
                  <a:pt x="2735" y="4508"/>
                </a:lnTo>
                <a:lnTo>
                  <a:pt x="2780" y="4509"/>
                </a:lnTo>
                <a:lnTo>
                  <a:pt x="2824" y="4508"/>
                </a:lnTo>
                <a:lnTo>
                  <a:pt x="2909" y="4492"/>
                </a:lnTo>
                <a:lnTo>
                  <a:pt x="2986" y="4462"/>
                </a:lnTo>
                <a:lnTo>
                  <a:pt x="3056" y="4421"/>
                </a:lnTo>
                <a:lnTo>
                  <a:pt x="3115" y="4369"/>
                </a:lnTo>
                <a:lnTo>
                  <a:pt x="3161" y="4307"/>
                </a:lnTo>
                <a:lnTo>
                  <a:pt x="3194" y="4237"/>
                </a:lnTo>
                <a:lnTo>
                  <a:pt x="3212" y="4162"/>
                </a:lnTo>
                <a:lnTo>
                  <a:pt x="3213" y="4121"/>
                </a:lnTo>
                <a:lnTo>
                  <a:pt x="3212" y="4099"/>
                </a:lnTo>
                <a:lnTo>
                  <a:pt x="3203" y="4050"/>
                </a:lnTo>
                <a:lnTo>
                  <a:pt x="3179" y="3967"/>
                </a:lnTo>
                <a:lnTo>
                  <a:pt x="3119" y="3817"/>
                </a:lnTo>
                <a:lnTo>
                  <a:pt x="3104" y="3790"/>
                </a:lnTo>
                <a:lnTo>
                  <a:pt x="3094" y="3765"/>
                </a:lnTo>
                <a:lnTo>
                  <a:pt x="3082" y="3720"/>
                </a:lnTo>
                <a:lnTo>
                  <a:pt x="3082" y="3677"/>
                </a:lnTo>
                <a:lnTo>
                  <a:pt x="3094" y="3639"/>
                </a:lnTo>
                <a:lnTo>
                  <a:pt x="3115" y="3605"/>
                </a:lnTo>
                <a:lnTo>
                  <a:pt x="3146" y="3580"/>
                </a:lnTo>
                <a:lnTo>
                  <a:pt x="3186" y="3559"/>
                </a:lnTo>
                <a:lnTo>
                  <a:pt x="3234" y="3547"/>
                </a:lnTo>
                <a:lnTo>
                  <a:pt x="3261" y="3545"/>
                </a:lnTo>
                <a:lnTo>
                  <a:pt x="3286" y="3543"/>
                </a:lnTo>
                <a:lnTo>
                  <a:pt x="4505" y="3543"/>
                </a:lnTo>
                <a:lnTo>
                  <a:pt x="4505" y="3311"/>
                </a:lnTo>
                <a:lnTo>
                  <a:pt x="4505" y="3311"/>
                </a:lnTo>
                <a:lnTo>
                  <a:pt x="4505" y="2228"/>
                </a:lnTo>
                <a:lnTo>
                  <a:pt x="4505" y="2207"/>
                </a:lnTo>
                <a:lnTo>
                  <a:pt x="4505" y="2195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4"/>
                </a:lnTo>
                <a:lnTo>
                  <a:pt x="4505" y="2195"/>
                </a:lnTo>
                <a:lnTo>
                  <a:pt x="4505" y="2200"/>
                </a:lnTo>
                <a:lnTo>
                  <a:pt x="4507" y="2208"/>
                </a:lnTo>
                <a:lnTo>
                  <a:pt x="4511" y="2167"/>
                </a:lnTo>
                <a:lnTo>
                  <a:pt x="4535" y="2101"/>
                </a:lnTo>
                <a:lnTo>
                  <a:pt x="4565" y="2064"/>
                </a:lnTo>
                <a:lnTo>
                  <a:pt x="4588" y="2046"/>
                </a:lnTo>
                <a:lnTo>
                  <a:pt x="4614" y="2035"/>
                </a:lnTo>
                <a:lnTo>
                  <a:pt x="4644" y="2028"/>
                </a:lnTo>
                <a:lnTo>
                  <a:pt x="4660" y="2028"/>
                </a:lnTo>
                <a:lnTo>
                  <a:pt x="4682" y="2029"/>
                </a:lnTo>
                <a:lnTo>
                  <a:pt x="4727" y="2040"/>
                </a:lnTo>
                <a:lnTo>
                  <a:pt x="4750" y="2051"/>
                </a:lnTo>
                <a:lnTo>
                  <a:pt x="4779" y="2064"/>
                </a:lnTo>
                <a:lnTo>
                  <a:pt x="4929" y="2125"/>
                </a:lnTo>
                <a:lnTo>
                  <a:pt x="5012" y="2150"/>
                </a:lnTo>
                <a:lnTo>
                  <a:pt x="5061" y="2159"/>
                </a:lnTo>
                <a:lnTo>
                  <a:pt x="5084" y="2160"/>
                </a:lnTo>
                <a:lnTo>
                  <a:pt x="5124" y="2158"/>
                </a:lnTo>
                <a:lnTo>
                  <a:pt x="5199" y="2141"/>
                </a:lnTo>
                <a:lnTo>
                  <a:pt x="5269" y="2108"/>
                </a:lnTo>
                <a:lnTo>
                  <a:pt x="5330" y="2062"/>
                </a:lnTo>
                <a:lnTo>
                  <a:pt x="5383" y="2002"/>
                </a:lnTo>
                <a:lnTo>
                  <a:pt x="5424" y="1933"/>
                </a:lnTo>
                <a:lnTo>
                  <a:pt x="5454" y="1856"/>
                </a:lnTo>
                <a:lnTo>
                  <a:pt x="5470" y="1771"/>
                </a:lnTo>
                <a:lnTo>
                  <a:pt x="5471" y="1726"/>
                </a:lnTo>
                <a:lnTo>
                  <a:pt x="5470" y="1682"/>
                </a:lnTo>
                <a:lnTo>
                  <a:pt x="5454" y="1598"/>
                </a:lnTo>
                <a:lnTo>
                  <a:pt x="5424" y="1519"/>
                </a:lnTo>
                <a:lnTo>
                  <a:pt x="5383" y="1450"/>
                </a:lnTo>
                <a:lnTo>
                  <a:pt x="5330" y="1392"/>
                </a:lnTo>
                <a:lnTo>
                  <a:pt x="5269" y="1345"/>
                </a:lnTo>
                <a:lnTo>
                  <a:pt x="5199" y="1311"/>
                </a:lnTo>
                <a:lnTo>
                  <a:pt x="5124" y="1294"/>
                </a:lnTo>
                <a:lnTo>
                  <a:pt x="5084" y="1293"/>
                </a:lnTo>
                <a:lnTo>
                  <a:pt x="5061" y="1293"/>
                </a:lnTo>
                <a:lnTo>
                  <a:pt x="5012" y="1302"/>
                </a:lnTo>
                <a:lnTo>
                  <a:pt x="4929" y="1327"/>
                </a:lnTo>
                <a:lnTo>
                  <a:pt x="4779" y="1388"/>
                </a:lnTo>
                <a:lnTo>
                  <a:pt x="4750" y="1402"/>
                </a:lnTo>
                <a:lnTo>
                  <a:pt x="4727" y="1412"/>
                </a:lnTo>
                <a:lnTo>
                  <a:pt x="4682" y="1424"/>
                </a:lnTo>
                <a:lnTo>
                  <a:pt x="4660" y="1424"/>
                </a:lnTo>
                <a:lnTo>
                  <a:pt x="4644" y="1424"/>
                </a:lnTo>
                <a:lnTo>
                  <a:pt x="4614" y="1418"/>
                </a:lnTo>
                <a:lnTo>
                  <a:pt x="4588" y="1406"/>
                </a:lnTo>
                <a:lnTo>
                  <a:pt x="4565" y="1388"/>
                </a:lnTo>
                <a:lnTo>
                  <a:pt x="4535" y="1352"/>
                </a:lnTo>
                <a:lnTo>
                  <a:pt x="4511" y="1285"/>
                </a:lnTo>
                <a:lnTo>
                  <a:pt x="4507" y="1245"/>
                </a:lnTo>
                <a:lnTo>
                  <a:pt x="4505" y="1221"/>
                </a:lnTo>
                <a:lnTo>
                  <a:pt x="4505" y="779"/>
                </a:lnTo>
                <a:lnTo>
                  <a:pt x="4505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46826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6121" y="161838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8615" y="4262428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smtClean="0">
                <a:solidFill>
                  <a:srgbClr val="F0E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4400" b="1">
              <a:solidFill>
                <a:srgbClr val="F0EE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2344" y="2633756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13" name="TextBox 12"/>
          <p:cNvSpPr txBox="1"/>
          <p:nvPr/>
        </p:nvSpPr>
        <p:spPr>
          <a:xfrm>
            <a:off x="5413551" y="2630441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sp>
        <p:nvSpPr>
          <p:cNvPr id="14" name="TextBox 13"/>
          <p:cNvSpPr txBox="1"/>
          <p:nvPr/>
        </p:nvSpPr>
        <p:spPr>
          <a:xfrm>
            <a:off x="4166045" y="4903325"/>
            <a:ext cx="126047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smtClean="0"/>
              <a:t>Lorem</a:t>
            </a:r>
            <a:endParaRPr lang="en-US" sz="3200" b="1"/>
          </a:p>
        </p:txBody>
      </p:sp>
      <p:grpSp>
        <p:nvGrpSpPr>
          <p:cNvPr id="15" name="Group 14"/>
          <p:cNvGrpSpPr/>
          <p:nvPr/>
        </p:nvGrpSpPr>
        <p:grpSpPr>
          <a:xfrm>
            <a:off x="236323" y="1813882"/>
            <a:ext cx="1891993" cy="1300657"/>
            <a:chOff x="553361" y="1674124"/>
            <a:chExt cx="1617065" cy="1111657"/>
          </a:xfrm>
        </p:grpSpPr>
        <p:sp>
          <p:nvSpPr>
            <p:cNvPr id="16" name="TextBox 15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71552" y="1816078"/>
            <a:ext cx="1891993" cy="1300657"/>
            <a:chOff x="553361" y="1674124"/>
            <a:chExt cx="1617065" cy="1111657"/>
          </a:xfrm>
        </p:grpSpPr>
        <p:sp>
          <p:nvSpPr>
            <p:cNvPr id="20" name="TextBox 1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71234" y="4164685"/>
            <a:ext cx="1891993" cy="1300657"/>
            <a:chOff x="553361" y="1674124"/>
            <a:chExt cx="1617065" cy="1111657"/>
          </a:xfrm>
        </p:grpSpPr>
        <p:sp>
          <p:nvSpPr>
            <p:cNvPr id="23" name="TextBox 2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04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9464</TotalTime>
  <Words>173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3-Piece Puzzle Diagram</vt:lpstr>
      <vt:lpstr>3-Piece Puzzle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3-Piece Puzzle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2016-07-20T22:53:00Z</dcterms:modified>
</cp:coreProperties>
</file>