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82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3-Piece Vertical Puzzle Pencil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B7BA322-F8C8-4208-BB14-EE656279C3C3}"/>
              </a:ext>
            </a:extLst>
          </p:cNvPr>
          <p:cNvGrpSpPr/>
          <p:nvPr/>
        </p:nvGrpSpPr>
        <p:grpSpPr>
          <a:xfrm>
            <a:off x="4171658" y="1257557"/>
            <a:ext cx="800685" cy="4572000"/>
            <a:chOff x="3702047" y="13817599"/>
            <a:chExt cx="1437675" cy="8209283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51ADECB1-96B0-4E4F-919F-66BB04CA1699}"/>
                </a:ext>
              </a:extLst>
            </p:cNvPr>
            <p:cNvSpPr/>
            <p:nvPr/>
          </p:nvSpPr>
          <p:spPr>
            <a:xfrm>
              <a:off x="3702047" y="18732499"/>
              <a:ext cx="1437675" cy="1899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348" y="0"/>
                  </a:moveTo>
                  <a:cubicBezTo>
                    <a:pt x="18462" y="130"/>
                    <a:pt x="18596" y="245"/>
                    <a:pt x="18768" y="347"/>
                  </a:cubicBezTo>
                  <a:cubicBezTo>
                    <a:pt x="19591" y="852"/>
                    <a:pt x="20108" y="1603"/>
                    <a:pt x="20108" y="2440"/>
                  </a:cubicBezTo>
                  <a:cubicBezTo>
                    <a:pt x="20108" y="4028"/>
                    <a:pt x="18233" y="5299"/>
                    <a:pt x="15956" y="5227"/>
                  </a:cubicBezTo>
                  <a:cubicBezTo>
                    <a:pt x="13890" y="5155"/>
                    <a:pt x="12244" y="3927"/>
                    <a:pt x="12225" y="2469"/>
                  </a:cubicBezTo>
                  <a:cubicBezTo>
                    <a:pt x="12225" y="1632"/>
                    <a:pt x="12742" y="866"/>
                    <a:pt x="13565" y="361"/>
                  </a:cubicBezTo>
                  <a:cubicBezTo>
                    <a:pt x="13737" y="260"/>
                    <a:pt x="13871" y="144"/>
                    <a:pt x="13985" y="14"/>
                  </a:cubicBezTo>
                  <a:lnTo>
                    <a:pt x="0" y="14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14"/>
                  </a:lnTo>
                  <a:lnTo>
                    <a:pt x="18348" y="14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1C354D03-A8D2-4BDE-9608-5F953077C3B3}"/>
                </a:ext>
              </a:extLst>
            </p:cNvPr>
            <p:cNvSpPr/>
            <p:nvPr/>
          </p:nvSpPr>
          <p:spPr>
            <a:xfrm>
              <a:off x="3702047" y="13817599"/>
              <a:ext cx="1437675" cy="770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4021"/>
                  </a:lnTo>
                  <a:cubicBezTo>
                    <a:pt x="0" y="1815"/>
                    <a:pt x="976" y="0"/>
                    <a:pt x="2162" y="0"/>
                  </a:cubicBezTo>
                  <a:lnTo>
                    <a:pt x="19438" y="0"/>
                  </a:lnTo>
                  <a:cubicBezTo>
                    <a:pt x="20624" y="0"/>
                    <a:pt x="21600" y="1815"/>
                    <a:pt x="21600" y="4021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5A37F95F-198A-4067-84C2-FC12F242DEAC}"/>
                </a:ext>
              </a:extLst>
            </p:cNvPr>
            <p:cNvSpPr/>
            <p:nvPr/>
          </p:nvSpPr>
          <p:spPr>
            <a:xfrm>
              <a:off x="3702047" y="20751800"/>
              <a:ext cx="1437675" cy="960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502" y="21600"/>
                  </a:moveTo>
                  <a:lnTo>
                    <a:pt x="21600" y="0"/>
                  </a:lnTo>
                  <a:lnTo>
                    <a:pt x="0" y="0"/>
                  </a:lnTo>
                  <a:lnTo>
                    <a:pt x="7098" y="21600"/>
                  </a:lnTo>
                  <a:cubicBezTo>
                    <a:pt x="8227" y="20800"/>
                    <a:pt x="9470" y="20371"/>
                    <a:pt x="10810" y="20371"/>
                  </a:cubicBezTo>
                  <a:cubicBezTo>
                    <a:pt x="12149" y="20371"/>
                    <a:pt x="13373" y="20800"/>
                    <a:pt x="14502" y="2160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456F46C1-753E-4DAB-9F1D-152BBBA50EFA}"/>
                </a:ext>
              </a:extLst>
            </p:cNvPr>
            <p:cNvSpPr/>
            <p:nvPr/>
          </p:nvSpPr>
          <p:spPr>
            <a:xfrm>
              <a:off x="4174506" y="21653500"/>
              <a:ext cx="492761" cy="373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60" extrusionOk="0">
                  <a:moveTo>
                    <a:pt x="21600" y="2949"/>
                  </a:moveTo>
                  <a:cubicBezTo>
                    <a:pt x="18315" y="1029"/>
                    <a:pt x="14697" y="0"/>
                    <a:pt x="10800" y="0"/>
                  </a:cubicBezTo>
                  <a:cubicBezTo>
                    <a:pt x="6903" y="0"/>
                    <a:pt x="3285" y="1097"/>
                    <a:pt x="0" y="2949"/>
                  </a:cubicBezTo>
                  <a:lnTo>
                    <a:pt x="5122" y="15840"/>
                  </a:lnTo>
                  <a:cubicBezTo>
                    <a:pt x="7404" y="21600"/>
                    <a:pt x="14085" y="21600"/>
                    <a:pt x="16423" y="15840"/>
                  </a:cubicBezTo>
                  <a:lnTo>
                    <a:pt x="21600" y="2949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FC9F660B-0C46-4972-94B7-8EC858BE08E4}"/>
                </a:ext>
              </a:extLst>
            </p:cNvPr>
            <p:cNvSpPr/>
            <p:nvPr/>
          </p:nvSpPr>
          <p:spPr>
            <a:xfrm>
              <a:off x="3702047" y="16725901"/>
              <a:ext cx="1437675" cy="2396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extrusionOk="0">
                  <a:moveTo>
                    <a:pt x="18670" y="17065"/>
                  </a:moveTo>
                  <a:lnTo>
                    <a:pt x="21600" y="17065"/>
                  </a:lnTo>
                  <a:lnTo>
                    <a:pt x="21600" y="0"/>
                  </a:lnTo>
                  <a:lnTo>
                    <a:pt x="7506" y="0"/>
                  </a:lnTo>
                  <a:cubicBezTo>
                    <a:pt x="7621" y="103"/>
                    <a:pt x="7755" y="194"/>
                    <a:pt x="7928" y="274"/>
                  </a:cubicBezTo>
                  <a:cubicBezTo>
                    <a:pt x="8751" y="674"/>
                    <a:pt x="9268" y="1268"/>
                    <a:pt x="9268" y="1930"/>
                  </a:cubicBezTo>
                  <a:cubicBezTo>
                    <a:pt x="9268" y="3187"/>
                    <a:pt x="7391" y="4192"/>
                    <a:pt x="5113" y="4135"/>
                  </a:cubicBezTo>
                  <a:cubicBezTo>
                    <a:pt x="3045" y="4078"/>
                    <a:pt x="1398" y="3107"/>
                    <a:pt x="1379" y="1953"/>
                  </a:cubicBezTo>
                  <a:cubicBezTo>
                    <a:pt x="1379" y="1291"/>
                    <a:pt x="1896" y="685"/>
                    <a:pt x="2719" y="286"/>
                  </a:cubicBezTo>
                  <a:cubicBezTo>
                    <a:pt x="2891" y="206"/>
                    <a:pt x="3026" y="114"/>
                    <a:pt x="3140" y="11"/>
                  </a:cubicBezTo>
                  <a:lnTo>
                    <a:pt x="0" y="11"/>
                  </a:lnTo>
                  <a:lnTo>
                    <a:pt x="0" y="17077"/>
                  </a:lnTo>
                  <a:lnTo>
                    <a:pt x="13672" y="17077"/>
                  </a:lnTo>
                  <a:cubicBezTo>
                    <a:pt x="14323" y="17077"/>
                    <a:pt x="14860" y="17374"/>
                    <a:pt x="14879" y="17762"/>
                  </a:cubicBezTo>
                  <a:cubicBezTo>
                    <a:pt x="14879" y="17762"/>
                    <a:pt x="14879" y="17762"/>
                    <a:pt x="14879" y="17773"/>
                  </a:cubicBezTo>
                  <a:lnTo>
                    <a:pt x="14879" y="17899"/>
                  </a:lnTo>
                  <a:cubicBezTo>
                    <a:pt x="14879" y="18185"/>
                    <a:pt x="14668" y="18436"/>
                    <a:pt x="14304" y="18630"/>
                  </a:cubicBezTo>
                  <a:cubicBezTo>
                    <a:pt x="13711" y="18950"/>
                    <a:pt x="13328" y="19430"/>
                    <a:pt x="13366" y="19944"/>
                  </a:cubicBezTo>
                  <a:cubicBezTo>
                    <a:pt x="13423" y="20800"/>
                    <a:pt x="14611" y="21520"/>
                    <a:pt x="16047" y="21554"/>
                  </a:cubicBezTo>
                  <a:cubicBezTo>
                    <a:pt x="17655" y="21600"/>
                    <a:pt x="18996" y="20835"/>
                    <a:pt x="18996" y="19875"/>
                  </a:cubicBezTo>
                  <a:cubicBezTo>
                    <a:pt x="18996" y="19373"/>
                    <a:pt x="18632" y="18927"/>
                    <a:pt x="18038" y="18619"/>
                  </a:cubicBezTo>
                  <a:cubicBezTo>
                    <a:pt x="17694" y="18436"/>
                    <a:pt x="17483" y="18162"/>
                    <a:pt x="17483" y="17888"/>
                  </a:cubicBezTo>
                  <a:lnTo>
                    <a:pt x="17483" y="17773"/>
                  </a:lnTo>
                  <a:cubicBezTo>
                    <a:pt x="17483" y="17773"/>
                    <a:pt x="17483" y="17773"/>
                    <a:pt x="17483" y="17762"/>
                  </a:cubicBezTo>
                  <a:cubicBezTo>
                    <a:pt x="17483" y="17374"/>
                    <a:pt x="18038" y="17065"/>
                    <a:pt x="18670" y="17065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80659178-1799-4F2B-8C22-F8C7A9837CCD}"/>
                </a:ext>
              </a:extLst>
            </p:cNvPr>
            <p:cNvSpPr/>
            <p:nvPr/>
          </p:nvSpPr>
          <p:spPr>
            <a:xfrm>
              <a:off x="3702047" y="14719299"/>
              <a:ext cx="1437675" cy="2395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extrusionOk="0">
                  <a:moveTo>
                    <a:pt x="7889" y="17040"/>
                  </a:moveTo>
                  <a:lnTo>
                    <a:pt x="21600" y="17040"/>
                  </a:lnTo>
                  <a:lnTo>
                    <a:pt x="21600" y="0"/>
                  </a:lnTo>
                  <a:lnTo>
                    <a:pt x="0" y="0"/>
                  </a:lnTo>
                  <a:lnTo>
                    <a:pt x="0" y="17040"/>
                  </a:lnTo>
                  <a:lnTo>
                    <a:pt x="2777" y="17040"/>
                  </a:lnTo>
                  <a:cubicBezTo>
                    <a:pt x="3447" y="17040"/>
                    <a:pt x="4021" y="17360"/>
                    <a:pt x="4040" y="17760"/>
                  </a:cubicBezTo>
                  <a:cubicBezTo>
                    <a:pt x="4040" y="17760"/>
                    <a:pt x="4040" y="17760"/>
                    <a:pt x="4040" y="17771"/>
                  </a:cubicBezTo>
                  <a:lnTo>
                    <a:pt x="4040" y="17897"/>
                  </a:lnTo>
                  <a:cubicBezTo>
                    <a:pt x="4040" y="18183"/>
                    <a:pt x="3830" y="18434"/>
                    <a:pt x="3466" y="18629"/>
                  </a:cubicBezTo>
                  <a:cubicBezTo>
                    <a:pt x="2872" y="18949"/>
                    <a:pt x="2489" y="19429"/>
                    <a:pt x="2528" y="19943"/>
                  </a:cubicBezTo>
                  <a:cubicBezTo>
                    <a:pt x="2585" y="20800"/>
                    <a:pt x="3772" y="21520"/>
                    <a:pt x="5209" y="21554"/>
                  </a:cubicBezTo>
                  <a:cubicBezTo>
                    <a:pt x="6817" y="21600"/>
                    <a:pt x="8157" y="20834"/>
                    <a:pt x="8157" y="19874"/>
                  </a:cubicBezTo>
                  <a:cubicBezTo>
                    <a:pt x="8157" y="19371"/>
                    <a:pt x="7794" y="18926"/>
                    <a:pt x="7200" y="18617"/>
                  </a:cubicBezTo>
                  <a:cubicBezTo>
                    <a:pt x="6855" y="18434"/>
                    <a:pt x="6645" y="18160"/>
                    <a:pt x="6645" y="17886"/>
                  </a:cubicBezTo>
                  <a:lnTo>
                    <a:pt x="6645" y="17771"/>
                  </a:lnTo>
                  <a:cubicBezTo>
                    <a:pt x="6645" y="17771"/>
                    <a:pt x="6645" y="17771"/>
                    <a:pt x="6645" y="17760"/>
                  </a:cubicBezTo>
                  <a:cubicBezTo>
                    <a:pt x="6645" y="17349"/>
                    <a:pt x="7219" y="17040"/>
                    <a:pt x="7889" y="1704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10" name="Graphic 9" descr="Planet">
            <a:extLst>
              <a:ext uri="{FF2B5EF4-FFF2-40B4-BE49-F238E27FC236}">
                <a16:creationId xmlns:a16="http://schemas.microsoft.com/office/drawing/2014/main" id="{B452BB3C-FF9A-4343-AEB5-BAF8CD7E67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57823" y="2066578"/>
            <a:ext cx="428358" cy="4283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Graphic 10" descr="Books">
            <a:extLst>
              <a:ext uri="{FF2B5EF4-FFF2-40B4-BE49-F238E27FC236}">
                <a16:creationId xmlns:a16="http://schemas.microsoft.com/office/drawing/2014/main" id="{D16C4933-124E-4E4C-87F3-AE698FB5C1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57823" y="4390879"/>
            <a:ext cx="428358" cy="4283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1" descr="Mathematics">
            <a:extLst>
              <a:ext uri="{FF2B5EF4-FFF2-40B4-BE49-F238E27FC236}">
                <a16:creationId xmlns:a16="http://schemas.microsoft.com/office/drawing/2014/main" id="{458A16A2-23EE-4CFA-92C1-AAF837CD176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57823" y="3221868"/>
            <a:ext cx="428358" cy="4283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D44FD740-64BA-40A7-890A-D1BED0A75E24}"/>
              </a:ext>
            </a:extLst>
          </p:cNvPr>
          <p:cNvGrpSpPr/>
          <p:nvPr/>
        </p:nvGrpSpPr>
        <p:grpSpPr>
          <a:xfrm>
            <a:off x="5290673" y="3859422"/>
            <a:ext cx="2194560" cy="1260003"/>
            <a:chOff x="8921977" y="4001571"/>
            <a:chExt cx="2926080" cy="168000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17CAFDF-5DE1-4B1F-B0A4-45EA9D936CAE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3D9A93D-B1C9-47EF-BDC8-E0C0F8012899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74DBAA0-F63F-4065-A1C6-F6A597C5877E}"/>
              </a:ext>
            </a:extLst>
          </p:cNvPr>
          <p:cNvGrpSpPr/>
          <p:nvPr/>
        </p:nvGrpSpPr>
        <p:grpSpPr>
          <a:xfrm>
            <a:off x="1658767" y="2753328"/>
            <a:ext cx="2194560" cy="1260003"/>
            <a:chOff x="332936" y="2555951"/>
            <a:chExt cx="2926080" cy="168000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9D9FD2E-8EB1-4A1C-93F5-2D97E05B74A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63A8E9C-CB32-41FF-97FF-C2FDAE97334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FFDC5A3-72A1-4C9F-95E4-251EFBC04480}"/>
              </a:ext>
            </a:extLst>
          </p:cNvPr>
          <p:cNvGrpSpPr/>
          <p:nvPr/>
        </p:nvGrpSpPr>
        <p:grpSpPr>
          <a:xfrm>
            <a:off x="5290673" y="1647234"/>
            <a:ext cx="2194560" cy="1260003"/>
            <a:chOff x="8921977" y="1394910"/>
            <a:chExt cx="2926080" cy="168000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08D39F6-DBAC-44A1-A531-E4846B33C9C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773D770-B521-4B6F-88D3-91975CF7B14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3-Piece Vertical Puzzle Pencil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B7BA322-F8C8-4208-BB14-EE656279C3C3}"/>
              </a:ext>
            </a:extLst>
          </p:cNvPr>
          <p:cNvGrpSpPr/>
          <p:nvPr/>
        </p:nvGrpSpPr>
        <p:grpSpPr>
          <a:xfrm>
            <a:off x="4171658" y="1257557"/>
            <a:ext cx="800685" cy="4572000"/>
            <a:chOff x="3702047" y="13817599"/>
            <a:chExt cx="1437675" cy="8209283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51ADECB1-96B0-4E4F-919F-66BB04CA1699}"/>
                </a:ext>
              </a:extLst>
            </p:cNvPr>
            <p:cNvSpPr/>
            <p:nvPr/>
          </p:nvSpPr>
          <p:spPr>
            <a:xfrm>
              <a:off x="3702047" y="18732499"/>
              <a:ext cx="1437675" cy="1899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348" y="0"/>
                  </a:moveTo>
                  <a:cubicBezTo>
                    <a:pt x="18462" y="130"/>
                    <a:pt x="18596" y="245"/>
                    <a:pt x="18768" y="347"/>
                  </a:cubicBezTo>
                  <a:cubicBezTo>
                    <a:pt x="19591" y="852"/>
                    <a:pt x="20108" y="1603"/>
                    <a:pt x="20108" y="2440"/>
                  </a:cubicBezTo>
                  <a:cubicBezTo>
                    <a:pt x="20108" y="4028"/>
                    <a:pt x="18233" y="5299"/>
                    <a:pt x="15956" y="5227"/>
                  </a:cubicBezTo>
                  <a:cubicBezTo>
                    <a:pt x="13890" y="5155"/>
                    <a:pt x="12244" y="3927"/>
                    <a:pt x="12225" y="2469"/>
                  </a:cubicBezTo>
                  <a:cubicBezTo>
                    <a:pt x="12225" y="1632"/>
                    <a:pt x="12742" y="866"/>
                    <a:pt x="13565" y="361"/>
                  </a:cubicBezTo>
                  <a:cubicBezTo>
                    <a:pt x="13737" y="260"/>
                    <a:pt x="13871" y="144"/>
                    <a:pt x="13985" y="14"/>
                  </a:cubicBezTo>
                  <a:lnTo>
                    <a:pt x="0" y="14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14"/>
                  </a:lnTo>
                  <a:lnTo>
                    <a:pt x="18348" y="14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1C354D03-A8D2-4BDE-9608-5F953077C3B3}"/>
                </a:ext>
              </a:extLst>
            </p:cNvPr>
            <p:cNvSpPr/>
            <p:nvPr/>
          </p:nvSpPr>
          <p:spPr>
            <a:xfrm>
              <a:off x="3702047" y="13817599"/>
              <a:ext cx="1437675" cy="770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4021"/>
                  </a:lnTo>
                  <a:cubicBezTo>
                    <a:pt x="0" y="1815"/>
                    <a:pt x="976" y="0"/>
                    <a:pt x="2162" y="0"/>
                  </a:cubicBezTo>
                  <a:lnTo>
                    <a:pt x="19438" y="0"/>
                  </a:lnTo>
                  <a:cubicBezTo>
                    <a:pt x="20624" y="0"/>
                    <a:pt x="21600" y="1815"/>
                    <a:pt x="21600" y="4021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5A37F95F-198A-4067-84C2-FC12F242DEAC}"/>
                </a:ext>
              </a:extLst>
            </p:cNvPr>
            <p:cNvSpPr/>
            <p:nvPr/>
          </p:nvSpPr>
          <p:spPr>
            <a:xfrm>
              <a:off x="3702047" y="20751800"/>
              <a:ext cx="1437675" cy="960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502" y="21600"/>
                  </a:moveTo>
                  <a:lnTo>
                    <a:pt x="21600" y="0"/>
                  </a:lnTo>
                  <a:lnTo>
                    <a:pt x="0" y="0"/>
                  </a:lnTo>
                  <a:lnTo>
                    <a:pt x="7098" y="21600"/>
                  </a:lnTo>
                  <a:cubicBezTo>
                    <a:pt x="8227" y="20800"/>
                    <a:pt x="9470" y="20371"/>
                    <a:pt x="10810" y="20371"/>
                  </a:cubicBezTo>
                  <a:cubicBezTo>
                    <a:pt x="12149" y="20371"/>
                    <a:pt x="13373" y="20800"/>
                    <a:pt x="14502" y="2160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456F46C1-753E-4DAB-9F1D-152BBBA50EFA}"/>
                </a:ext>
              </a:extLst>
            </p:cNvPr>
            <p:cNvSpPr/>
            <p:nvPr/>
          </p:nvSpPr>
          <p:spPr>
            <a:xfrm>
              <a:off x="4174506" y="21653500"/>
              <a:ext cx="492761" cy="373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60" extrusionOk="0">
                  <a:moveTo>
                    <a:pt x="21600" y="2949"/>
                  </a:moveTo>
                  <a:cubicBezTo>
                    <a:pt x="18315" y="1029"/>
                    <a:pt x="14697" y="0"/>
                    <a:pt x="10800" y="0"/>
                  </a:cubicBezTo>
                  <a:cubicBezTo>
                    <a:pt x="6903" y="0"/>
                    <a:pt x="3285" y="1097"/>
                    <a:pt x="0" y="2949"/>
                  </a:cubicBezTo>
                  <a:lnTo>
                    <a:pt x="5122" y="15840"/>
                  </a:lnTo>
                  <a:cubicBezTo>
                    <a:pt x="7404" y="21600"/>
                    <a:pt x="14085" y="21600"/>
                    <a:pt x="16423" y="15840"/>
                  </a:cubicBezTo>
                  <a:lnTo>
                    <a:pt x="21600" y="2949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FC9F660B-0C46-4972-94B7-8EC858BE08E4}"/>
                </a:ext>
              </a:extLst>
            </p:cNvPr>
            <p:cNvSpPr/>
            <p:nvPr/>
          </p:nvSpPr>
          <p:spPr>
            <a:xfrm>
              <a:off x="3702047" y="16725901"/>
              <a:ext cx="1437675" cy="2396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extrusionOk="0">
                  <a:moveTo>
                    <a:pt x="18670" y="17065"/>
                  </a:moveTo>
                  <a:lnTo>
                    <a:pt x="21600" y="17065"/>
                  </a:lnTo>
                  <a:lnTo>
                    <a:pt x="21600" y="0"/>
                  </a:lnTo>
                  <a:lnTo>
                    <a:pt x="7506" y="0"/>
                  </a:lnTo>
                  <a:cubicBezTo>
                    <a:pt x="7621" y="103"/>
                    <a:pt x="7755" y="194"/>
                    <a:pt x="7928" y="274"/>
                  </a:cubicBezTo>
                  <a:cubicBezTo>
                    <a:pt x="8751" y="674"/>
                    <a:pt x="9268" y="1268"/>
                    <a:pt x="9268" y="1930"/>
                  </a:cubicBezTo>
                  <a:cubicBezTo>
                    <a:pt x="9268" y="3187"/>
                    <a:pt x="7391" y="4192"/>
                    <a:pt x="5113" y="4135"/>
                  </a:cubicBezTo>
                  <a:cubicBezTo>
                    <a:pt x="3045" y="4078"/>
                    <a:pt x="1398" y="3107"/>
                    <a:pt x="1379" y="1953"/>
                  </a:cubicBezTo>
                  <a:cubicBezTo>
                    <a:pt x="1379" y="1291"/>
                    <a:pt x="1896" y="685"/>
                    <a:pt x="2719" y="286"/>
                  </a:cubicBezTo>
                  <a:cubicBezTo>
                    <a:pt x="2891" y="206"/>
                    <a:pt x="3026" y="114"/>
                    <a:pt x="3140" y="11"/>
                  </a:cubicBezTo>
                  <a:lnTo>
                    <a:pt x="0" y="11"/>
                  </a:lnTo>
                  <a:lnTo>
                    <a:pt x="0" y="17077"/>
                  </a:lnTo>
                  <a:lnTo>
                    <a:pt x="13672" y="17077"/>
                  </a:lnTo>
                  <a:cubicBezTo>
                    <a:pt x="14323" y="17077"/>
                    <a:pt x="14860" y="17374"/>
                    <a:pt x="14879" y="17762"/>
                  </a:cubicBezTo>
                  <a:cubicBezTo>
                    <a:pt x="14879" y="17762"/>
                    <a:pt x="14879" y="17762"/>
                    <a:pt x="14879" y="17773"/>
                  </a:cubicBezTo>
                  <a:lnTo>
                    <a:pt x="14879" y="17899"/>
                  </a:lnTo>
                  <a:cubicBezTo>
                    <a:pt x="14879" y="18185"/>
                    <a:pt x="14668" y="18436"/>
                    <a:pt x="14304" y="18630"/>
                  </a:cubicBezTo>
                  <a:cubicBezTo>
                    <a:pt x="13711" y="18950"/>
                    <a:pt x="13328" y="19430"/>
                    <a:pt x="13366" y="19944"/>
                  </a:cubicBezTo>
                  <a:cubicBezTo>
                    <a:pt x="13423" y="20800"/>
                    <a:pt x="14611" y="21520"/>
                    <a:pt x="16047" y="21554"/>
                  </a:cubicBezTo>
                  <a:cubicBezTo>
                    <a:pt x="17655" y="21600"/>
                    <a:pt x="18996" y="20835"/>
                    <a:pt x="18996" y="19875"/>
                  </a:cubicBezTo>
                  <a:cubicBezTo>
                    <a:pt x="18996" y="19373"/>
                    <a:pt x="18632" y="18927"/>
                    <a:pt x="18038" y="18619"/>
                  </a:cubicBezTo>
                  <a:cubicBezTo>
                    <a:pt x="17694" y="18436"/>
                    <a:pt x="17483" y="18162"/>
                    <a:pt x="17483" y="17888"/>
                  </a:cubicBezTo>
                  <a:lnTo>
                    <a:pt x="17483" y="17773"/>
                  </a:lnTo>
                  <a:cubicBezTo>
                    <a:pt x="17483" y="17773"/>
                    <a:pt x="17483" y="17773"/>
                    <a:pt x="17483" y="17762"/>
                  </a:cubicBezTo>
                  <a:cubicBezTo>
                    <a:pt x="17483" y="17374"/>
                    <a:pt x="18038" y="17065"/>
                    <a:pt x="18670" y="17065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80659178-1799-4F2B-8C22-F8C7A9837CCD}"/>
                </a:ext>
              </a:extLst>
            </p:cNvPr>
            <p:cNvSpPr/>
            <p:nvPr/>
          </p:nvSpPr>
          <p:spPr>
            <a:xfrm>
              <a:off x="3702047" y="14719299"/>
              <a:ext cx="1437675" cy="2395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extrusionOk="0">
                  <a:moveTo>
                    <a:pt x="7889" y="17040"/>
                  </a:moveTo>
                  <a:lnTo>
                    <a:pt x="21600" y="17040"/>
                  </a:lnTo>
                  <a:lnTo>
                    <a:pt x="21600" y="0"/>
                  </a:lnTo>
                  <a:lnTo>
                    <a:pt x="0" y="0"/>
                  </a:lnTo>
                  <a:lnTo>
                    <a:pt x="0" y="17040"/>
                  </a:lnTo>
                  <a:lnTo>
                    <a:pt x="2777" y="17040"/>
                  </a:lnTo>
                  <a:cubicBezTo>
                    <a:pt x="3447" y="17040"/>
                    <a:pt x="4021" y="17360"/>
                    <a:pt x="4040" y="17760"/>
                  </a:cubicBezTo>
                  <a:cubicBezTo>
                    <a:pt x="4040" y="17760"/>
                    <a:pt x="4040" y="17760"/>
                    <a:pt x="4040" y="17771"/>
                  </a:cubicBezTo>
                  <a:lnTo>
                    <a:pt x="4040" y="17897"/>
                  </a:lnTo>
                  <a:cubicBezTo>
                    <a:pt x="4040" y="18183"/>
                    <a:pt x="3830" y="18434"/>
                    <a:pt x="3466" y="18629"/>
                  </a:cubicBezTo>
                  <a:cubicBezTo>
                    <a:pt x="2872" y="18949"/>
                    <a:pt x="2489" y="19429"/>
                    <a:pt x="2528" y="19943"/>
                  </a:cubicBezTo>
                  <a:cubicBezTo>
                    <a:pt x="2585" y="20800"/>
                    <a:pt x="3772" y="21520"/>
                    <a:pt x="5209" y="21554"/>
                  </a:cubicBezTo>
                  <a:cubicBezTo>
                    <a:pt x="6817" y="21600"/>
                    <a:pt x="8157" y="20834"/>
                    <a:pt x="8157" y="19874"/>
                  </a:cubicBezTo>
                  <a:cubicBezTo>
                    <a:pt x="8157" y="19371"/>
                    <a:pt x="7794" y="18926"/>
                    <a:pt x="7200" y="18617"/>
                  </a:cubicBezTo>
                  <a:cubicBezTo>
                    <a:pt x="6855" y="18434"/>
                    <a:pt x="6645" y="18160"/>
                    <a:pt x="6645" y="17886"/>
                  </a:cubicBezTo>
                  <a:lnTo>
                    <a:pt x="6645" y="17771"/>
                  </a:lnTo>
                  <a:cubicBezTo>
                    <a:pt x="6645" y="17771"/>
                    <a:pt x="6645" y="17771"/>
                    <a:pt x="6645" y="17760"/>
                  </a:cubicBezTo>
                  <a:cubicBezTo>
                    <a:pt x="6645" y="17349"/>
                    <a:pt x="7219" y="17040"/>
                    <a:pt x="7889" y="1704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10" name="Graphic 9" descr="Planet">
            <a:extLst>
              <a:ext uri="{FF2B5EF4-FFF2-40B4-BE49-F238E27FC236}">
                <a16:creationId xmlns:a16="http://schemas.microsoft.com/office/drawing/2014/main" id="{B452BB3C-FF9A-4343-AEB5-BAF8CD7E67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57823" y="2066578"/>
            <a:ext cx="428358" cy="4283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Graphic 10" descr="Books">
            <a:extLst>
              <a:ext uri="{FF2B5EF4-FFF2-40B4-BE49-F238E27FC236}">
                <a16:creationId xmlns:a16="http://schemas.microsoft.com/office/drawing/2014/main" id="{D16C4933-124E-4E4C-87F3-AE698FB5C1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57823" y="4390879"/>
            <a:ext cx="428358" cy="4283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1" descr="Mathematics">
            <a:extLst>
              <a:ext uri="{FF2B5EF4-FFF2-40B4-BE49-F238E27FC236}">
                <a16:creationId xmlns:a16="http://schemas.microsoft.com/office/drawing/2014/main" id="{458A16A2-23EE-4CFA-92C1-AAF837CD176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57823" y="3221868"/>
            <a:ext cx="428358" cy="4283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D44FD740-64BA-40A7-890A-D1BED0A75E24}"/>
              </a:ext>
            </a:extLst>
          </p:cNvPr>
          <p:cNvGrpSpPr/>
          <p:nvPr/>
        </p:nvGrpSpPr>
        <p:grpSpPr>
          <a:xfrm>
            <a:off x="5290673" y="3859422"/>
            <a:ext cx="2194560" cy="1260003"/>
            <a:chOff x="8921977" y="4001571"/>
            <a:chExt cx="2926080" cy="168000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17CAFDF-5DE1-4B1F-B0A4-45EA9D936CAE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3D9A93D-B1C9-47EF-BDC8-E0C0F8012899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74DBAA0-F63F-4065-A1C6-F6A597C5877E}"/>
              </a:ext>
            </a:extLst>
          </p:cNvPr>
          <p:cNvGrpSpPr/>
          <p:nvPr/>
        </p:nvGrpSpPr>
        <p:grpSpPr>
          <a:xfrm>
            <a:off x="1658767" y="2753328"/>
            <a:ext cx="2194560" cy="1260003"/>
            <a:chOff x="332936" y="2555951"/>
            <a:chExt cx="2926080" cy="168000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9D9FD2E-8EB1-4A1C-93F5-2D97E05B74A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63A8E9C-CB32-41FF-97FF-C2FDAE97334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FFDC5A3-72A1-4C9F-95E4-251EFBC04480}"/>
              </a:ext>
            </a:extLst>
          </p:cNvPr>
          <p:cNvGrpSpPr/>
          <p:nvPr/>
        </p:nvGrpSpPr>
        <p:grpSpPr>
          <a:xfrm>
            <a:off x="5290673" y="1647234"/>
            <a:ext cx="2194560" cy="1260003"/>
            <a:chOff x="8921977" y="1394910"/>
            <a:chExt cx="2926080" cy="168000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08D39F6-DBAC-44A1-A531-E4846B33C9C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773D770-B521-4B6F-88D3-91975CF7B14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08393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10275</TotalTime>
  <Words>293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3-Piece Vertical Puzzle Pencil – Slide Template</vt:lpstr>
      <vt:lpstr>3-Piece Vertical Puzzle Pencil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3-Piece Vertical Puzzle Pencil</dc:title>
  <dc:creator>PresentationGO.com</dc:creator>
  <dc:description>© Copyright PresentationGO.com</dc:description>
  <dcterms:created xsi:type="dcterms:W3CDTF">2014-11-26T05:14:11Z</dcterms:created>
  <dcterms:modified xsi:type="dcterms:W3CDTF">2021-11-17T04:25:36Z</dcterms:modified>
  <cp:category>Graphics &amp; Metaphors</cp:category>
</cp:coreProperties>
</file>