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62" r:id="rId4"/>
    <p:sldId id="368" r:id="rId5"/>
    <p:sldId id="360" r:id="rId6"/>
    <p:sldId id="369" r:id="rId7"/>
    <p:sldId id="361" r:id="rId8"/>
    <p:sldId id="370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85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6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3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4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3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30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A7E7B7-9BDD-4569-BBE3-4ADAF4015C65}"/>
              </a:ext>
            </a:extLst>
          </p:cNvPr>
          <p:cNvGrpSpPr/>
          <p:nvPr/>
        </p:nvGrpSpPr>
        <p:grpSpPr>
          <a:xfrm>
            <a:off x="1227930" y="1992983"/>
            <a:ext cx="2808321" cy="2872035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ADBD69-2D40-E345-8B6F-1FD355E5F5A6}"/>
                </a:ext>
              </a:extLst>
            </p:cNvPr>
            <p:cNvSpPr txBox="1"/>
            <p:nvPr/>
          </p:nvSpPr>
          <p:spPr>
            <a:xfrm>
              <a:off x="2376755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C670C0-23A7-9A4C-A2FC-E57B3E5F27CB}"/>
                </a:ext>
              </a:extLst>
            </p:cNvPr>
            <p:cNvSpPr txBox="1"/>
            <p:nvPr/>
          </p:nvSpPr>
          <p:spPr>
            <a:xfrm>
              <a:off x="3904341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39A727-0989-8F45-AC72-4B83C7B7C8E3}"/>
                </a:ext>
              </a:extLst>
            </p:cNvPr>
            <p:cNvSpPr txBox="1"/>
            <p:nvPr/>
          </p:nvSpPr>
          <p:spPr>
            <a:xfrm>
              <a:off x="3140548" y="395754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4F427AA-54D1-4904-92CE-17389D99508A}"/>
              </a:ext>
            </a:extLst>
          </p:cNvPr>
          <p:cNvGrpSpPr/>
          <p:nvPr/>
        </p:nvGrpSpPr>
        <p:grpSpPr>
          <a:xfrm>
            <a:off x="4334986" y="1942524"/>
            <a:ext cx="3581084" cy="884317"/>
            <a:chOff x="5779981" y="1602829"/>
            <a:chExt cx="4774779" cy="1179089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040588-FE39-43CC-AE26-0915C8B23C9A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5C0E7800-52FF-3446-9A36-FF82BE36806F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4" name="Graphic 43" descr="Lightbulb with solid fill">
            <a:extLst>
              <a:ext uri="{FF2B5EF4-FFF2-40B4-BE49-F238E27FC236}">
                <a16:creationId xmlns:a16="http://schemas.microsoft.com/office/drawing/2014/main" id="{2BA8EDEA-53D3-4957-9991-3F51A4B49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9157" y="2091362"/>
            <a:ext cx="586641" cy="586641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0A8A3E5B-F7DF-4095-B534-32A2D6684380}"/>
              </a:ext>
            </a:extLst>
          </p:cNvPr>
          <p:cNvGrpSpPr/>
          <p:nvPr/>
        </p:nvGrpSpPr>
        <p:grpSpPr>
          <a:xfrm>
            <a:off x="5251268" y="2004609"/>
            <a:ext cx="2513381" cy="760145"/>
            <a:chOff x="332935" y="2689321"/>
            <a:chExt cx="2997544" cy="10135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7AFBC92-0E66-4C59-B919-26FCF276B1DD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706C32-DA9A-4E03-9ACA-03DF38002DE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46BAC21-376D-41B3-B619-99D012C848D7}"/>
              </a:ext>
            </a:extLst>
          </p:cNvPr>
          <p:cNvGrpSpPr/>
          <p:nvPr/>
        </p:nvGrpSpPr>
        <p:grpSpPr>
          <a:xfrm>
            <a:off x="4334986" y="3015389"/>
            <a:ext cx="3581084" cy="884317"/>
            <a:chOff x="5779981" y="2877518"/>
            <a:chExt cx="4774779" cy="117908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D1966A8-CD35-490F-BBD5-7F1E0D740A95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8179E05-FC82-F74F-9532-962004217929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2" name="Graphic 41" descr="Gears with solid fill">
            <a:extLst>
              <a:ext uri="{FF2B5EF4-FFF2-40B4-BE49-F238E27FC236}">
                <a16:creationId xmlns:a16="http://schemas.microsoft.com/office/drawing/2014/main" id="{0824E630-F137-4839-8D14-0FCAB64C15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9157" y="3164227"/>
            <a:ext cx="586641" cy="586641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7F9FE8CA-B6DC-4E7A-A6A0-8BE2096377D0}"/>
              </a:ext>
            </a:extLst>
          </p:cNvPr>
          <p:cNvGrpSpPr/>
          <p:nvPr/>
        </p:nvGrpSpPr>
        <p:grpSpPr>
          <a:xfrm>
            <a:off x="5251268" y="3091183"/>
            <a:ext cx="2513381" cy="760145"/>
            <a:chOff x="332935" y="2689321"/>
            <a:chExt cx="2997544" cy="101352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3E11E4B-70AF-47F7-BDA9-B8765EA85C4F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B1CE48-EFB1-44B1-A281-01F9E315D0F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735DCD1-6F73-462E-9FE9-D644894039CF}"/>
              </a:ext>
            </a:extLst>
          </p:cNvPr>
          <p:cNvGrpSpPr/>
          <p:nvPr/>
        </p:nvGrpSpPr>
        <p:grpSpPr>
          <a:xfrm>
            <a:off x="4334986" y="4088254"/>
            <a:ext cx="3581084" cy="884317"/>
            <a:chOff x="5779981" y="4152208"/>
            <a:chExt cx="4774779" cy="1179089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ECF2791-A0AB-48E2-B4A3-C7B574693B71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86199D04-AF03-1942-973F-052658070971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3" name="Graphic 42" descr="Hourglass 30% with solid fill">
            <a:extLst>
              <a:ext uri="{FF2B5EF4-FFF2-40B4-BE49-F238E27FC236}">
                <a16:creationId xmlns:a16="http://schemas.microsoft.com/office/drawing/2014/main" id="{D3A3E49E-4FA3-45A0-A08C-1FE0F12A3A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9157" y="4237092"/>
            <a:ext cx="586641" cy="586641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7317903B-04FA-4DF8-B1FD-D97281E5D55D}"/>
              </a:ext>
            </a:extLst>
          </p:cNvPr>
          <p:cNvGrpSpPr/>
          <p:nvPr/>
        </p:nvGrpSpPr>
        <p:grpSpPr>
          <a:xfrm>
            <a:off x="5251268" y="4151241"/>
            <a:ext cx="2513381" cy="760145"/>
            <a:chOff x="332935" y="2689321"/>
            <a:chExt cx="2997544" cy="101352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351BC1-33DA-4AD6-A0FE-C7D8323F77BB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A1D84AB-20D3-4429-8315-B846BD4EF4D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756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8F868E9-CB38-4CE0-8A2F-06256031EFA8}"/>
              </a:ext>
            </a:extLst>
          </p:cNvPr>
          <p:cNvGrpSpPr/>
          <p:nvPr/>
        </p:nvGrpSpPr>
        <p:grpSpPr>
          <a:xfrm>
            <a:off x="1227930" y="1992983"/>
            <a:ext cx="2808321" cy="2872035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ADBD69-2D40-E345-8B6F-1FD355E5F5A6}"/>
                </a:ext>
              </a:extLst>
            </p:cNvPr>
            <p:cNvSpPr txBox="1"/>
            <p:nvPr/>
          </p:nvSpPr>
          <p:spPr>
            <a:xfrm>
              <a:off x="2376755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C670C0-23A7-9A4C-A2FC-E57B3E5F27CB}"/>
                </a:ext>
              </a:extLst>
            </p:cNvPr>
            <p:cNvSpPr txBox="1"/>
            <p:nvPr/>
          </p:nvSpPr>
          <p:spPr>
            <a:xfrm>
              <a:off x="3904341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39A727-0989-8F45-AC72-4B83C7B7C8E3}"/>
                </a:ext>
              </a:extLst>
            </p:cNvPr>
            <p:cNvSpPr txBox="1"/>
            <p:nvPr/>
          </p:nvSpPr>
          <p:spPr>
            <a:xfrm>
              <a:off x="3140548" y="395754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8E2CF9C-D4BC-4598-BE67-0F2E7679FA00}"/>
              </a:ext>
            </a:extLst>
          </p:cNvPr>
          <p:cNvGrpSpPr/>
          <p:nvPr/>
        </p:nvGrpSpPr>
        <p:grpSpPr>
          <a:xfrm>
            <a:off x="4334986" y="1942524"/>
            <a:ext cx="3581084" cy="884317"/>
            <a:chOff x="5779981" y="1602829"/>
            <a:chExt cx="4774779" cy="1179089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B2AF29A-171F-459A-8DA0-5584D5C49A30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9A9C953-4271-493E-92D2-560F5676D2A3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7" name="Graphic 46" descr="Lightbulb with solid fill">
            <a:extLst>
              <a:ext uri="{FF2B5EF4-FFF2-40B4-BE49-F238E27FC236}">
                <a16:creationId xmlns:a16="http://schemas.microsoft.com/office/drawing/2014/main" id="{4C98CF92-BE4D-45EB-973B-43A3979CE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9157" y="2091362"/>
            <a:ext cx="586641" cy="586641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97F41BDC-982E-4216-AD37-B6D8BD94725D}"/>
              </a:ext>
            </a:extLst>
          </p:cNvPr>
          <p:cNvGrpSpPr/>
          <p:nvPr/>
        </p:nvGrpSpPr>
        <p:grpSpPr>
          <a:xfrm>
            <a:off x="5251268" y="2004609"/>
            <a:ext cx="2513381" cy="760145"/>
            <a:chOff x="332935" y="2689321"/>
            <a:chExt cx="2997544" cy="101352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6D915C-52D8-4EA4-8C9D-9F5296E3C2BD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2FD0E3-6D73-466A-9FBC-14E301AB484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5EBAD8D-1C06-4107-976C-536B00CA012A}"/>
              </a:ext>
            </a:extLst>
          </p:cNvPr>
          <p:cNvGrpSpPr/>
          <p:nvPr/>
        </p:nvGrpSpPr>
        <p:grpSpPr>
          <a:xfrm>
            <a:off x="4334986" y="3015389"/>
            <a:ext cx="3581084" cy="884317"/>
            <a:chOff x="5779981" y="2877518"/>
            <a:chExt cx="4774779" cy="1179089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8839170-3E6A-4F34-ADC6-8982E31FA531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751C2F8E-EA4B-4F39-A79E-9A09216620BC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55" name="Graphic 54" descr="Gears with solid fill">
            <a:extLst>
              <a:ext uri="{FF2B5EF4-FFF2-40B4-BE49-F238E27FC236}">
                <a16:creationId xmlns:a16="http://schemas.microsoft.com/office/drawing/2014/main" id="{6E60CABC-BCFF-491D-8470-3DC8663594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9157" y="3164227"/>
            <a:ext cx="586641" cy="586641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B03281D1-A8EC-4F20-BF42-27C8FF02728E}"/>
              </a:ext>
            </a:extLst>
          </p:cNvPr>
          <p:cNvGrpSpPr/>
          <p:nvPr/>
        </p:nvGrpSpPr>
        <p:grpSpPr>
          <a:xfrm>
            <a:off x="5251268" y="3091183"/>
            <a:ext cx="2513381" cy="760145"/>
            <a:chOff x="332935" y="2689321"/>
            <a:chExt cx="2997544" cy="101352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D0BD841-141C-4244-A150-4B662085B579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576C486-FA8F-4C34-AF94-577C2A372FC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EEA0850-B7A3-4459-877B-E1E2209B390A}"/>
              </a:ext>
            </a:extLst>
          </p:cNvPr>
          <p:cNvGrpSpPr/>
          <p:nvPr/>
        </p:nvGrpSpPr>
        <p:grpSpPr>
          <a:xfrm>
            <a:off x="4334986" y="4088254"/>
            <a:ext cx="3581084" cy="884317"/>
            <a:chOff x="5779981" y="4152208"/>
            <a:chExt cx="4774779" cy="1179089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AB0D4A8-6D74-49C8-852B-9AEB72F4D319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CC93C940-3B55-426E-9577-8C56AD7C6696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3" name="Graphic 62" descr="Hourglass 30% with solid fill">
            <a:extLst>
              <a:ext uri="{FF2B5EF4-FFF2-40B4-BE49-F238E27FC236}">
                <a16:creationId xmlns:a16="http://schemas.microsoft.com/office/drawing/2014/main" id="{5DE26178-F5DD-4D82-9F15-E75B866BE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9157" y="4237092"/>
            <a:ext cx="586641" cy="586641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0901E55E-7252-4064-93DA-EE1E18849E61}"/>
              </a:ext>
            </a:extLst>
          </p:cNvPr>
          <p:cNvGrpSpPr/>
          <p:nvPr/>
        </p:nvGrpSpPr>
        <p:grpSpPr>
          <a:xfrm>
            <a:off x="5251268" y="4151241"/>
            <a:ext cx="2513381" cy="760145"/>
            <a:chOff x="332935" y="2689321"/>
            <a:chExt cx="2997544" cy="101352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8602CD6-F6B0-4005-BEE7-34EFA2D49582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19BE6D9-9B49-4456-A590-C7804F94D40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08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188388-80A6-4028-8CFF-BD2488C637C0}"/>
              </a:ext>
            </a:extLst>
          </p:cNvPr>
          <p:cNvGrpSpPr/>
          <p:nvPr/>
        </p:nvGrpSpPr>
        <p:grpSpPr>
          <a:xfrm>
            <a:off x="1227930" y="1992983"/>
            <a:ext cx="2808321" cy="2872035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30C0D02-7009-834E-B60B-19FCF0F02D79}"/>
                </a:ext>
              </a:extLst>
            </p:cNvPr>
            <p:cNvSpPr txBox="1"/>
            <p:nvPr/>
          </p:nvSpPr>
          <p:spPr>
            <a:xfrm>
              <a:off x="2376755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8D1FC72-10F9-EB44-92AA-67BD9A388D80}"/>
                </a:ext>
              </a:extLst>
            </p:cNvPr>
            <p:cNvSpPr txBox="1"/>
            <p:nvPr/>
          </p:nvSpPr>
          <p:spPr>
            <a:xfrm>
              <a:off x="3904341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0AB345F-19A0-204D-9CC5-A941A67263AA}"/>
                </a:ext>
              </a:extLst>
            </p:cNvPr>
            <p:cNvSpPr txBox="1"/>
            <p:nvPr/>
          </p:nvSpPr>
          <p:spPr>
            <a:xfrm>
              <a:off x="3140548" y="395754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8A0D36E-7BDA-4748-8397-C2078E08C322}"/>
              </a:ext>
            </a:extLst>
          </p:cNvPr>
          <p:cNvGrpSpPr/>
          <p:nvPr/>
        </p:nvGrpSpPr>
        <p:grpSpPr>
          <a:xfrm>
            <a:off x="4334986" y="1942524"/>
            <a:ext cx="3581084" cy="884317"/>
            <a:chOff x="5779981" y="1602829"/>
            <a:chExt cx="4774779" cy="1179089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1E05261-85CA-464A-8A35-A9FAD69CC21C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8C75A2AA-6678-473F-9D27-C6EA2CE92372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8F52B6D9-6770-42EA-9745-348C21D83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9157" y="2091362"/>
            <a:ext cx="586641" cy="586641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5FFB9EB4-9CCB-4ABA-9EF1-BABAB2B5EBE4}"/>
              </a:ext>
            </a:extLst>
          </p:cNvPr>
          <p:cNvGrpSpPr/>
          <p:nvPr/>
        </p:nvGrpSpPr>
        <p:grpSpPr>
          <a:xfrm>
            <a:off x="5251268" y="2004609"/>
            <a:ext cx="2513381" cy="760145"/>
            <a:chOff x="332935" y="2689321"/>
            <a:chExt cx="2997544" cy="101352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4098DD3-C2C2-4545-9957-E5DC1D7680D7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02DE27E-482B-439A-9537-ABA7049142B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940FC2D-1461-4BA7-A1D7-C78098AB41C3}"/>
              </a:ext>
            </a:extLst>
          </p:cNvPr>
          <p:cNvGrpSpPr/>
          <p:nvPr/>
        </p:nvGrpSpPr>
        <p:grpSpPr>
          <a:xfrm>
            <a:off x="4334986" y="3015389"/>
            <a:ext cx="3581084" cy="884317"/>
            <a:chOff x="5779981" y="2877518"/>
            <a:chExt cx="4774779" cy="1179089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7F755CD-9E76-4805-A321-1874846B9F03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A0CB0AA5-BCA7-48F9-95F9-3BC80925B228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7" name="Graphic 46" descr="Gears with solid fill">
            <a:extLst>
              <a:ext uri="{FF2B5EF4-FFF2-40B4-BE49-F238E27FC236}">
                <a16:creationId xmlns:a16="http://schemas.microsoft.com/office/drawing/2014/main" id="{AF3DD91B-F2BB-4156-B92F-D475DCCD41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9157" y="3164227"/>
            <a:ext cx="586641" cy="586641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EF777F8F-0479-448D-9980-7246E80C358C}"/>
              </a:ext>
            </a:extLst>
          </p:cNvPr>
          <p:cNvGrpSpPr/>
          <p:nvPr/>
        </p:nvGrpSpPr>
        <p:grpSpPr>
          <a:xfrm>
            <a:off x="5251268" y="3091183"/>
            <a:ext cx="2513381" cy="760145"/>
            <a:chOff x="332935" y="2689321"/>
            <a:chExt cx="2997544" cy="101352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0577B44-344A-4236-B2EC-01360AC91358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DE9465F-A96F-4474-BA1A-8A44FE93F31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AE9A193-7156-4642-957B-FB72F6E29D58}"/>
              </a:ext>
            </a:extLst>
          </p:cNvPr>
          <p:cNvGrpSpPr/>
          <p:nvPr/>
        </p:nvGrpSpPr>
        <p:grpSpPr>
          <a:xfrm>
            <a:off x="4334986" y="4088254"/>
            <a:ext cx="3581084" cy="884317"/>
            <a:chOff x="5779981" y="4152208"/>
            <a:chExt cx="4774779" cy="1179089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71B4C75-3FF0-499E-98FA-4C2B1FDB7D36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B61DADD-A4AE-457B-9206-2362D9EA77EF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55" name="Graphic 54" descr="Hourglass 30% with solid fill">
            <a:extLst>
              <a:ext uri="{FF2B5EF4-FFF2-40B4-BE49-F238E27FC236}">
                <a16:creationId xmlns:a16="http://schemas.microsoft.com/office/drawing/2014/main" id="{BC15D7AD-0198-406B-9A47-29230F5C23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9157" y="4237092"/>
            <a:ext cx="586641" cy="586641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A45AE7D1-7085-42F4-A873-E38659A23232}"/>
              </a:ext>
            </a:extLst>
          </p:cNvPr>
          <p:cNvGrpSpPr/>
          <p:nvPr/>
        </p:nvGrpSpPr>
        <p:grpSpPr>
          <a:xfrm>
            <a:off x="5251268" y="4151241"/>
            <a:ext cx="2513381" cy="760145"/>
            <a:chOff x="332935" y="2689321"/>
            <a:chExt cx="2997544" cy="101352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F380D71-72FA-48B1-8951-659C5C08ECD6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4D75706-CE50-4DB8-A876-3A0FD32D147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62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54EFBF1-F02A-44BB-BDE6-194F88100CB1}"/>
              </a:ext>
            </a:extLst>
          </p:cNvPr>
          <p:cNvGrpSpPr/>
          <p:nvPr/>
        </p:nvGrpSpPr>
        <p:grpSpPr>
          <a:xfrm>
            <a:off x="1227930" y="1992983"/>
            <a:ext cx="2808321" cy="2872035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30C0D02-7009-834E-B60B-19FCF0F02D79}"/>
                </a:ext>
              </a:extLst>
            </p:cNvPr>
            <p:cNvSpPr txBox="1"/>
            <p:nvPr/>
          </p:nvSpPr>
          <p:spPr>
            <a:xfrm>
              <a:off x="2376755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8D1FC72-10F9-EB44-92AA-67BD9A388D80}"/>
                </a:ext>
              </a:extLst>
            </p:cNvPr>
            <p:cNvSpPr txBox="1"/>
            <p:nvPr/>
          </p:nvSpPr>
          <p:spPr>
            <a:xfrm>
              <a:off x="3904341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0AB345F-19A0-204D-9CC5-A941A67263AA}"/>
                </a:ext>
              </a:extLst>
            </p:cNvPr>
            <p:cNvSpPr txBox="1"/>
            <p:nvPr/>
          </p:nvSpPr>
          <p:spPr>
            <a:xfrm>
              <a:off x="3140548" y="395754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C08911E-6B51-4D2E-926C-8D510B9EA929}"/>
              </a:ext>
            </a:extLst>
          </p:cNvPr>
          <p:cNvGrpSpPr/>
          <p:nvPr/>
        </p:nvGrpSpPr>
        <p:grpSpPr>
          <a:xfrm>
            <a:off x="4334986" y="1942524"/>
            <a:ext cx="3581084" cy="884317"/>
            <a:chOff x="5779981" y="1602829"/>
            <a:chExt cx="4774779" cy="1179089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7740040-AB42-4756-8CE2-705A32866266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6EE98E52-9370-4B24-BDCD-4611A3EF329E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0" name="Graphic 39" descr="Lightbulb with solid fill">
            <a:extLst>
              <a:ext uri="{FF2B5EF4-FFF2-40B4-BE49-F238E27FC236}">
                <a16:creationId xmlns:a16="http://schemas.microsoft.com/office/drawing/2014/main" id="{3F5206C9-B59E-44B7-91F4-5573D74F5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9157" y="2091362"/>
            <a:ext cx="586641" cy="586641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DA78903A-C0E8-45F7-900D-D9003C6A3039}"/>
              </a:ext>
            </a:extLst>
          </p:cNvPr>
          <p:cNvGrpSpPr/>
          <p:nvPr/>
        </p:nvGrpSpPr>
        <p:grpSpPr>
          <a:xfrm>
            <a:off x="5251268" y="2004609"/>
            <a:ext cx="2513381" cy="760145"/>
            <a:chOff x="332935" y="2689321"/>
            <a:chExt cx="2997544" cy="101352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406E4AE-6878-4674-8979-7876C953392B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A7DE25-99C7-401D-A4BE-A463679EC94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65E9A6A-E97D-4211-A444-EDCB83F4818A}"/>
              </a:ext>
            </a:extLst>
          </p:cNvPr>
          <p:cNvGrpSpPr/>
          <p:nvPr/>
        </p:nvGrpSpPr>
        <p:grpSpPr>
          <a:xfrm>
            <a:off x="4334986" y="3015389"/>
            <a:ext cx="3581084" cy="884317"/>
            <a:chOff x="5779981" y="2877518"/>
            <a:chExt cx="4774779" cy="1179089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B743DF5-5EBC-44BB-8EF8-24460DB0B8BF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D208DDA4-6181-4D3B-9E73-C04A887CBB33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7" name="Graphic 46" descr="Gears with solid fill">
            <a:extLst>
              <a:ext uri="{FF2B5EF4-FFF2-40B4-BE49-F238E27FC236}">
                <a16:creationId xmlns:a16="http://schemas.microsoft.com/office/drawing/2014/main" id="{6B8D0C0B-54E4-4358-890C-8A82697D9B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9157" y="3164227"/>
            <a:ext cx="586641" cy="586641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09CB0385-E644-4936-AA14-E700F3675DA8}"/>
              </a:ext>
            </a:extLst>
          </p:cNvPr>
          <p:cNvGrpSpPr/>
          <p:nvPr/>
        </p:nvGrpSpPr>
        <p:grpSpPr>
          <a:xfrm>
            <a:off x="5251268" y="3091183"/>
            <a:ext cx="2513381" cy="760145"/>
            <a:chOff x="332935" y="2689321"/>
            <a:chExt cx="2997544" cy="101352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753EBE7-7B3E-4DE7-B9C4-5AF54DA6A2CF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DB729CC-11E0-47E6-BED9-E52FECF0719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A45E657-7AEB-456E-9DAA-E6CA1FB0BC95}"/>
              </a:ext>
            </a:extLst>
          </p:cNvPr>
          <p:cNvGrpSpPr/>
          <p:nvPr/>
        </p:nvGrpSpPr>
        <p:grpSpPr>
          <a:xfrm>
            <a:off x="4334986" y="4088254"/>
            <a:ext cx="3581084" cy="884317"/>
            <a:chOff x="5779981" y="4152208"/>
            <a:chExt cx="4774779" cy="117908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C17A7C6-CFB9-43E8-AB53-4043164FE1DB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247B3C42-67B6-45C8-8837-FA944DB65340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54" name="Graphic 53" descr="Hourglass 30% with solid fill">
            <a:extLst>
              <a:ext uri="{FF2B5EF4-FFF2-40B4-BE49-F238E27FC236}">
                <a16:creationId xmlns:a16="http://schemas.microsoft.com/office/drawing/2014/main" id="{08AC0ACB-0031-49F5-98A1-BE1C7EA94B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9157" y="4237092"/>
            <a:ext cx="586641" cy="586641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EE953E4B-0379-4D35-BDE7-DBE0D3277D71}"/>
              </a:ext>
            </a:extLst>
          </p:cNvPr>
          <p:cNvGrpSpPr/>
          <p:nvPr/>
        </p:nvGrpSpPr>
        <p:grpSpPr>
          <a:xfrm>
            <a:off x="5251268" y="4151241"/>
            <a:ext cx="2513381" cy="760145"/>
            <a:chOff x="332935" y="2689321"/>
            <a:chExt cx="2997544" cy="101352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40A29AA-0948-4F6B-960B-E6403A91F423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BE51337-64AE-4E65-8FC5-582DCD20213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183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C7AC838-FE29-4E0C-AB6B-26761C640AFC}"/>
              </a:ext>
            </a:extLst>
          </p:cNvPr>
          <p:cNvGrpSpPr/>
          <p:nvPr/>
        </p:nvGrpSpPr>
        <p:grpSpPr>
          <a:xfrm>
            <a:off x="1227930" y="1992983"/>
            <a:ext cx="2808321" cy="2872035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CBACE7-27AE-FD48-87D2-C1D7B13A7E4E}"/>
                </a:ext>
              </a:extLst>
            </p:cNvPr>
            <p:cNvSpPr txBox="1"/>
            <p:nvPr/>
          </p:nvSpPr>
          <p:spPr>
            <a:xfrm>
              <a:off x="2376755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D88E207-F487-3F47-9379-DB1BA928F088}"/>
                </a:ext>
              </a:extLst>
            </p:cNvPr>
            <p:cNvSpPr txBox="1"/>
            <p:nvPr/>
          </p:nvSpPr>
          <p:spPr>
            <a:xfrm>
              <a:off x="3904341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79A292C-B256-4447-8322-ADBBC4970AC6}"/>
                </a:ext>
              </a:extLst>
            </p:cNvPr>
            <p:cNvSpPr txBox="1"/>
            <p:nvPr/>
          </p:nvSpPr>
          <p:spPr>
            <a:xfrm>
              <a:off x="3140548" y="395754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4773474-C207-4DDC-98F9-721D7682859E}"/>
              </a:ext>
            </a:extLst>
          </p:cNvPr>
          <p:cNvGrpSpPr/>
          <p:nvPr/>
        </p:nvGrpSpPr>
        <p:grpSpPr>
          <a:xfrm>
            <a:off x="4334986" y="1942524"/>
            <a:ext cx="3581084" cy="884317"/>
            <a:chOff x="5779981" y="1602829"/>
            <a:chExt cx="4774779" cy="1179089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68C494F-7ACE-433F-B01C-35F99CBF759A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30922D1-2E35-4B7A-9B35-1AB3FE23EB60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D1F76AAC-442E-4EC9-984A-3B2A85D03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9157" y="2091362"/>
            <a:ext cx="586641" cy="586641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81C23849-563F-4ACE-B193-7869506C57E3}"/>
              </a:ext>
            </a:extLst>
          </p:cNvPr>
          <p:cNvGrpSpPr/>
          <p:nvPr/>
        </p:nvGrpSpPr>
        <p:grpSpPr>
          <a:xfrm>
            <a:off x="5251268" y="2004609"/>
            <a:ext cx="2513381" cy="760145"/>
            <a:chOff x="332935" y="2689321"/>
            <a:chExt cx="2997544" cy="101352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60AF747-6021-47E6-9D9C-DD574FAAC660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74F64A4-04B8-4CE5-A11B-67F56686588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5499991-1651-40F3-B8E0-9AA9E16B5914}"/>
              </a:ext>
            </a:extLst>
          </p:cNvPr>
          <p:cNvGrpSpPr/>
          <p:nvPr/>
        </p:nvGrpSpPr>
        <p:grpSpPr>
          <a:xfrm>
            <a:off x="4334986" y="3015389"/>
            <a:ext cx="3581084" cy="884317"/>
            <a:chOff x="5779981" y="2877518"/>
            <a:chExt cx="4774779" cy="117908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5CEECC0-59CD-48FA-B238-C1329CC1AC3B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E28914E7-FD56-4B7C-B6E9-4A45A79B49C9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7" name="Graphic 66" descr="Gears with solid fill">
            <a:extLst>
              <a:ext uri="{FF2B5EF4-FFF2-40B4-BE49-F238E27FC236}">
                <a16:creationId xmlns:a16="http://schemas.microsoft.com/office/drawing/2014/main" id="{EBDAA42E-1825-4F5A-8EDF-19FDFD7939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9157" y="3164227"/>
            <a:ext cx="586641" cy="586641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7A0BD8B9-C1DD-43A9-8FB2-8FE96B35B060}"/>
              </a:ext>
            </a:extLst>
          </p:cNvPr>
          <p:cNvGrpSpPr/>
          <p:nvPr/>
        </p:nvGrpSpPr>
        <p:grpSpPr>
          <a:xfrm>
            <a:off x="5251268" y="3091183"/>
            <a:ext cx="2513381" cy="760145"/>
            <a:chOff x="332935" y="2689321"/>
            <a:chExt cx="2997544" cy="101352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B84588C-4AD5-4500-ADAF-4B9C7F5316E9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DC888A8-280B-4A99-B027-E96E0AC49E4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DD62BFF-424E-43AC-ADD0-130365C63516}"/>
              </a:ext>
            </a:extLst>
          </p:cNvPr>
          <p:cNvGrpSpPr/>
          <p:nvPr/>
        </p:nvGrpSpPr>
        <p:grpSpPr>
          <a:xfrm>
            <a:off x="4334986" y="4088254"/>
            <a:ext cx="3581084" cy="884317"/>
            <a:chOff x="5779981" y="4152208"/>
            <a:chExt cx="4774779" cy="117908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1C6E533-A87A-40D7-A4C1-640067717E26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8AC242F-F15B-4281-B1FC-B3CB91DB1A7A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4" name="Graphic 73" descr="Hourglass 30% with solid fill">
            <a:extLst>
              <a:ext uri="{FF2B5EF4-FFF2-40B4-BE49-F238E27FC236}">
                <a16:creationId xmlns:a16="http://schemas.microsoft.com/office/drawing/2014/main" id="{C3C8CC67-85C9-49C5-8B6B-68551795F3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9157" y="4237092"/>
            <a:ext cx="586641" cy="586641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18493A04-C946-47CB-940D-08C1435E3818}"/>
              </a:ext>
            </a:extLst>
          </p:cNvPr>
          <p:cNvGrpSpPr/>
          <p:nvPr/>
        </p:nvGrpSpPr>
        <p:grpSpPr>
          <a:xfrm>
            <a:off x="5251268" y="4151241"/>
            <a:ext cx="2513381" cy="760145"/>
            <a:chOff x="332935" y="2689321"/>
            <a:chExt cx="2997544" cy="101352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ACA8728-E69F-442C-B088-00ACE15116E7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D8D8998-86D4-47B9-B974-3FC9ED5D825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50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C7AC838-FE29-4E0C-AB6B-26761C640AFC}"/>
              </a:ext>
            </a:extLst>
          </p:cNvPr>
          <p:cNvGrpSpPr/>
          <p:nvPr/>
        </p:nvGrpSpPr>
        <p:grpSpPr>
          <a:xfrm>
            <a:off x="1227930" y="1992983"/>
            <a:ext cx="2808321" cy="2872035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CBACE7-27AE-FD48-87D2-C1D7B13A7E4E}"/>
                </a:ext>
              </a:extLst>
            </p:cNvPr>
            <p:cNvSpPr txBox="1"/>
            <p:nvPr/>
          </p:nvSpPr>
          <p:spPr>
            <a:xfrm>
              <a:off x="2376755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D88E207-F487-3F47-9379-DB1BA928F088}"/>
                </a:ext>
              </a:extLst>
            </p:cNvPr>
            <p:cNvSpPr txBox="1"/>
            <p:nvPr/>
          </p:nvSpPr>
          <p:spPr>
            <a:xfrm>
              <a:off x="3904341" y="253753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79A292C-B256-4447-8322-ADBBC4970AC6}"/>
                </a:ext>
              </a:extLst>
            </p:cNvPr>
            <p:cNvSpPr txBox="1"/>
            <p:nvPr/>
          </p:nvSpPr>
          <p:spPr>
            <a:xfrm>
              <a:off x="3140548" y="3957549"/>
              <a:ext cx="767732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A01A4EC-135C-48D7-AC71-BB31EC43CC6E}"/>
              </a:ext>
            </a:extLst>
          </p:cNvPr>
          <p:cNvGrpSpPr/>
          <p:nvPr/>
        </p:nvGrpSpPr>
        <p:grpSpPr>
          <a:xfrm>
            <a:off x="4334986" y="1942524"/>
            <a:ext cx="3581084" cy="884317"/>
            <a:chOff x="5779981" y="1602829"/>
            <a:chExt cx="4774779" cy="1179089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44796A4-09DE-4344-971B-AE4E92568660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059A1422-BECC-4799-AFA9-AAB79AA24ACE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5827B215-45A8-4CB1-A1CD-81F3D8DB5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9157" y="2091362"/>
            <a:ext cx="586641" cy="586641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3F0B9874-5BBD-4C54-B9B6-C349237FED7B}"/>
              </a:ext>
            </a:extLst>
          </p:cNvPr>
          <p:cNvGrpSpPr/>
          <p:nvPr/>
        </p:nvGrpSpPr>
        <p:grpSpPr>
          <a:xfrm>
            <a:off x="5251268" y="2004609"/>
            <a:ext cx="2513381" cy="760145"/>
            <a:chOff x="332935" y="2689321"/>
            <a:chExt cx="2997544" cy="101352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978392-AF04-4B4F-9C5E-70FA7F2E977A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10E425A-D00E-4410-ACD9-C824EDCDCAF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6EB3B6F-4586-4595-8253-68B8F0DC94C6}"/>
              </a:ext>
            </a:extLst>
          </p:cNvPr>
          <p:cNvGrpSpPr/>
          <p:nvPr/>
        </p:nvGrpSpPr>
        <p:grpSpPr>
          <a:xfrm>
            <a:off x="4334986" y="3015389"/>
            <a:ext cx="3581084" cy="884317"/>
            <a:chOff x="5779981" y="2877518"/>
            <a:chExt cx="4774779" cy="117908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082E692-8AC9-4835-8C21-A458EE789B4F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9CF5EF4B-C6CC-4DC7-AE61-7E82BC6F1844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7" name="Graphic 66" descr="Gears with solid fill">
            <a:extLst>
              <a:ext uri="{FF2B5EF4-FFF2-40B4-BE49-F238E27FC236}">
                <a16:creationId xmlns:a16="http://schemas.microsoft.com/office/drawing/2014/main" id="{D0574E60-F7CE-4B83-B347-1C11BFA1A2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9157" y="3164227"/>
            <a:ext cx="586641" cy="586641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F74ECFC2-5415-46B3-AE7A-6AF88ED8453F}"/>
              </a:ext>
            </a:extLst>
          </p:cNvPr>
          <p:cNvGrpSpPr/>
          <p:nvPr/>
        </p:nvGrpSpPr>
        <p:grpSpPr>
          <a:xfrm>
            <a:off x="5251268" y="3091183"/>
            <a:ext cx="2513381" cy="760145"/>
            <a:chOff x="332935" y="2689321"/>
            <a:chExt cx="2997544" cy="101352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87206B0-C2CC-4968-B7F4-5B1FC089E678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7ACBCBD-0A9F-498F-9465-A3EBB762C62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F4DB317-6ACD-4006-939A-7B3DB7F7BE85}"/>
              </a:ext>
            </a:extLst>
          </p:cNvPr>
          <p:cNvGrpSpPr/>
          <p:nvPr/>
        </p:nvGrpSpPr>
        <p:grpSpPr>
          <a:xfrm>
            <a:off x="4334986" y="4088254"/>
            <a:ext cx="3581084" cy="884317"/>
            <a:chOff x="5779981" y="4152208"/>
            <a:chExt cx="4774779" cy="117908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68F8665-CD9E-4FF1-BCD1-F6244EE902ED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B779CA26-A9EC-41CA-AFF8-2401BBAF32FE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4" name="Graphic 73" descr="Hourglass 30% with solid fill">
            <a:extLst>
              <a:ext uri="{FF2B5EF4-FFF2-40B4-BE49-F238E27FC236}">
                <a16:creationId xmlns:a16="http://schemas.microsoft.com/office/drawing/2014/main" id="{D2AA0BAC-186D-44A3-A56A-693479FB0E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9157" y="4237092"/>
            <a:ext cx="586641" cy="586641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91B90C97-3925-4FC4-8A8C-6ADEEEEF4A43}"/>
              </a:ext>
            </a:extLst>
          </p:cNvPr>
          <p:cNvGrpSpPr/>
          <p:nvPr/>
        </p:nvGrpSpPr>
        <p:grpSpPr>
          <a:xfrm>
            <a:off x="5251268" y="4151241"/>
            <a:ext cx="2513381" cy="760145"/>
            <a:chOff x="332935" y="2689321"/>
            <a:chExt cx="2997544" cy="101352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03A586D-BDA6-4DA1-9587-F6C9D6AF3E37}"/>
                </a:ext>
              </a:extLst>
            </p:cNvPr>
            <p:cNvSpPr txBox="1"/>
            <p:nvPr/>
          </p:nvSpPr>
          <p:spPr>
            <a:xfrm>
              <a:off x="332935" y="2689321"/>
              <a:ext cx="2997544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DAE5DFA-F7E9-49EA-9DA5-075E4588EAC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90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699</Words>
  <PresentationFormat>On-screen Show (4:3)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3-Segment Citrus Cycle – Slide Template</vt:lpstr>
      <vt:lpstr>3-Segment Citrus Cycle – Slide Template</vt:lpstr>
      <vt:lpstr>3-Segment Citrus Cycle – Slide Template</vt:lpstr>
      <vt:lpstr>3-Segment Citrus Cycle – Slide Template</vt:lpstr>
      <vt:lpstr>3-Segment Citrus Cycle – Slide Template</vt:lpstr>
      <vt:lpstr>3-Segment Citrus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3-Segment Citrus Cycle</dc:title>
  <dc:creator>PresentationGO.com</dc:creator>
  <dc:description>© Copyright PresentationGO.com</dc:description>
  <dcterms:created xsi:type="dcterms:W3CDTF">2014-11-26T05:14:11Z</dcterms:created>
  <dcterms:modified xsi:type="dcterms:W3CDTF">2021-12-02T16:35:44Z</dcterms:modified>
  <cp:category>Charts &amp; Diagrams</cp:category>
</cp:coreProperties>
</file>