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62" r:id="rId4"/>
    <p:sldId id="368" r:id="rId5"/>
    <p:sldId id="360" r:id="rId6"/>
    <p:sldId id="369" r:id="rId7"/>
    <p:sldId id="361" r:id="rId8"/>
    <p:sldId id="370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72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64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3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4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3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30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735DCD1-6F73-462E-9FE9-D644894039CF}"/>
              </a:ext>
            </a:extLst>
          </p:cNvPr>
          <p:cNvGrpSpPr/>
          <p:nvPr/>
        </p:nvGrpSpPr>
        <p:grpSpPr>
          <a:xfrm>
            <a:off x="5779981" y="4152208"/>
            <a:ext cx="4774779" cy="1179089"/>
            <a:chOff x="5779981" y="4152208"/>
            <a:chExt cx="4774779" cy="117908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ECF2791-A0AB-48E2-B4A3-C7B574693B71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86199D04-AF03-1942-973F-052658070971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46BAC21-376D-41B3-B619-99D012C848D7}"/>
              </a:ext>
            </a:extLst>
          </p:cNvPr>
          <p:cNvGrpSpPr/>
          <p:nvPr/>
        </p:nvGrpSpPr>
        <p:grpSpPr>
          <a:xfrm>
            <a:off x="5779981" y="2877518"/>
            <a:ext cx="4774779" cy="1179089"/>
            <a:chOff x="5779981" y="2877518"/>
            <a:chExt cx="4774779" cy="117908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D1966A8-CD35-490F-BBD5-7F1E0D740A95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8179E05-FC82-F74F-9532-962004217929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4F427AA-54D1-4904-92CE-17389D99508A}"/>
              </a:ext>
            </a:extLst>
          </p:cNvPr>
          <p:cNvGrpSpPr/>
          <p:nvPr/>
        </p:nvGrpSpPr>
        <p:grpSpPr>
          <a:xfrm>
            <a:off x="5779981" y="1602829"/>
            <a:ext cx="4774779" cy="1179089"/>
            <a:chOff x="5779981" y="1602829"/>
            <a:chExt cx="4774779" cy="1179089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040588-FE39-43CC-AE26-0915C8B23C9A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5C0E7800-52FF-3446-9A36-FF82BE36806F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2" name="Graphic 41" descr="Gears with solid fill">
            <a:extLst>
              <a:ext uri="{FF2B5EF4-FFF2-40B4-BE49-F238E27FC236}">
                <a16:creationId xmlns:a16="http://schemas.microsoft.com/office/drawing/2014/main" id="{0824E630-F137-4839-8D14-0FCAB64C1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8876" y="3075969"/>
            <a:ext cx="782188" cy="782188"/>
          </a:xfrm>
          <a:prstGeom prst="rect">
            <a:avLst/>
          </a:prstGeom>
        </p:spPr>
      </p:pic>
      <p:pic>
        <p:nvPicPr>
          <p:cNvPr id="43" name="Graphic 42" descr="Hourglass 30% with solid fill">
            <a:extLst>
              <a:ext uri="{FF2B5EF4-FFF2-40B4-BE49-F238E27FC236}">
                <a16:creationId xmlns:a16="http://schemas.microsoft.com/office/drawing/2014/main" id="{D3A3E49E-4FA3-45A0-A08C-1FE0F12A3A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8876" y="4350659"/>
            <a:ext cx="782188" cy="782188"/>
          </a:xfrm>
          <a:prstGeom prst="rect">
            <a:avLst/>
          </a:prstGeom>
        </p:spPr>
      </p:pic>
      <p:pic>
        <p:nvPicPr>
          <p:cNvPr id="44" name="Graphic 43" descr="Lightbulb with solid fill">
            <a:extLst>
              <a:ext uri="{FF2B5EF4-FFF2-40B4-BE49-F238E27FC236}">
                <a16:creationId xmlns:a16="http://schemas.microsoft.com/office/drawing/2014/main" id="{2BA8EDEA-53D3-4957-9991-3F51A4B49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876" y="1801280"/>
            <a:ext cx="782188" cy="782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A7E7B7-9BDD-4569-BBE3-4ADAF4015C65}"/>
              </a:ext>
            </a:extLst>
          </p:cNvPr>
          <p:cNvGrpSpPr/>
          <p:nvPr/>
        </p:nvGrpSpPr>
        <p:grpSpPr>
          <a:xfrm>
            <a:off x="1637240" y="1514310"/>
            <a:ext cx="3744428" cy="3829380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ADBD69-2D40-E345-8B6F-1FD355E5F5A6}"/>
                </a:ext>
              </a:extLst>
            </p:cNvPr>
            <p:cNvSpPr txBox="1"/>
            <p:nvPr/>
          </p:nvSpPr>
          <p:spPr>
            <a:xfrm>
              <a:off x="2376755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C670C0-23A7-9A4C-A2FC-E57B3E5F27CB}"/>
                </a:ext>
              </a:extLst>
            </p:cNvPr>
            <p:cNvSpPr txBox="1"/>
            <p:nvPr/>
          </p:nvSpPr>
          <p:spPr>
            <a:xfrm>
              <a:off x="3904341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39A727-0989-8F45-AC72-4B83C7B7C8E3}"/>
                </a:ext>
              </a:extLst>
            </p:cNvPr>
            <p:cNvSpPr txBox="1"/>
            <p:nvPr/>
          </p:nvSpPr>
          <p:spPr>
            <a:xfrm>
              <a:off x="3140548" y="3972936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A8A3E5B-F7DF-4095-B534-32A2D6684380}"/>
              </a:ext>
            </a:extLst>
          </p:cNvPr>
          <p:cNvGrpSpPr/>
          <p:nvPr/>
        </p:nvGrpSpPr>
        <p:grpSpPr>
          <a:xfrm>
            <a:off x="7001690" y="1716387"/>
            <a:ext cx="3351175" cy="951972"/>
            <a:chOff x="332935" y="2720099"/>
            <a:chExt cx="2997544" cy="9519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7AFBC92-0E66-4C59-B919-26FCF276B1DD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706C32-DA9A-4E03-9ACA-03DF38002DE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FE8CA-B6DC-4E7A-A6A0-8BE2096377D0}"/>
              </a:ext>
            </a:extLst>
          </p:cNvPr>
          <p:cNvGrpSpPr/>
          <p:nvPr/>
        </p:nvGrpSpPr>
        <p:grpSpPr>
          <a:xfrm>
            <a:off x="7001690" y="3009355"/>
            <a:ext cx="3351175" cy="951972"/>
            <a:chOff x="332935" y="2720099"/>
            <a:chExt cx="2997544" cy="9519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E11E4B-70AF-47F7-BDA9-B8765EA85C4F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B1CE48-EFB1-44B1-A281-01F9E315D0F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317903B-04FA-4DF8-B1FD-D97281E5D55D}"/>
              </a:ext>
            </a:extLst>
          </p:cNvPr>
          <p:cNvGrpSpPr/>
          <p:nvPr/>
        </p:nvGrpSpPr>
        <p:grpSpPr>
          <a:xfrm>
            <a:off x="7001690" y="4266968"/>
            <a:ext cx="3351175" cy="951972"/>
            <a:chOff x="332935" y="2720099"/>
            <a:chExt cx="2997544" cy="9519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351BC1-33DA-4AD6-A0FE-C7D8323F77B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A1D84AB-20D3-4429-8315-B846BD4EF4D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56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735DCD1-6F73-462E-9FE9-D644894039CF}"/>
              </a:ext>
            </a:extLst>
          </p:cNvPr>
          <p:cNvGrpSpPr/>
          <p:nvPr/>
        </p:nvGrpSpPr>
        <p:grpSpPr>
          <a:xfrm>
            <a:off x="5779981" y="4152208"/>
            <a:ext cx="4774779" cy="1179089"/>
            <a:chOff x="5779981" y="4152208"/>
            <a:chExt cx="4774779" cy="117908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ECF2791-A0AB-48E2-B4A3-C7B574693B71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86199D04-AF03-1942-973F-052658070971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46BAC21-376D-41B3-B619-99D012C848D7}"/>
              </a:ext>
            </a:extLst>
          </p:cNvPr>
          <p:cNvGrpSpPr/>
          <p:nvPr/>
        </p:nvGrpSpPr>
        <p:grpSpPr>
          <a:xfrm>
            <a:off x="5779981" y="2877518"/>
            <a:ext cx="4774779" cy="1179089"/>
            <a:chOff x="5779981" y="2877518"/>
            <a:chExt cx="4774779" cy="117908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D1966A8-CD35-490F-BBD5-7F1E0D740A95}"/>
                </a:ext>
              </a:extLst>
            </p:cNvPr>
            <p:cNvSpPr/>
            <p:nvPr/>
          </p:nvSpPr>
          <p:spPr>
            <a:xfrm>
              <a:off x="5859561" y="2976649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28179E05-FC82-F74F-9532-962004217929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4F427AA-54D1-4904-92CE-17389D99508A}"/>
              </a:ext>
            </a:extLst>
          </p:cNvPr>
          <p:cNvGrpSpPr/>
          <p:nvPr/>
        </p:nvGrpSpPr>
        <p:grpSpPr>
          <a:xfrm>
            <a:off x="5779981" y="1602829"/>
            <a:ext cx="4774779" cy="1179089"/>
            <a:chOff x="5779981" y="1602829"/>
            <a:chExt cx="4774779" cy="1179089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040588-FE39-43CC-AE26-0915C8B23C9A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5C0E7800-52FF-3446-9A36-FF82BE36806F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2" name="Graphic 41" descr="Gears with solid fill">
            <a:extLst>
              <a:ext uri="{FF2B5EF4-FFF2-40B4-BE49-F238E27FC236}">
                <a16:creationId xmlns:a16="http://schemas.microsoft.com/office/drawing/2014/main" id="{0824E630-F137-4839-8D14-0FCAB64C1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8876" y="3075969"/>
            <a:ext cx="782188" cy="782188"/>
          </a:xfrm>
          <a:prstGeom prst="rect">
            <a:avLst/>
          </a:prstGeom>
        </p:spPr>
      </p:pic>
      <p:pic>
        <p:nvPicPr>
          <p:cNvPr id="43" name="Graphic 42" descr="Hourglass 30% with solid fill">
            <a:extLst>
              <a:ext uri="{FF2B5EF4-FFF2-40B4-BE49-F238E27FC236}">
                <a16:creationId xmlns:a16="http://schemas.microsoft.com/office/drawing/2014/main" id="{D3A3E49E-4FA3-45A0-A08C-1FE0F12A3A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8876" y="4350659"/>
            <a:ext cx="782188" cy="782188"/>
          </a:xfrm>
          <a:prstGeom prst="rect">
            <a:avLst/>
          </a:prstGeom>
        </p:spPr>
      </p:pic>
      <p:pic>
        <p:nvPicPr>
          <p:cNvPr id="44" name="Graphic 43" descr="Lightbulb with solid fill">
            <a:extLst>
              <a:ext uri="{FF2B5EF4-FFF2-40B4-BE49-F238E27FC236}">
                <a16:creationId xmlns:a16="http://schemas.microsoft.com/office/drawing/2014/main" id="{2BA8EDEA-53D3-4957-9991-3F51A4B494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876" y="1801280"/>
            <a:ext cx="782188" cy="7821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F868E9-CB38-4CE0-8A2F-06256031EFA8}"/>
              </a:ext>
            </a:extLst>
          </p:cNvPr>
          <p:cNvGrpSpPr/>
          <p:nvPr/>
        </p:nvGrpSpPr>
        <p:grpSpPr>
          <a:xfrm>
            <a:off x="1637240" y="1514310"/>
            <a:ext cx="3744428" cy="3829380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ADBD69-2D40-E345-8B6F-1FD355E5F5A6}"/>
                </a:ext>
              </a:extLst>
            </p:cNvPr>
            <p:cNvSpPr txBox="1"/>
            <p:nvPr/>
          </p:nvSpPr>
          <p:spPr>
            <a:xfrm>
              <a:off x="2376755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C670C0-23A7-9A4C-A2FC-E57B3E5F27CB}"/>
                </a:ext>
              </a:extLst>
            </p:cNvPr>
            <p:cNvSpPr txBox="1"/>
            <p:nvPr/>
          </p:nvSpPr>
          <p:spPr>
            <a:xfrm>
              <a:off x="3904341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39A727-0989-8F45-AC72-4B83C7B7C8E3}"/>
                </a:ext>
              </a:extLst>
            </p:cNvPr>
            <p:cNvSpPr txBox="1"/>
            <p:nvPr/>
          </p:nvSpPr>
          <p:spPr>
            <a:xfrm>
              <a:off x="3140548" y="3972936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A8A3E5B-F7DF-4095-B534-32A2D6684380}"/>
              </a:ext>
            </a:extLst>
          </p:cNvPr>
          <p:cNvGrpSpPr/>
          <p:nvPr/>
        </p:nvGrpSpPr>
        <p:grpSpPr>
          <a:xfrm>
            <a:off x="7001690" y="1716387"/>
            <a:ext cx="3351175" cy="951972"/>
            <a:chOff x="332935" y="2720099"/>
            <a:chExt cx="2997544" cy="9519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7AFBC92-0E66-4C59-B919-26FCF276B1DD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706C32-DA9A-4E03-9ACA-03DF38002DE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FE8CA-B6DC-4E7A-A6A0-8BE2096377D0}"/>
              </a:ext>
            </a:extLst>
          </p:cNvPr>
          <p:cNvGrpSpPr/>
          <p:nvPr/>
        </p:nvGrpSpPr>
        <p:grpSpPr>
          <a:xfrm>
            <a:off x="7001690" y="3009355"/>
            <a:ext cx="3351175" cy="951972"/>
            <a:chOff x="332935" y="2720099"/>
            <a:chExt cx="2997544" cy="9519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E11E4B-70AF-47F7-BDA9-B8765EA85C4F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4B1CE48-EFB1-44B1-A281-01F9E315D0F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317903B-04FA-4DF8-B1FD-D97281E5D55D}"/>
              </a:ext>
            </a:extLst>
          </p:cNvPr>
          <p:cNvGrpSpPr/>
          <p:nvPr/>
        </p:nvGrpSpPr>
        <p:grpSpPr>
          <a:xfrm>
            <a:off x="7001690" y="4266968"/>
            <a:ext cx="3351175" cy="951972"/>
            <a:chOff x="332935" y="2720099"/>
            <a:chExt cx="2997544" cy="9519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351BC1-33DA-4AD6-A0FE-C7D8323F77B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A1D84AB-20D3-4429-8315-B846BD4EF4D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08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188388-80A6-4028-8CFF-BD2488C637C0}"/>
              </a:ext>
            </a:extLst>
          </p:cNvPr>
          <p:cNvGrpSpPr/>
          <p:nvPr/>
        </p:nvGrpSpPr>
        <p:grpSpPr>
          <a:xfrm>
            <a:off x="1637240" y="1514310"/>
            <a:ext cx="3744428" cy="3829380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30C0D02-7009-834E-B60B-19FCF0F02D79}"/>
                </a:ext>
              </a:extLst>
            </p:cNvPr>
            <p:cNvSpPr txBox="1"/>
            <p:nvPr/>
          </p:nvSpPr>
          <p:spPr>
            <a:xfrm>
              <a:off x="2376755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8D1FC72-10F9-EB44-92AA-67BD9A388D80}"/>
                </a:ext>
              </a:extLst>
            </p:cNvPr>
            <p:cNvSpPr txBox="1"/>
            <p:nvPr/>
          </p:nvSpPr>
          <p:spPr>
            <a:xfrm>
              <a:off x="3904341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0AB345F-19A0-204D-9CC5-A941A67263AA}"/>
                </a:ext>
              </a:extLst>
            </p:cNvPr>
            <p:cNvSpPr txBox="1"/>
            <p:nvPr/>
          </p:nvSpPr>
          <p:spPr>
            <a:xfrm>
              <a:off x="3140548" y="3972936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F3F6079-BA36-4843-BC61-EE60E976A0FC}"/>
              </a:ext>
            </a:extLst>
          </p:cNvPr>
          <p:cNvGrpSpPr/>
          <p:nvPr/>
        </p:nvGrpSpPr>
        <p:grpSpPr>
          <a:xfrm>
            <a:off x="5779981" y="4152208"/>
            <a:ext cx="4774779" cy="1179089"/>
            <a:chOff x="5779981" y="4152208"/>
            <a:chExt cx="4774779" cy="117908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4940356-FD49-4720-9852-60C60B201462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64EFDF6-9726-413E-A4D6-54D752FFE57D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328AC5F-0018-429A-9C74-6347C36DD5AF}"/>
              </a:ext>
            </a:extLst>
          </p:cNvPr>
          <p:cNvGrpSpPr/>
          <p:nvPr/>
        </p:nvGrpSpPr>
        <p:grpSpPr>
          <a:xfrm>
            <a:off x="5779981" y="2877518"/>
            <a:ext cx="4774779" cy="1179089"/>
            <a:chOff x="5779981" y="2877518"/>
            <a:chExt cx="4774779" cy="1179089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50F3AD4-DB89-43A9-ACD0-8208B5D11FD7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4C51132-BA59-4718-A264-BC192791D4C9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A60BE03-3CB3-4B53-B42D-8ABAB4BD493B}"/>
              </a:ext>
            </a:extLst>
          </p:cNvPr>
          <p:cNvGrpSpPr/>
          <p:nvPr/>
        </p:nvGrpSpPr>
        <p:grpSpPr>
          <a:xfrm>
            <a:off x="5779981" y="1602829"/>
            <a:ext cx="4774779" cy="1179089"/>
            <a:chOff x="5779981" y="1602829"/>
            <a:chExt cx="4774779" cy="1179089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9ACA22E-4877-469A-B05D-DCD5C917E8FD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59BEE49-C9A0-473A-A18A-FF402C06D64B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6F10BFE8-E5C1-43D5-A6FD-F978ADB08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8876" y="3075969"/>
            <a:ext cx="782188" cy="782188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284A1E21-8C9C-4C16-9997-582CDD66A5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8876" y="4350659"/>
            <a:ext cx="782188" cy="782188"/>
          </a:xfrm>
          <a:prstGeom prst="rect">
            <a:avLst/>
          </a:prstGeom>
        </p:spPr>
      </p:pic>
      <p:pic>
        <p:nvPicPr>
          <p:cNvPr id="70" name="Graphic 69" descr="Lightbulb with solid fill">
            <a:extLst>
              <a:ext uri="{FF2B5EF4-FFF2-40B4-BE49-F238E27FC236}">
                <a16:creationId xmlns:a16="http://schemas.microsoft.com/office/drawing/2014/main" id="{2A34DAA1-B5B9-4D37-94E0-EDC3D75084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876" y="1801280"/>
            <a:ext cx="782188" cy="782188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13B486A9-856C-4E0C-87A2-93FF75FE5078}"/>
              </a:ext>
            </a:extLst>
          </p:cNvPr>
          <p:cNvGrpSpPr/>
          <p:nvPr/>
        </p:nvGrpSpPr>
        <p:grpSpPr>
          <a:xfrm>
            <a:off x="7001690" y="1716387"/>
            <a:ext cx="3351175" cy="951972"/>
            <a:chOff x="332935" y="2720099"/>
            <a:chExt cx="2997544" cy="95197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E673F58-17D8-4925-9B80-2A07CCE1BF06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6A0B87A-2D36-43DE-9D60-A85E942DE27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562A1F-C420-4BB1-B647-997BB654A50B}"/>
              </a:ext>
            </a:extLst>
          </p:cNvPr>
          <p:cNvGrpSpPr/>
          <p:nvPr/>
        </p:nvGrpSpPr>
        <p:grpSpPr>
          <a:xfrm>
            <a:off x="7001690" y="3009355"/>
            <a:ext cx="3351175" cy="951972"/>
            <a:chOff x="332935" y="2720099"/>
            <a:chExt cx="2997544" cy="9519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836E633-B3E0-4AC3-B0AD-00B18AFC99FA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1FD84D-9663-4445-B6EC-4146FEF59C2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1D7211B-75F6-4BA4-A2D1-9578861EF2E8}"/>
              </a:ext>
            </a:extLst>
          </p:cNvPr>
          <p:cNvGrpSpPr/>
          <p:nvPr/>
        </p:nvGrpSpPr>
        <p:grpSpPr>
          <a:xfrm>
            <a:off x="7001690" y="4266968"/>
            <a:ext cx="3351175" cy="951972"/>
            <a:chOff x="332935" y="2720099"/>
            <a:chExt cx="2997544" cy="9519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559B9C-57E7-4345-B94E-46CFEB28877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9F0E2C6-2132-4FEE-9F03-183930B7BC6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62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54EFBF1-F02A-44BB-BDE6-194F88100CB1}"/>
              </a:ext>
            </a:extLst>
          </p:cNvPr>
          <p:cNvGrpSpPr/>
          <p:nvPr/>
        </p:nvGrpSpPr>
        <p:grpSpPr>
          <a:xfrm>
            <a:off x="1637240" y="1514310"/>
            <a:ext cx="3744428" cy="3829380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30C0D02-7009-834E-B60B-19FCF0F02D79}"/>
                </a:ext>
              </a:extLst>
            </p:cNvPr>
            <p:cNvSpPr txBox="1"/>
            <p:nvPr/>
          </p:nvSpPr>
          <p:spPr>
            <a:xfrm>
              <a:off x="2376755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8D1FC72-10F9-EB44-92AA-67BD9A388D80}"/>
                </a:ext>
              </a:extLst>
            </p:cNvPr>
            <p:cNvSpPr txBox="1"/>
            <p:nvPr/>
          </p:nvSpPr>
          <p:spPr>
            <a:xfrm>
              <a:off x="3904341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0AB345F-19A0-204D-9CC5-A941A67263AA}"/>
                </a:ext>
              </a:extLst>
            </p:cNvPr>
            <p:cNvSpPr txBox="1"/>
            <p:nvPr/>
          </p:nvSpPr>
          <p:spPr>
            <a:xfrm>
              <a:off x="3140548" y="3972936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F3F6079-BA36-4843-BC61-EE60E976A0FC}"/>
              </a:ext>
            </a:extLst>
          </p:cNvPr>
          <p:cNvGrpSpPr/>
          <p:nvPr/>
        </p:nvGrpSpPr>
        <p:grpSpPr>
          <a:xfrm>
            <a:off x="5779981" y="4152208"/>
            <a:ext cx="4774779" cy="1179089"/>
            <a:chOff x="5779981" y="4152208"/>
            <a:chExt cx="4774779" cy="1179089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4940356-FD49-4720-9852-60C60B201462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64EFDF6-9726-413E-A4D6-54D752FFE57D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328AC5F-0018-429A-9C74-6347C36DD5AF}"/>
              </a:ext>
            </a:extLst>
          </p:cNvPr>
          <p:cNvGrpSpPr/>
          <p:nvPr/>
        </p:nvGrpSpPr>
        <p:grpSpPr>
          <a:xfrm>
            <a:off x="5779981" y="2877518"/>
            <a:ext cx="4774779" cy="1179089"/>
            <a:chOff x="5779981" y="2877518"/>
            <a:chExt cx="4774779" cy="1179089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50F3AD4-DB89-43A9-ACD0-8208B5D11FD7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A4C51132-BA59-4718-A264-BC192791D4C9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A60BE03-3CB3-4B53-B42D-8ABAB4BD493B}"/>
              </a:ext>
            </a:extLst>
          </p:cNvPr>
          <p:cNvGrpSpPr/>
          <p:nvPr/>
        </p:nvGrpSpPr>
        <p:grpSpPr>
          <a:xfrm>
            <a:off x="5779981" y="1602829"/>
            <a:ext cx="4774779" cy="1179089"/>
            <a:chOff x="5779981" y="1602829"/>
            <a:chExt cx="4774779" cy="1179089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9ACA22E-4877-469A-B05D-DCD5C917E8FD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59BEE49-C9A0-473A-A18A-FF402C06D64B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6F10BFE8-E5C1-43D5-A6FD-F978ADB08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8876" y="3075969"/>
            <a:ext cx="782188" cy="782188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284A1E21-8C9C-4C16-9997-582CDD66A5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8876" y="4350659"/>
            <a:ext cx="782188" cy="782188"/>
          </a:xfrm>
          <a:prstGeom prst="rect">
            <a:avLst/>
          </a:prstGeom>
        </p:spPr>
      </p:pic>
      <p:pic>
        <p:nvPicPr>
          <p:cNvPr id="70" name="Graphic 69" descr="Lightbulb with solid fill">
            <a:extLst>
              <a:ext uri="{FF2B5EF4-FFF2-40B4-BE49-F238E27FC236}">
                <a16:creationId xmlns:a16="http://schemas.microsoft.com/office/drawing/2014/main" id="{2A34DAA1-B5B9-4D37-94E0-EDC3D75084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876" y="1801280"/>
            <a:ext cx="782188" cy="782188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13B486A9-856C-4E0C-87A2-93FF75FE5078}"/>
              </a:ext>
            </a:extLst>
          </p:cNvPr>
          <p:cNvGrpSpPr/>
          <p:nvPr/>
        </p:nvGrpSpPr>
        <p:grpSpPr>
          <a:xfrm>
            <a:off x="7001690" y="1716387"/>
            <a:ext cx="3351175" cy="951972"/>
            <a:chOff x="332935" y="2720099"/>
            <a:chExt cx="2997544" cy="95197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E673F58-17D8-4925-9B80-2A07CCE1BF06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6A0B87A-2D36-43DE-9D60-A85E942DE27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562A1F-C420-4BB1-B647-997BB654A50B}"/>
              </a:ext>
            </a:extLst>
          </p:cNvPr>
          <p:cNvGrpSpPr/>
          <p:nvPr/>
        </p:nvGrpSpPr>
        <p:grpSpPr>
          <a:xfrm>
            <a:off x="7001690" y="3009355"/>
            <a:ext cx="3351175" cy="951972"/>
            <a:chOff x="332935" y="2720099"/>
            <a:chExt cx="2997544" cy="9519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836E633-B3E0-4AC3-B0AD-00B18AFC99FA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71FD84D-9663-4445-B6EC-4146FEF59C2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1D7211B-75F6-4BA4-A2D1-9578861EF2E8}"/>
              </a:ext>
            </a:extLst>
          </p:cNvPr>
          <p:cNvGrpSpPr/>
          <p:nvPr/>
        </p:nvGrpSpPr>
        <p:grpSpPr>
          <a:xfrm>
            <a:off x="7001690" y="4266968"/>
            <a:ext cx="3351175" cy="951972"/>
            <a:chOff x="332935" y="2720099"/>
            <a:chExt cx="2997544" cy="9519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559B9C-57E7-4345-B94E-46CFEB28877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9F0E2C6-2132-4FEE-9F03-183930B7BC6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183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C7AC838-FE29-4E0C-AB6B-26761C640AFC}"/>
              </a:ext>
            </a:extLst>
          </p:cNvPr>
          <p:cNvGrpSpPr/>
          <p:nvPr/>
        </p:nvGrpSpPr>
        <p:grpSpPr>
          <a:xfrm>
            <a:off x="1637240" y="1514310"/>
            <a:ext cx="3744428" cy="3829380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CBACE7-27AE-FD48-87D2-C1D7B13A7E4E}"/>
                </a:ext>
              </a:extLst>
            </p:cNvPr>
            <p:cNvSpPr txBox="1"/>
            <p:nvPr/>
          </p:nvSpPr>
          <p:spPr>
            <a:xfrm>
              <a:off x="2376755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D88E207-F487-3F47-9379-DB1BA928F088}"/>
                </a:ext>
              </a:extLst>
            </p:cNvPr>
            <p:cNvSpPr txBox="1"/>
            <p:nvPr/>
          </p:nvSpPr>
          <p:spPr>
            <a:xfrm>
              <a:off x="3904341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79A292C-B256-4447-8322-ADBBC4970AC6}"/>
                </a:ext>
              </a:extLst>
            </p:cNvPr>
            <p:cNvSpPr txBox="1"/>
            <p:nvPr/>
          </p:nvSpPr>
          <p:spPr>
            <a:xfrm>
              <a:off x="3140548" y="3972936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FEA2E8A-21CB-4180-B669-FA9260F543BA}"/>
              </a:ext>
            </a:extLst>
          </p:cNvPr>
          <p:cNvGrpSpPr/>
          <p:nvPr/>
        </p:nvGrpSpPr>
        <p:grpSpPr>
          <a:xfrm>
            <a:off x="5779981" y="4152208"/>
            <a:ext cx="4774779" cy="1179089"/>
            <a:chOff x="5779981" y="4152208"/>
            <a:chExt cx="4774779" cy="1179089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B4899E0-4BBA-42F1-927A-7B877F359BF7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887C39D-3A7A-4D00-A196-C12B65F675D6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0DDDE4A-E22D-4A4E-A24A-26662EBCA054}"/>
              </a:ext>
            </a:extLst>
          </p:cNvPr>
          <p:cNvGrpSpPr/>
          <p:nvPr/>
        </p:nvGrpSpPr>
        <p:grpSpPr>
          <a:xfrm>
            <a:off x="5779981" y="2877518"/>
            <a:ext cx="4774779" cy="1179089"/>
            <a:chOff x="5779981" y="2877518"/>
            <a:chExt cx="4774779" cy="117908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6ABE00B-C235-46B2-AA02-D15F7F25E7D3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F279FF2-60EF-4E28-9F78-6288DC5CB990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64142F2-A59E-4D15-B1F8-6DFE8CEBA92D}"/>
              </a:ext>
            </a:extLst>
          </p:cNvPr>
          <p:cNvGrpSpPr/>
          <p:nvPr/>
        </p:nvGrpSpPr>
        <p:grpSpPr>
          <a:xfrm>
            <a:off x="5779981" y="1602829"/>
            <a:ext cx="4774779" cy="1179089"/>
            <a:chOff x="5779981" y="1602829"/>
            <a:chExt cx="4774779" cy="1179089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CE22A9B-5018-4D7E-B694-3347F365FBBA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AD65D24-931B-400E-86CD-1C998574C45E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6" name="Graphic 45" descr="Gears with solid fill">
            <a:extLst>
              <a:ext uri="{FF2B5EF4-FFF2-40B4-BE49-F238E27FC236}">
                <a16:creationId xmlns:a16="http://schemas.microsoft.com/office/drawing/2014/main" id="{EEA6ABF1-E797-40FB-BFE5-2E4FC09C2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8876" y="3075969"/>
            <a:ext cx="782188" cy="782188"/>
          </a:xfrm>
          <a:prstGeom prst="rect">
            <a:avLst/>
          </a:prstGeom>
        </p:spPr>
      </p:pic>
      <p:pic>
        <p:nvPicPr>
          <p:cNvPr id="47" name="Graphic 46" descr="Hourglass 30% with solid fill">
            <a:extLst>
              <a:ext uri="{FF2B5EF4-FFF2-40B4-BE49-F238E27FC236}">
                <a16:creationId xmlns:a16="http://schemas.microsoft.com/office/drawing/2014/main" id="{AA240221-F19B-4D04-A8BD-3F4FEA8DF2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8876" y="4350659"/>
            <a:ext cx="782188" cy="782188"/>
          </a:xfrm>
          <a:prstGeom prst="rect">
            <a:avLst/>
          </a:prstGeom>
        </p:spPr>
      </p:pic>
      <p:pic>
        <p:nvPicPr>
          <p:cNvPr id="48" name="Graphic 47" descr="Lightbulb with solid fill">
            <a:extLst>
              <a:ext uri="{FF2B5EF4-FFF2-40B4-BE49-F238E27FC236}">
                <a16:creationId xmlns:a16="http://schemas.microsoft.com/office/drawing/2014/main" id="{5AAB2CF1-72B3-4D48-AA4F-05EE4B6857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876" y="1801280"/>
            <a:ext cx="782188" cy="782188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C0A00F59-A202-48AA-AB4D-667B876F1B8E}"/>
              </a:ext>
            </a:extLst>
          </p:cNvPr>
          <p:cNvGrpSpPr/>
          <p:nvPr/>
        </p:nvGrpSpPr>
        <p:grpSpPr>
          <a:xfrm>
            <a:off x="7001690" y="1716387"/>
            <a:ext cx="3351175" cy="951972"/>
            <a:chOff x="332935" y="2720099"/>
            <a:chExt cx="2997544" cy="9519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6B12E3D-30AA-4FB3-9AAB-B4292711E754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903200-9394-45E1-A0BC-37BFEDBD3F4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8C1F8C-D956-4167-9E84-1225AA7C8958}"/>
              </a:ext>
            </a:extLst>
          </p:cNvPr>
          <p:cNvGrpSpPr/>
          <p:nvPr/>
        </p:nvGrpSpPr>
        <p:grpSpPr>
          <a:xfrm>
            <a:off x="7001690" y="3009355"/>
            <a:ext cx="3351175" cy="951972"/>
            <a:chOff x="332935" y="2720099"/>
            <a:chExt cx="2997544" cy="9519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46A1BB3-EB7C-4E85-BFFA-9FE13D7FFDF3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BAAB699-3372-4A42-A77D-0B0169067D2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568D065-2F9A-46D5-B3FE-B49666435830}"/>
              </a:ext>
            </a:extLst>
          </p:cNvPr>
          <p:cNvGrpSpPr/>
          <p:nvPr/>
        </p:nvGrpSpPr>
        <p:grpSpPr>
          <a:xfrm>
            <a:off x="7001690" y="4266968"/>
            <a:ext cx="3351175" cy="951972"/>
            <a:chOff x="332935" y="2720099"/>
            <a:chExt cx="2997544" cy="9519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29C2471-09FB-478B-97D8-E0B1E815A34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068DCFB-91D9-45AA-9E87-A0B1108B347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50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3-Segment Citrus Cycle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C7AC838-FE29-4E0C-AB6B-26761C640AFC}"/>
              </a:ext>
            </a:extLst>
          </p:cNvPr>
          <p:cNvGrpSpPr/>
          <p:nvPr/>
        </p:nvGrpSpPr>
        <p:grpSpPr>
          <a:xfrm>
            <a:off x="1637240" y="1514310"/>
            <a:ext cx="3744428" cy="3829380"/>
            <a:chOff x="1637240" y="1514310"/>
            <a:chExt cx="3744428" cy="38293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A6EB9ED-EA83-154F-8EE0-F474BDC1695B}"/>
                </a:ext>
              </a:extLst>
            </p:cNvPr>
            <p:cNvSpPr/>
            <p:nvPr/>
          </p:nvSpPr>
          <p:spPr>
            <a:xfrm>
              <a:off x="3566977" y="1850685"/>
              <a:ext cx="1568581" cy="229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extrusionOk="0">
                  <a:moveTo>
                    <a:pt x="1219" y="14962"/>
                  </a:moveTo>
                  <a:lnTo>
                    <a:pt x="16675" y="20951"/>
                  </a:lnTo>
                  <a:cubicBezTo>
                    <a:pt x="17968" y="21458"/>
                    <a:pt x="19625" y="21065"/>
                    <a:pt x="20162" y="20133"/>
                  </a:cubicBezTo>
                  <a:cubicBezTo>
                    <a:pt x="21088" y="18480"/>
                    <a:pt x="21600" y="16696"/>
                    <a:pt x="21600" y="14831"/>
                  </a:cubicBezTo>
                  <a:cubicBezTo>
                    <a:pt x="21600" y="7369"/>
                    <a:pt x="13457" y="1167"/>
                    <a:pt x="2828" y="22"/>
                  </a:cubicBezTo>
                  <a:cubicBezTo>
                    <a:pt x="1341" y="-142"/>
                    <a:pt x="0" y="627"/>
                    <a:pt x="0" y="1642"/>
                  </a:cubicBezTo>
                  <a:lnTo>
                    <a:pt x="0" y="13554"/>
                  </a:lnTo>
                  <a:cubicBezTo>
                    <a:pt x="0" y="14127"/>
                    <a:pt x="463" y="14667"/>
                    <a:pt x="1219" y="1496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CA707192-BD7B-ED43-87F5-648115925CAC}"/>
                </a:ext>
              </a:extLst>
            </p:cNvPr>
            <p:cNvSpPr/>
            <p:nvPr/>
          </p:nvSpPr>
          <p:spPr>
            <a:xfrm>
              <a:off x="1885095" y="1850685"/>
              <a:ext cx="1568581" cy="229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extrusionOk="0">
                  <a:moveTo>
                    <a:pt x="21600" y="13561"/>
                  </a:moveTo>
                  <a:lnTo>
                    <a:pt x="21600" y="1640"/>
                  </a:lnTo>
                  <a:cubicBezTo>
                    <a:pt x="21600" y="641"/>
                    <a:pt x="20259" y="-129"/>
                    <a:pt x="18772" y="18"/>
                  </a:cubicBezTo>
                  <a:cubicBezTo>
                    <a:pt x="8118" y="1165"/>
                    <a:pt x="0" y="7355"/>
                    <a:pt x="0" y="14839"/>
                  </a:cubicBezTo>
                  <a:cubicBezTo>
                    <a:pt x="0" y="16706"/>
                    <a:pt x="512" y="18491"/>
                    <a:pt x="1438" y="20145"/>
                  </a:cubicBezTo>
                  <a:cubicBezTo>
                    <a:pt x="1975" y="21078"/>
                    <a:pt x="3632" y="21471"/>
                    <a:pt x="4925" y="20963"/>
                  </a:cubicBezTo>
                  <a:lnTo>
                    <a:pt x="20381" y="14970"/>
                  </a:lnTo>
                  <a:cubicBezTo>
                    <a:pt x="21137" y="14691"/>
                    <a:pt x="21600" y="14151"/>
                    <a:pt x="21600" y="1356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708323E-0F54-F44B-A7E2-CC6AB51309DC}"/>
                </a:ext>
              </a:extLst>
            </p:cNvPr>
            <p:cNvSpPr/>
            <p:nvPr/>
          </p:nvSpPr>
          <p:spPr>
            <a:xfrm>
              <a:off x="2221473" y="3532569"/>
              <a:ext cx="2602703" cy="153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9" extrusionOk="0">
                  <a:moveTo>
                    <a:pt x="9842" y="334"/>
                  </a:moveTo>
                  <a:lnTo>
                    <a:pt x="717" y="9404"/>
                  </a:lnTo>
                  <a:cubicBezTo>
                    <a:pt x="-45" y="10170"/>
                    <a:pt x="-232" y="11925"/>
                    <a:pt x="314" y="13086"/>
                  </a:cubicBezTo>
                  <a:cubicBezTo>
                    <a:pt x="2728" y="18227"/>
                    <a:pt x="6422" y="21489"/>
                    <a:pt x="10561" y="21489"/>
                  </a:cubicBezTo>
                  <a:cubicBezTo>
                    <a:pt x="14700" y="21489"/>
                    <a:pt x="18393" y="18202"/>
                    <a:pt x="20808" y="13086"/>
                  </a:cubicBezTo>
                  <a:cubicBezTo>
                    <a:pt x="21368" y="11900"/>
                    <a:pt x="21167" y="10145"/>
                    <a:pt x="20405" y="9404"/>
                  </a:cubicBezTo>
                  <a:lnTo>
                    <a:pt x="11279" y="334"/>
                  </a:lnTo>
                  <a:cubicBezTo>
                    <a:pt x="10834" y="-111"/>
                    <a:pt x="10288" y="-111"/>
                    <a:pt x="9842" y="33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2AF33D3-456A-5045-8A70-317D1C38C202}"/>
                </a:ext>
              </a:extLst>
            </p:cNvPr>
            <p:cNvSpPr/>
            <p:nvPr/>
          </p:nvSpPr>
          <p:spPr>
            <a:xfrm>
              <a:off x="1637240" y="1514310"/>
              <a:ext cx="1823542" cy="279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79" y="671"/>
                  </a:moveTo>
                  <a:lnTo>
                    <a:pt x="17494" y="0"/>
                  </a:lnTo>
                  <a:lnTo>
                    <a:pt x="18646" y="780"/>
                  </a:lnTo>
                  <a:cubicBezTo>
                    <a:pt x="17745" y="849"/>
                    <a:pt x="16844" y="958"/>
                    <a:pt x="15964" y="1109"/>
                  </a:cubicBezTo>
                  <a:cubicBezTo>
                    <a:pt x="14162" y="1424"/>
                    <a:pt x="12403" y="1875"/>
                    <a:pt x="10789" y="2491"/>
                  </a:cubicBezTo>
                  <a:cubicBezTo>
                    <a:pt x="9155" y="3094"/>
                    <a:pt x="7668" y="3860"/>
                    <a:pt x="6327" y="4709"/>
                  </a:cubicBezTo>
                  <a:cubicBezTo>
                    <a:pt x="5657" y="5147"/>
                    <a:pt x="5028" y="5598"/>
                    <a:pt x="4462" y="6091"/>
                  </a:cubicBezTo>
                  <a:cubicBezTo>
                    <a:pt x="3876" y="6570"/>
                    <a:pt x="3373" y="7090"/>
                    <a:pt x="2891" y="7624"/>
                  </a:cubicBezTo>
                  <a:cubicBezTo>
                    <a:pt x="1006" y="9760"/>
                    <a:pt x="-21" y="12210"/>
                    <a:pt x="0" y="14660"/>
                  </a:cubicBezTo>
                  <a:cubicBezTo>
                    <a:pt x="0" y="17110"/>
                    <a:pt x="1006" y="19547"/>
                    <a:pt x="2933" y="21600"/>
                  </a:cubicBezTo>
                  <a:cubicBezTo>
                    <a:pt x="1404" y="19410"/>
                    <a:pt x="649" y="17028"/>
                    <a:pt x="817" y="14660"/>
                  </a:cubicBezTo>
                  <a:lnTo>
                    <a:pt x="859" y="14222"/>
                  </a:lnTo>
                  <a:lnTo>
                    <a:pt x="922" y="13784"/>
                  </a:lnTo>
                  <a:cubicBezTo>
                    <a:pt x="943" y="13497"/>
                    <a:pt x="1026" y="13195"/>
                    <a:pt x="1089" y="12908"/>
                  </a:cubicBezTo>
                  <a:cubicBezTo>
                    <a:pt x="1236" y="12333"/>
                    <a:pt x="1425" y="11758"/>
                    <a:pt x="1676" y="11183"/>
                  </a:cubicBezTo>
                  <a:cubicBezTo>
                    <a:pt x="1927" y="10622"/>
                    <a:pt x="2221" y="10061"/>
                    <a:pt x="2577" y="9527"/>
                  </a:cubicBezTo>
                  <a:cubicBezTo>
                    <a:pt x="2765" y="9253"/>
                    <a:pt x="2933" y="8993"/>
                    <a:pt x="3143" y="8733"/>
                  </a:cubicBezTo>
                  <a:cubicBezTo>
                    <a:pt x="3247" y="8610"/>
                    <a:pt x="3331" y="8473"/>
                    <a:pt x="3457" y="8336"/>
                  </a:cubicBezTo>
                  <a:lnTo>
                    <a:pt x="3792" y="7953"/>
                  </a:lnTo>
                  <a:cubicBezTo>
                    <a:pt x="4253" y="7446"/>
                    <a:pt x="4735" y="6954"/>
                    <a:pt x="5280" y="6488"/>
                  </a:cubicBezTo>
                  <a:cubicBezTo>
                    <a:pt x="5803" y="6009"/>
                    <a:pt x="6411" y="5585"/>
                    <a:pt x="7039" y="5147"/>
                  </a:cubicBezTo>
                  <a:cubicBezTo>
                    <a:pt x="7354" y="4941"/>
                    <a:pt x="7668" y="4722"/>
                    <a:pt x="8003" y="4531"/>
                  </a:cubicBezTo>
                  <a:cubicBezTo>
                    <a:pt x="8338" y="4325"/>
                    <a:pt x="8673" y="4148"/>
                    <a:pt x="9030" y="3956"/>
                  </a:cubicBezTo>
                  <a:cubicBezTo>
                    <a:pt x="9742" y="3586"/>
                    <a:pt x="10454" y="3244"/>
                    <a:pt x="11229" y="2929"/>
                  </a:cubicBezTo>
                  <a:cubicBezTo>
                    <a:pt x="12759" y="2300"/>
                    <a:pt x="14414" y="1793"/>
                    <a:pt x="16132" y="1424"/>
                  </a:cubicBezTo>
                  <a:cubicBezTo>
                    <a:pt x="16949" y="1246"/>
                    <a:pt x="17787" y="1095"/>
                    <a:pt x="18646" y="986"/>
                  </a:cubicBezTo>
                  <a:lnTo>
                    <a:pt x="17787" y="1862"/>
                  </a:lnTo>
                  <a:lnTo>
                    <a:pt x="21579" y="6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14E8C7F8-DC92-7B41-8DDC-E8E8E38B6EF8}"/>
                </a:ext>
              </a:extLst>
            </p:cNvPr>
            <p:cNvSpPr/>
            <p:nvPr/>
          </p:nvSpPr>
          <p:spPr>
            <a:xfrm>
              <a:off x="3566978" y="1602830"/>
              <a:ext cx="1814690" cy="273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76" extrusionOk="0">
                  <a:moveTo>
                    <a:pt x="21579" y="14236"/>
                  </a:moveTo>
                  <a:cubicBezTo>
                    <a:pt x="21600" y="11739"/>
                    <a:pt x="20568" y="9227"/>
                    <a:pt x="18674" y="7064"/>
                  </a:cubicBezTo>
                  <a:cubicBezTo>
                    <a:pt x="18189" y="6520"/>
                    <a:pt x="17663" y="6004"/>
                    <a:pt x="17095" y="5502"/>
                  </a:cubicBezTo>
                  <a:cubicBezTo>
                    <a:pt x="16526" y="4999"/>
                    <a:pt x="15895" y="4539"/>
                    <a:pt x="15221" y="4092"/>
                  </a:cubicBezTo>
                  <a:cubicBezTo>
                    <a:pt x="13874" y="3213"/>
                    <a:pt x="12379" y="2432"/>
                    <a:pt x="10737" y="1832"/>
                  </a:cubicBezTo>
                  <a:cubicBezTo>
                    <a:pt x="9116" y="1204"/>
                    <a:pt x="7347" y="743"/>
                    <a:pt x="5537" y="423"/>
                  </a:cubicBezTo>
                  <a:cubicBezTo>
                    <a:pt x="3726" y="116"/>
                    <a:pt x="1853" y="-24"/>
                    <a:pt x="0" y="4"/>
                  </a:cubicBezTo>
                  <a:cubicBezTo>
                    <a:pt x="1832" y="129"/>
                    <a:pt x="3663" y="367"/>
                    <a:pt x="5389" y="743"/>
                  </a:cubicBezTo>
                  <a:cubicBezTo>
                    <a:pt x="7116" y="1134"/>
                    <a:pt x="8779" y="1636"/>
                    <a:pt x="10316" y="2278"/>
                  </a:cubicBezTo>
                  <a:cubicBezTo>
                    <a:pt x="11095" y="2599"/>
                    <a:pt x="11811" y="2948"/>
                    <a:pt x="12526" y="3325"/>
                  </a:cubicBezTo>
                  <a:cubicBezTo>
                    <a:pt x="12863" y="3520"/>
                    <a:pt x="13221" y="3702"/>
                    <a:pt x="13558" y="3911"/>
                  </a:cubicBezTo>
                  <a:cubicBezTo>
                    <a:pt x="13895" y="4106"/>
                    <a:pt x="14211" y="4329"/>
                    <a:pt x="14526" y="4539"/>
                  </a:cubicBezTo>
                  <a:cubicBezTo>
                    <a:pt x="15137" y="4971"/>
                    <a:pt x="15747" y="5418"/>
                    <a:pt x="16295" y="5906"/>
                  </a:cubicBezTo>
                  <a:cubicBezTo>
                    <a:pt x="16842" y="6381"/>
                    <a:pt x="17326" y="6883"/>
                    <a:pt x="17789" y="7399"/>
                  </a:cubicBezTo>
                  <a:lnTo>
                    <a:pt x="18126" y="7790"/>
                  </a:lnTo>
                  <a:cubicBezTo>
                    <a:pt x="18232" y="7916"/>
                    <a:pt x="18337" y="8055"/>
                    <a:pt x="18442" y="8195"/>
                  </a:cubicBezTo>
                  <a:cubicBezTo>
                    <a:pt x="18653" y="8460"/>
                    <a:pt x="18821" y="8739"/>
                    <a:pt x="19011" y="9004"/>
                  </a:cubicBezTo>
                  <a:cubicBezTo>
                    <a:pt x="19368" y="9562"/>
                    <a:pt x="19663" y="10120"/>
                    <a:pt x="19916" y="10692"/>
                  </a:cubicBezTo>
                  <a:cubicBezTo>
                    <a:pt x="20189" y="11264"/>
                    <a:pt x="20358" y="11850"/>
                    <a:pt x="20505" y="12450"/>
                  </a:cubicBezTo>
                  <a:cubicBezTo>
                    <a:pt x="20568" y="12743"/>
                    <a:pt x="20632" y="13050"/>
                    <a:pt x="20674" y="13343"/>
                  </a:cubicBezTo>
                  <a:lnTo>
                    <a:pt x="20737" y="13790"/>
                  </a:lnTo>
                  <a:lnTo>
                    <a:pt x="20779" y="14236"/>
                  </a:lnTo>
                  <a:cubicBezTo>
                    <a:pt x="20905" y="16106"/>
                    <a:pt x="20484" y="17990"/>
                    <a:pt x="19558" y="19790"/>
                  </a:cubicBezTo>
                  <a:lnTo>
                    <a:pt x="18800" y="18785"/>
                  </a:lnTo>
                  <a:lnTo>
                    <a:pt x="18421" y="21576"/>
                  </a:lnTo>
                  <a:lnTo>
                    <a:pt x="21389" y="19581"/>
                  </a:lnTo>
                  <a:lnTo>
                    <a:pt x="19811" y="19832"/>
                  </a:lnTo>
                  <a:cubicBezTo>
                    <a:pt x="20968" y="18102"/>
                    <a:pt x="21579" y="16162"/>
                    <a:pt x="21579" y="1423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C7CB0C3-910B-1D41-A5D7-93D4E2AD7BBD}"/>
                </a:ext>
              </a:extLst>
            </p:cNvPr>
            <p:cNvSpPr/>
            <p:nvPr/>
          </p:nvSpPr>
          <p:spPr>
            <a:xfrm>
              <a:off x="1920504" y="4400066"/>
              <a:ext cx="3158400" cy="943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02" y="14589"/>
                  </a:moveTo>
                  <a:cubicBezTo>
                    <a:pt x="15970" y="16210"/>
                    <a:pt x="15001" y="17507"/>
                    <a:pt x="13984" y="18317"/>
                  </a:cubicBezTo>
                  <a:cubicBezTo>
                    <a:pt x="12967" y="19168"/>
                    <a:pt x="11926" y="19614"/>
                    <a:pt x="10885" y="19574"/>
                  </a:cubicBezTo>
                  <a:cubicBezTo>
                    <a:pt x="9843" y="19574"/>
                    <a:pt x="8802" y="19168"/>
                    <a:pt x="7785" y="18317"/>
                  </a:cubicBezTo>
                  <a:cubicBezTo>
                    <a:pt x="6768" y="17507"/>
                    <a:pt x="5787" y="16210"/>
                    <a:pt x="4867" y="14589"/>
                  </a:cubicBezTo>
                  <a:cubicBezTo>
                    <a:pt x="3439" y="12036"/>
                    <a:pt x="2155" y="8591"/>
                    <a:pt x="1078" y="4458"/>
                  </a:cubicBezTo>
                  <a:lnTo>
                    <a:pt x="2022" y="4539"/>
                  </a:lnTo>
                  <a:lnTo>
                    <a:pt x="0" y="0"/>
                  </a:lnTo>
                  <a:lnTo>
                    <a:pt x="702" y="7821"/>
                  </a:lnTo>
                  <a:lnTo>
                    <a:pt x="957" y="4741"/>
                  </a:lnTo>
                  <a:cubicBezTo>
                    <a:pt x="1925" y="9240"/>
                    <a:pt x="3196" y="13090"/>
                    <a:pt x="4637" y="15926"/>
                  </a:cubicBezTo>
                  <a:cubicBezTo>
                    <a:pt x="5570" y="17791"/>
                    <a:pt x="6587" y="19168"/>
                    <a:pt x="7640" y="20141"/>
                  </a:cubicBezTo>
                  <a:cubicBezTo>
                    <a:pt x="8693" y="21073"/>
                    <a:pt x="9783" y="21559"/>
                    <a:pt x="10885" y="21600"/>
                  </a:cubicBezTo>
                  <a:cubicBezTo>
                    <a:pt x="11974" y="21559"/>
                    <a:pt x="13076" y="21114"/>
                    <a:pt x="14130" y="20141"/>
                  </a:cubicBezTo>
                  <a:cubicBezTo>
                    <a:pt x="15183" y="19168"/>
                    <a:pt x="16200" y="17791"/>
                    <a:pt x="17132" y="15926"/>
                  </a:cubicBezTo>
                  <a:cubicBezTo>
                    <a:pt x="19009" y="12239"/>
                    <a:pt x="20583" y="6889"/>
                    <a:pt x="21600" y="567"/>
                  </a:cubicBezTo>
                  <a:cubicBezTo>
                    <a:pt x="20365" y="6444"/>
                    <a:pt x="18755" y="11307"/>
                    <a:pt x="16902" y="14589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CBACE7-27AE-FD48-87D2-C1D7B13A7E4E}"/>
                </a:ext>
              </a:extLst>
            </p:cNvPr>
            <p:cNvSpPr txBox="1"/>
            <p:nvPr/>
          </p:nvSpPr>
          <p:spPr>
            <a:xfrm>
              <a:off x="2376755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D88E207-F487-3F47-9379-DB1BA928F088}"/>
                </a:ext>
              </a:extLst>
            </p:cNvPr>
            <p:cNvSpPr txBox="1"/>
            <p:nvPr/>
          </p:nvSpPr>
          <p:spPr>
            <a:xfrm>
              <a:off x="3904341" y="2552927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79A292C-B256-4447-8322-ADBBC4970AC6}"/>
                </a:ext>
              </a:extLst>
            </p:cNvPr>
            <p:cNvSpPr txBox="1"/>
            <p:nvPr/>
          </p:nvSpPr>
          <p:spPr>
            <a:xfrm>
              <a:off x="3140548" y="3972936"/>
              <a:ext cx="704039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FEA2E8A-21CB-4180-B669-FA9260F543BA}"/>
              </a:ext>
            </a:extLst>
          </p:cNvPr>
          <p:cNvGrpSpPr/>
          <p:nvPr/>
        </p:nvGrpSpPr>
        <p:grpSpPr>
          <a:xfrm>
            <a:off x="5779981" y="4152208"/>
            <a:ext cx="4774779" cy="1179089"/>
            <a:chOff x="5779981" y="4152208"/>
            <a:chExt cx="4774779" cy="1179089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B4899E0-4BBA-42F1-927A-7B877F359BF7}"/>
                </a:ext>
              </a:extLst>
            </p:cNvPr>
            <p:cNvSpPr/>
            <p:nvPr/>
          </p:nvSpPr>
          <p:spPr>
            <a:xfrm>
              <a:off x="5859561" y="425134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7887C39D-3A7A-4D00-A196-C12B65F675D6}"/>
                </a:ext>
              </a:extLst>
            </p:cNvPr>
            <p:cNvSpPr/>
            <p:nvPr/>
          </p:nvSpPr>
          <p:spPr>
            <a:xfrm>
              <a:off x="5779981" y="415220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0DDDE4A-E22D-4A4E-A24A-26662EBCA054}"/>
              </a:ext>
            </a:extLst>
          </p:cNvPr>
          <p:cNvGrpSpPr/>
          <p:nvPr/>
        </p:nvGrpSpPr>
        <p:grpSpPr>
          <a:xfrm>
            <a:off x="5779981" y="2877518"/>
            <a:ext cx="4774779" cy="1179089"/>
            <a:chOff x="5779981" y="2877518"/>
            <a:chExt cx="4774779" cy="1179089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6ABE00B-C235-46B2-AA02-D15F7F25E7D3}"/>
                </a:ext>
              </a:extLst>
            </p:cNvPr>
            <p:cNvSpPr/>
            <p:nvPr/>
          </p:nvSpPr>
          <p:spPr>
            <a:xfrm>
              <a:off x="5859561" y="2976650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F279FF2-60EF-4E28-9F78-6288DC5CB990}"/>
                </a:ext>
              </a:extLst>
            </p:cNvPr>
            <p:cNvSpPr/>
            <p:nvPr/>
          </p:nvSpPr>
          <p:spPr>
            <a:xfrm>
              <a:off x="5779981" y="2877518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64142F2-A59E-4D15-B1F8-6DFE8CEBA92D}"/>
              </a:ext>
            </a:extLst>
          </p:cNvPr>
          <p:cNvGrpSpPr/>
          <p:nvPr/>
        </p:nvGrpSpPr>
        <p:grpSpPr>
          <a:xfrm>
            <a:off x="5779981" y="1602829"/>
            <a:ext cx="4774779" cy="1179089"/>
            <a:chOff x="5779981" y="1602829"/>
            <a:chExt cx="4774779" cy="1179089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CE22A9B-5018-4D7E-B694-3347F365FBBA}"/>
                </a:ext>
              </a:extLst>
            </p:cNvPr>
            <p:cNvSpPr/>
            <p:nvPr/>
          </p:nvSpPr>
          <p:spPr>
            <a:xfrm>
              <a:off x="5859561" y="1701961"/>
              <a:ext cx="980819" cy="980827"/>
            </a:xfrm>
            <a:custGeom>
              <a:avLst/>
              <a:gdLst>
                <a:gd name="connsiteX0" fmla="*/ 490520 w 980819"/>
                <a:gd name="connsiteY0" fmla="*/ 0 h 980827"/>
                <a:gd name="connsiteX1" fmla="*/ 980819 w 980819"/>
                <a:gd name="connsiteY1" fmla="*/ 490414 h 980827"/>
                <a:gd name="connsiteX2" fmla="*/ 490520 w 980819"/>
                <a:gd name="connsiteY2" fmla="*/ 980827 h 980827"/>
                <a:gd name="connsiteX3" fmla="*/ 0 w 980819"/>
                <a:gd name="connsiteY3" fmla="*/ 490414 h 980827"/>
                <a:gd name="connsiteX4" fmla="*/ 490520 w 980819"/>
                <a:gd name="connsiteY4" fmla="*/ 0 h 9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819" h="980827">
                  <a:moveTo>
                    <a:pt x="490520" y="0"/>
                  </a:moveTo>
                  <a:cubicBezTo>
                    <a:pt x="761312" y="0"/>
                    <a:pt x="980819" y="219551"/>
                    <a:pt x="980819" y="490414"/>
                  </a:cubicBezTo>
                  <a:cubicBezTo>
                    <a:pt x="980819" y="761277"/>
                    <a:pt x="761312" y="980827"/>
                    <a:pt x="490520" y="980827"/>
                  </a:cubicBezTo>
                  <a:cubicBezTo>
                    <a:pt x="219728" y="980827"/>
                    <a:pt x="0" y="761277"/>
                    <a:pt x="0" y="490414"/>
                  </a:cubicBezTo>
                  <a:cubicBezTo>
                    <a:pt x="0" y="219551"/>
                    <a:pt x="219728" y="0"/>
                    <a:pt x="49052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AD65D24-931B-400E-86CD-1C998574C45E}"/>
                </a:ext>
              </a:extLst>
            </p:cNvPr>
            <p:cNvSpPr/>
            <p:nvPr/>
          </p:nvSpPr>
          <p:spPr>
            <a:xfrm>
              <a:off x="5779981" y="1602829"/>
              <a:ext cx="4774779" cy="117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33" y="0"/>
                  </a:moveTo>
                  <a:lnTo>
                    <a:pt x="2667" y="0"/>
                  </a:lnTo>
                  <a:cubicBezTo>
                    <a:pt x="1193" y="0"/>
                    <a:pt x="0" y="4832"/>
                    <a:pt x="0" y="10800"/>
                  </a:cubicBezTo>
                  <a:lnTo>
                    <a:pt x="0" y="10800"/>
                  </a:lnTo>
                  <a:cubicBezTo>
                    <a:pt x="0" y="16768"/>
                    <a:pt x="1193" y="21600"/>
                    <a:pt x="2667" y="21600"/>
                  </a:cubicBezTo>
                  <a:lnTo>
                    <a:pt x="18933" y="21600"/>
                  </a:lnTo>
                  <a:cubicBezTo>
                    <a:pt x="20407" y="21600"/>
                    <a:pt x="21600" y="16768"/>
                    <a:pt x="21600" y="10800"/>
                  </a:cubicBezTo>
                  <a:lnTo>
                    <a:pt x="21600" y="10800"/>
                  </a:lnTo>
                  <a:cubicBezTo>
                    <a:pt x="21600" y="4832"/>
                    <a:pt x="20407" y="0"/>
                    <a:pt x="18933" y="0"/>
                  </a:cubicBezTo>
                  <a:close/>
                  <a:moveTo>
                    <a:pt x="2579" y="19784"/>
                  </a:moveTo>
                  <a:cubicBezTo>
                    <a:pt x="1354" y="19784"/>
                    <a:pt x="360" y="15762"/>
                    <a:pt x="360" y="10800"/>
                  </a:cubicBezTo>
                  <a:cubicBezTo>
                    <a:pt x="360" y="5838"/>
                    <a:pt x="1354" y="1816"/>
                    <a:pt x="2579" y="1816"/>
                  </a:cubicBezTo>
                  <a:cubicBezTo>
                    <a:pt x="3804" y="1816"/>
                    <a:pt x="4797" y="5838"/>
                    <a:pt x="4797" y="10800"/>
                  </a:cubicBezTo>
                  <a:cubicBezTo>
                    <a:pt x="4797" y="15762"/>
                    <a:pt x="3804" y="19784"/>
                    <a:pt x="2579" y="197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6" name="Graphic 45" descr="Gears with solid fill">
            <a:extLst>
              <a:ext uri="{FF2B5EF4-FFF2-40B4-BE49-F238E27FC236}">
                <a16:creationId xmlns:a16="http://schemas.microsoft.com/office/drawing/2014/main" id="{EEA6ABF1-E797-40FB-BFE5-2E4FC09C2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8876" y="3075969"/>
            <a:ext cx="782188" cy="782188"/>
          </a:xfrm>
          <a:prstGeom prst="rect">
            <a:avLst/>
          </a:prstGeom>
        </p:spPr>
      </p:pic>
      <p:pic>
        <p:nvPicPr>
          <p:cNvPr id="47" name="Graphic 46" descr="Hourglass 30% with solid fill">
            <a:extLst>
              <a:ext uri="{FF2B5EF4-FFF2-40B4-BE49-F238E27FC236}">
                <a16:creationId xmlns:a16="http://schemas.microsoft.com/office/drawing/2014/main" id="{AA240221-F19B-4D04-A8BD-3F4FEA8DF2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58876" y="4350659"/>
            <a:ext cx="782188" cy="782188"/>
          </a:xfrm>
          <a:prstGeom prst="rect">
            <a:avLst/>
          </a:prstGeom>
        </p:spPr>
      </p:pic>
      <p:pic>
        <p:nvPicPr>
          <p:cNvPr id="48" name="Graphic 47" descr="Lightbulb with solid fill">
            <a:extLst>
              <a:ext uri="{FF2B5EF4-FFF2-40B4-BE49-F238E27FC236}">
                <a16:creationId xmlns:a16="http://schemas.microsoft.com/office/drawing/2014/main" id="{5AAB2CF1-72B3-4D48-AA4F-05EE4B6857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58876" y="1801280"/>
            <a:ext cx="782188" cy="782188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C0A00F59-A202-48AA-AB4D-667B876F1B8E}"/>
              </a:ext>
            </a:extLst>
          </p:cNvPr>
          <p:cNvGrpSpPr/>
          <p:nvPr/>
        </p:nvGrpSpPr>
        <p:grpSpPr>
          <a:xfrm>
            <a:off x="7001690" y="1716387"/>
            <a:ext cx="3351175" cy="951972"/>
            <a:chOff x="332935" y="2720099"/>
            <a:chExt cx="2997544" cy="9519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6B12E3D-30AA-4FB3-9AAB-B4292711E754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7903200-9394-45E1-A0BC-37BFEDBD3F4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8C1F8C-D956-4167-9E84-1225AA7C8958}"/>
              </a:ext>
            </a:extLst>
          </p:cNvPr>
          <p:cNvGrpSpPr/>
          <p:nvPr/>
        </p:nvGrpSpPr>
        <p:grpSpPr>
          <a:xfrm>
            <a:off x="7001690" y="3009355"/>
            <a:ext cx="3351175" cy="951972"/>
            <a:chOff x="332935" y="2720099"/>
            <a:chExt cx="2997544" cy="9519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46A1BB3-EB7C-4E85-BFFA-9FE13D7FFDF3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BAAB699-3372-4A42-A77D-0B0169067D2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568D065-2F9A-46D5-B3FE-B49666435830}"/>
              </a:ext>
            </a:extLst>
          </p:cNvPr>
          <p:cNvGrpSpPr/>
          <p:nvPr/>
        </p:nvGrpSpPr>
        <p:grpSpPr>
          <a:xfrm>
            <a:off x="7001690" y="4266968"/>
            <a:ext cx="3351175" cy="951972"/>
            <a:chOff x="332935" y="2720099"/>
            <a:chExt cx="2997544" cy="9519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29C2471-09FB-478B-97D8-E0B1E815A34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068DCFB-91D9-45AA-9E87-A0B1108B347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90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8961</TotalTime>
  <Words>699</Words>
  <PresentationFormat>Widescreen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3-Segment Citrus Cycle – Slide Template</vt:lpstr>
      <vt:lpstr>3-Segment Citrus Cycle – Slide Template</vt:lpstr>
      <vt:lpstr>3-Segment Citrus Cycle – Slide Template</vt:lpstr>
      <vt:lpstr>3-Segment Citrus Cycle – Slide Template</vt:lpstr>
      <vt:lpstr>3-Segment Citrus Cycle – Slide Template</vt:lpstr>
      <vt:lpstr>3-Segment Citrus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3-Segment Citrus Cycle</dc:title>
  <dc:creator>PresentationGO.com</dc:creator>
  <dc:description>© Copyright PresentationGO.com</dc:description>
  <dcterms:created xsi:type="dcterms:W3CDTF">2014-11-26T05:14:11Z</dcterms:created>
  <dcterms:modified xsi:type="dcterms:W3CDTF">2021-12-02T16:36:06Z</dcterms:modified>
  <cp:category>Charts &amp; Diagrams</cp:category>
</cp:coreProperties>
</file>