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858"/>
    <a:srgbClr val="323A45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btitle 2"/>
          <p:cNvSpPr>
            <a:spLocks noGrp="1"/>
          </p:cNvSpPr>
          <p:nvPr/>
        </p:nvSpPr>
        <p:spPr>
          <a:xfrm>
            <a:off x="448843" y="2738464"/>
            <a:ext cx="2913471" cy="2117741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+mn-lt"/>
              </a:rPr>
              <a:t>Lorem ipsum dolor sit </a:t>
            </a:r>
            <a:r>
              <a:rPr lang="en-US" sz="1600" dirty="0" err="1">
                <a:latin typeface="+mn-lt"/>
              </a:rPr>
              <a:t>amet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malesuada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montes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lectus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nunc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conubia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adipiscing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est</a:t>
            </a:r>
            <a:r>
              <a:rPr lang="en-US" sz="1600" dirty="0">
                <a:latin typeface="+mn-lt"/>
              </a:rPr>
              <a:t> sit </a:t>
            </a:r>
            <a:r>
              <a:rPr lang="en-US" sz="1600" dirty="0" err="1">
                <a:latin typeface="+mn-lt"/>
              </a:rPr>
              <a:t>rhoncus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elit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amet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leo</a:t>
            </a:r>
            <a:r>
              <a:rPr lang="en-US" sz="1600" dirty="0">
                <a:latin typeface="+mn-lt"/>
              </a:rPr>
              <a:t> pharetra </a:t>
            </a:r>
            <a:r>
              <a:rPr lang="en-US" sz="1600" dirty="0" err="1">
                <a:latin typeface="+mn-lt"/>
              </a:rPr>
              <a:t>platea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metus</a:t>
            </a:r>
            <a:r>
              <a:rPr lang="en-US" sz="1600" dirty="0">
                <a:latin typeface="+mn-lt"/>
              </a:rPr>
              <a:t>. </a:t>
            </a:r>
            <a:r>
              <a:rPr lang="en-US" sz="1600" dirty="0" err="1">
                <a:latin typeface="+mn-lt"/>
              </a:rPr>
              <a:t>Elit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varius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nam</a:t>
            </a:r>
            <a:r>
              <a:rPr lang="en-US" sz="1600" dirty="0">
                <a:latin typeface="+mn-lt"/>
              </a:rPr>
              <a:t> dolor, </a:t>
            </a:r>
            <a:r>
              <a:rPr lang="en-US" sz="1600" dirty="0" err="1">
                <a:latin typeface="+mn-lt"/>
              </a:rPr>
              <a:t>tempor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etiam</a:t>
            </a:r>
            <a:r>
              <a:rPr lang="en-US" sz="1600" dirty="0">
                <a:latin typeface="+mn-lt"/>
              </a:rPr>
              <a:t> pharetra non, </a:t>
            </a:r>
            <a:r>
              <a:rPr lang="en-US" sz="1600" dirty="0" err="1">
                <a:latin typeface="+mn-lt"/>
              </a:rPr>
              <a:t>quis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eu</a:t>
            </a:r>
            <a:r>
              <a:rPr lang="en-US" sz="1600" dirty="0">
                <a:latin typeface="+mn-lt"/>
              </a:rPr>
              <a:t> a </a:t>
            </a:r>
            <a:r>
              <a:rPr lang="en-US" sz="1600" dirty="0" smtClean="0">
                <a:latin typeface="+mn-lt"/>
              </a:rPr>
              <a:t>magna </a:t>
            </a:r>
            <a:r>
              <a:rPr lang="en-US" sz="1600" dirty="0" err="1" smtClean="0">
                <a:latin typeface="+mn-lt"/>
              </a:rPr>
              <a:t>justo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10382" y="1"/>
            <a:ext cx="5933618" cy="5067656"/>
            <a:chOff x="1878549" y="0"/>
            <a:chExt cx="7265451" cy="6205119"/>
          </a:xfrm>
        </p:grpSpPr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848100" y="627702"/>
              <a:ext cx="5295900" cy="5577417"/>
            </a:xfrm>
            <a:custGeom>
              <a:avLst/>
              <a:gdLst>
                <a:gd name="T0" fmla="*/ 1050 w 1057"/>
                <a:gd name="T1" fmla="*/ 0 h 1113"/>
                <a:gd name="T2" fmla="*/ 891 w 1057"/>
                <a:gd name="T3" fmla="*/ 183 h 1113"/>
                <a:gd name="T4" fmla="*/ 891 w 1057"/>
                <a:gd name="T5" fmla="*/ 740 h 1113"/>
                <a:gd name="T6" fmla="*/ 891 w 1057"/>
                <a:gd name="T7" fmla="*/ 740 h 1113"/>
                <a:gd name="T8" fmla="*/ 636 w 1057"/>
                <a:gd name="T9" fmla="*/ 1018 h 1113"/>
                <a:gd name="T10" fmla="*/ 381 w 1057"/>
                <a:gd name="T11" fmla="*/ 740 h 1113"/>
                <a:gd name="T12" fmla="*/ 381 w 1057"/>
                <a:gd name="T13" fmla="*/ 713 h 1113"/>
                <a:gd name="T14" fmla="*/ 214 w 1057"/>
                <a:gd name="T15" fmla="*/ 529 h 1113"/>
                <a:gd name="T16" fmla="*/ 0 w 1057"/>
                <a:gd name="T17" fmla="*/ 529 h 1113"/>
                <a:gd name="T18" fmla="*/ 0 w 1057"/>
                <a:gd name="T19" fmla="*/ 624 h 1113"/>
                <a:gd name="T20" fmla="*/ 214 w 1057"/>
                <a:gd name="T21" fmla="*/ 624 h 1113"/>
                <a:gd name="T22" fmla="*/ 287 w 1057"/>
                <a:gd name="T23" fmla="*/ 713 h 1113"/>
                <a:gd name="T24" fmla="*/ 287 w 1057"/>
                <a:gd name="T25" fmla="*/ 740 h 1113"/>
                <a:gd name="T26" fmla="*/ 636 w 1057"/>
                <a:gd name="T27" fmla="*/ 1113 h 1113"/>
                <a:gd name="T28" fmla="*/ 986 w 1057"/>
                <a:gd name="T29" fmla="*/ 740 h 1113"/>
                <a:gd name="T30" fmla="*/ 986 w 1057"/>
                <a:gd name="T31" fmla="*/ 183 h 1113"/>
                <a:gd name="T32" fmla="*/ 1050 w 1057"/>
                <a:gd name="T33" fmla="*/ 94 h 1113"/>
                <a:gd name="T34" fmla="*/ 1057 w 1057"/>
                <a:gd name="T35" fmla="*/ 95 h 1113"/>
                <a:gd name="T36" fmla="*/ 1057 w 1057"/>
                <a:gd name="T37" fmla="*/ 0 h 1113"/>
                <a:gd name="T38" fmla="*/ 1050 w 1057"/>
                <a:gd name="T39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7" h="1113">
                  <a:moveTo>
                    <a:pt x="1050" y="0"/>
                  </a:moveTo>
                  <a:cubicBezTo>
                    <a:pt x="962" y="0"/>
                    <a:pt x="891" y="82"/>
                    <a:pt x="891" y="183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893"/>
                    <a:pt x="777" y="1018"/>
                    <a:pt x="636" y="1018"/>
                  </a:cubicBezTo>
                  <a:cubicBezTo>
                    <a:pt x="495" y="1018"/>
                    <a:pt x="381" y="893"/>
                    <a:pt x="381" y="740"/>
                  </a:cubicBezTo>
                  <a:cubicBezTo>
                    <a:pt x="381" y="713"/>
                    <a:pt x="381" y="713"/>
                    <a:pt x="381" y="713"/>
                  </a:cubicBezTo>
                  <a:cubicBezTo>
                    <a:pt x="381" y="613"/>
                    <a:pt x="305" y="529"/>
                    <a:pt x="214" y="529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624"/>
                    <a:pt x="214" y="624"/>
                    <a:pt x="214" y="624"/>
                  </a:cubicBezTo>
                  <a:cubicBezTo>
                    <a:pt x="253" y="624"/>
                    <a:pt x="287" y="666"/>
                    <a:pt x="287" y="713"/>
                  </a:cubicBezTo>
                  <a:cubicBezTo>
                    <a:pt x="287" y="740"/>
                    <a:pt x="287" y="740"/>
                    <a:pt x="287" y="740"/>
                  </a:cubicBezTo>
                  <a:cubicBezTo>
                    <a:pt x="287" y="945"/>
                    <a:pt x="443" y="1113"/>
                    <a:pt x="636" y="1113"/>
                  </a:cubicBezTo>
                  <a:cubicBezTo>
                    <a:pt x="829" y="1113"/>
                    <a:pt x="986" y="945"/>
                    <a:pt x="986" y="740"/>
                  </a:cubicBezTo>
                  <a:cubicBezTo>
                    <a:pt x="986" y="183"/>
                    <a:pt x="986" y="183"/>
                    <a:pt x="986" y="183"/>
                  </a:cubicBezTo>
                  <a:cubicBezTo>
                    <a:pt x="986" y="137"/>
                    <a:pt x="1016" y="94"/>
                    <a:pt x="1050" y="94"/>
                  </a:cubicBezTo>
                  <a:cubicBezTo>
                    <a:pt x="1053" y="94"/>
                    <a:pt x="1055" y="95"/>
                    <a:pt x="1057" y="95"/>
                  </a:cubicBezTo>
                  <a:cubicBezTo>
                    <a:pt x="1057" y="0"/>
                    <a:pt x="1057" y="0"/>
                    <a:pt x="1057" y="0"/>
                  </a:cubicBezTo>
                  <a:cubicBezTo>
                    <a:pt x="1055" y="0"/>
                    <a:pt x="1053" y="0"/>
                    <a:pt x="1050" y="0"/>
                  </a:cubicBezTo>
                </a:path>
              </a:pathLst>
            </a:custGeom>
            <a:solidFill>
              <a:srgbClr val="90BC33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246967" y="151452"/>
              <a:ext cx="5897033" cy="5577417"/>
            </a:xfrm>
            <a:custGeom>
              <a:avLst/>
              <a:gdLst>
                <a:gd name="T0" fmla="*/ 1170 w 1177"/>
                <a:gd name="T1" fmla="*/ 0 h 1113"/>
                <a:gd name="T2" fmla="*/ 917 w 1177"/>
                <a:gd name="T3" fmla="*/ 278 h 1113"/>
                <a:gd name="T4" fmla="*/ 917 w 1177"/>
                <a:gd name="T5" fmla="*/ 278 h 1113"/>
                <a:gd name="T6" fmla="*/ 917 w 1177"/>
                <a:gd name="T7" fmla="*/ 835 h 1113"/>
                <a:gd name="T8" fmla="*/ 917 w 1177"/>
                <a:gd name="T9" fmla="*/ 835 h 1113"/>
                <a:gd name="T10" fmla="*/ 917 w 1177"/>
                <a:gd name="T11" fmla="*/ 835 h 1113"/>
                <a:gd name="T12" fmla="*/ 756 w 1177"/>
                <a:gd name="T13" fmla="*/ 1018 h 1113"/>
                <a:gd name="T14" fmla="*/ 756 w 1177"/>
                <a:gd name="T15" fmla="*/ 1018 h 1113"/>
                <a:gd name="T16" fmla="*/ 756 w 1177"/>
                <a:gd name="T17" fmla="*/ 1018 h 1113"/>
                <a:gd name="T18" fmla="*/ 596 w 1177"/>
                <a:gd name="T19" fmla="*/ 835 h 1113"/>
                <a:gd name="T20" fmla="*/ 596 w 1177"/>
                <a:gd name="T21" fmla="*/ 835 h 1113"/>
                <a:gd name="T22" fmla="*/ 596 w 1177"/>
                <a:gd name="T23" fmla="*/ 808 h 1113"/>
                <a:gd name="T24" fmla="*/ 334 w 1177"/>
                <a:gd name="T25" fmla="*/ 530 h 1113"/>
                <a:gd name="T26" fmla="*/ 0 w 1177"/>
                <a:gd name="T27" fmla="*/ 530 h 1113"/>
                <a:gd name="T28" fmla="*/ 0 w 1177"/>
                <a:gd name="T29" fmla="*/ 624 h 1113"/>
                <a:gd name="T30" fmla="*/ 334 w 1177"/>
                <a:gd name="T31" fmla="*/ 624 h 1113"/>
                <a:gd name="T32" fmla="*/ 501 w 1177"/>
                <a:gd name="T33" fmla="*/ 808 h 1113"/>
                <a:gd name="T34" fmla="*/ 501 w 1177"/>
                <a:gd name="T35" fmla="*/ 835 h 1113"/>
                <a:gd name="T36" fmla="*/ 756 w 1177"/>
                <a:gd name="T37" fmla="*/ 1113 h 1113"/>
                <a:gd name="T38" fmla="*/ 1011 w 1177"/>
                <a:gd name="T39" fmla="*/ 835 h 1113"/>
                <a:gd name="T40" fmla="*/ 1011 w 1177"/>
                <a:gd name="T41" fmla="*/ 835 h 1113"/>
                <a:gd name="T42" fmla="*/ 1011 w 1177"/>
                <a:gd name="T43" fmla="*/ 278 h 1113"/>
                <a:gd name="T44" fmla="*/ 1170 w 1177"/>
                <a:gd name="T45" fmla="*/ 95 h 1113"/>
                <a:gd name="T46" fmla="*/ 1177 w 1177"/>
                <a:gd name="T47" fmla="*/ 95 h 1113"/>
                <a:gd name="T48" fmla="*/ 1177 w 1177"/>
                <a:gd name="T49" fmla="*/ 0 h 1113"/>
                <a:gd name="T50" fmla="*/ 1177 w 1177"/>
                <a:gd name="T51" fmla="*/ 0 h 1113"/>
                <a:gd name="T52" fmla="*/ 1170 w 1177"/>
                <a:gd name="T53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113">
                  <a:moveTo>
                    <a:pt x="1170" y="0"/>
                  </a:moveTo>
                  <a:cubicBezTo>
                    <a:pt x="1030" y="0"/>
                    <a:pt x="917" y="125"/>
                    <a:pt x="917" y="278"/>
                  </a:cubicBezTo>
                  <a:cubicBezTo>
                    <a:pt x="917" y="278"/>
                    <a:pt x="917" y="278"/>
                    <a:pt x="917" y="278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936"/>
                    <a:pt x="845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668" y="1018"/>
                    <a:pt x="596" y="936"/>
                    <a:pt x="596" y="835"/>
                  </a:cubicBezTo>
                  <a:cubicBezTo>
                    <a:pt x="596" y="835"/>
                    <a:pt x="596" y="835"/>
                    <a:pt x="596" y="835"/>
                  </a:cubicBezTo>
                  <a:cubicBezTo>
                    <a:pt x="596" y="808"/>
                    <a:pt x="596" y="808"/>
                    <a:pt x="596" y="808"/>
                  </a:cubicBezTo>
                  <a:cubicBezTo>
                    <a:pt x="596" y="655"/>
                    <a:pt x="478" y="530"/>
                    <a:pt x="334" y="530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334" y="624"/>
                    <a:pt x="334" y="624"/>
                    <a:pt x="334" y="624"/>
                  </a:cubicBezTo>
                  <a:cubicBezTo>
                    <a:pt x="426" y="624"/>
                    <a:pt x="501" y="707"/>
                    <a:pt x="501" y="808"/>
                  </a:cubicBezTo>
                  <a:cubicBezTo>
                    <a:pt x="501" y="835"/>
                    <a:pt x="501" y="835"/>
                    <a:pt x="501" y="835"/>
                  </a:cubicBezTo>
                  <a:cubicBezTo>
                    <a:pt x="501" y="988"/>
                    <a:pt x="615" y="1113"/>
                    <a:pt x="756" y="1113"/>
                  </a:cubicBezTo>
                  <a:cubicBezTo>
                    <a:pt x="897" y="1113"/>
                    <a:pt x="1011" y="988"/>
                    <a:pt x="1011" y="835"/>
                  </a:cubicBezTo>
                  <a:cubicBezTo>
                    <a:pt x="1011" y="835"/>
                    <a:pt x="1011" y="835"/>
                    <a:pt x="1011" y="835"/>
                  </a:cubicBezTo>
                  <a:cubicBezTo>
                    <a:pt x="1011" y="278"/>
                    <a:pt x="1011" y="278"/>
                    <a:pt x="1011" y="278"/>
                  </a:cubicBezTo>
                  <a:cubicBezTo>
                    <a:pt x="1011" y="177"/>
                    <a:pt x="1082" y="95"/>
                    <a:pt x="1170" y="95"/>
                  </a:cubicBezTo>
                  <a:cubicBezTo>
                    <a:pt x="1173" y="95"/>
                    <a:pt x="1175" y="95"/>
                    <a:pt x="1177" y="95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5" y="0"/>
                    <a:pt x="1173" y="0"/>
                    <a:pt x="1170" y="0"/>
                  </a:cubicBezTo>
                </a:path>
              </a:pathLst>
            </a:custGeom>
            <a:solidFill>
              <a:srgbClr val="DF361F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50067" y="0"/>
              <a:ext cx="6493933" cy="5266267"/>
            </a:xfrm>
            <a:custGeom>
              <a:avLst/>
              <a:gdLst>
                <a:gd name="T0" fmla="*/ 1296 w 1296"/>
                <a:gd name="T1" fmla="*/ 0 h 1051"/>
                <a:gd name="T2" fmla="*/ 1098 w 1296"/>
                <a:gd name="T3" fmla="*/ 0 h 1051"/>
                <a:gd name="T4" fmla="*/ 941 w 1296"/>
                <a:gd name="T5" fmla="*/ 311 h 1051"/>
                <a:gd name="T6" fmla="*/ 941 w 1296"/>
                <a:gd name="T7" fmla="*/ 868 h 1051"/>
                <a:gd name="T8" fmla="*/ 875 w 1296"/>
                <a:gd name="T9" fmla="*/ 957 h 1051"/>
                <a:gd name="T10" fmla="*/ 809 w 1296"/>
                <a:gd name="T11" fmla="*/ 868 h 1051"/>
                <a:gd name="T12" fmla="*/ 809 w 1296"/>
                <a:gd name="T13" fmla="*/ 841 h 1051"/>
                <a:gd name="T14" fmla="*/ 453 w 1296"/>
                <a:gd name="T15" fmla="*/ 468 h 1051"/>
                <a:gd name="T16" fmla="*/ 0 w 1296"/>
                <a:gd name="T17" fmla="*/ 468 h 1051"/>
                <a:gd name="T18" fmla="*/ 0 w 1296"/>
                <a:gd name="T19" fmla="*/ 563 h 1051"/>
                <a:gd name="T20" fmla="*/ 119 w 1296"/>
                <a:gd name="T21" fmla="*/ 563 h 1051"/>
                <a:gd name="T22" fmla="*/ 453 w 1296"/>
                <a:gd name="T23" fmla="*/ 563 h 1051"/>
                <a:gd name="T24" fmla="*/ 715 w 1296"/>
                <a:gd name="T25" fmla="*/ 841 h 1051"/>
                <a:gd name="T26" fmla="*/ 715 w 1296"/>
                <a:gd name="T27" fmla="*/ 868 h 1051"/>
                <a:gd name="T28" fmla="*/ 715 w 1296"/>
                <a:gd name="T29" fmla="*/ 868 h 1051"/>
                <a:gd name="T30" fmla="*/ 875 w 1296"/>
                <a:gd name="T31" fmla="*/ 1051 h 1051"/>
                <a:gd name="T32" fmla="*/ 875 w 1296"/>
                <a:gd name="T33" fmla="*/ 1051 h 1051"/>
                <a:gd name="T34" fmla="*/ 875 w 1296"/>
                <a:gd name="T35" fmla="*/ 1051 h 1051"/>
                <a:gd name="T36" fmla="*/ 1036 w 1296"/>
                <a:gd name="T37" fmla="*/ 868 h 1051"/>
                <a:gd name="T38" fmla="*/ 1036 w 1296"/>
                <a:gd name="T39" fmla="*/ 868 h 1051"/>
                <a:gd name="T40" fmla="*/ 1036 w 1296"/>
                <a:gd name="T41" fmla="*/ 311 h 1051"/>
                <a:gd name="T42" fmla="*/ 1036 w 1296"/>
                <a:gd name="T43" fmla="*/ 311 h 1051"/>
                <a:gd name="T44" fmla="*/ 1289 w 1296"/>
                <a:gd name="T45" fmla="*/ 33 h 1051"/>
                <a:gd name="T46" fmla="*/ 1296 w 1296"/>
                <a:gd name="T47" fmla="*/ 33 h 1051"/>
                <a:gd name="T48" fmla="*/ 1296 w 1296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1051">
                  <a:moveTo>
                    <a:pt x="1296" y="0"/>
                  </a:moveTo>
                  <a:cubicBezTo>
                    <a:pt x="1098" y="0"/>
                    <a:pt x="1098" y="0"/>
                    <a:pt x="1098" y="0"/>
                  </a:cubicBezTo>
                  <a:cubicBezTo>
                    <a:pt x="1004" y="67"/>
                    <a:pt x="941" y="181"/>
                    <a:pt x="941" y="311"/>
                  </a:cubicBezTo>
                  <a:cubicBezTo>
                    <a:pt x="941" y="868"/>
                    <a:pt x="941" y="868"/>
                    <a:pt x="941" y="868"/>
                  </a:cubicBezTo>
                  <a:cubicBezTo>
                    <a:pt x="941" y="915"/>
                    <a:pt x="910" y="957"/>
                    <a:pt x="875" y="957"/>
                  </a:cubicBezTo>
                  <a:cubicBezTo>
                    <a:pt x="840" y="957"/>
                    <a:pt x="809" y="915"/>
                    <a:pt x="809" y="868"/>
                  </a:cubicBezTo>
                  <a:cubicBezTo>
                    <a:pt x="809" y="841"/>
                    <a:pt x="809" y="841"/>
                    <a:pt x="809" y="841"/>
                  </a:cubicBezTo>
                  <a:cubicBezTo>
                    <a:pt x="809" y="635"/>
                    <a:pt x="649" y="468"/>
                    <a:pt x="453" y="468"/>
                  </a:cubicBezTo>
                  <a:cubicBezTo>
                    <a:pt x="0" y="468"/>
                    <a:pt x="0" y="468"/>
                    <a:pt x="0" y="468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119" y="563"/>
                    <a:pt x="119" y="563"/>
                    <a:pt x="119" y="563"/>
                  </a:cubicBezTo>
                  <a:cubicBezTo>
                    <a:pt x="453" y="563"/>
                    <a:pt x="453" y="563"/>
                    <a:pt x="453" y="563"/>
                  </a:cubicBezTo>
                  <a:cubicBezTo>
                    <a:pt x="597" y="563"/>
                    <a:pt x="715" y="688"/>
                    <a:pt x="715" y="841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967"/>
                    <a:pt x="788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962" y="1051"/>
                    <a:pt x="1036" y="967"/>
                    <a:pt x="1036" y="868"/>
                  </a:cubicBezTo>
                  <a:cubicBezTo>
                    <a:pt x="1036" y="868"/>
                    <a:pt x="1036" y="868"/>
                    <a:pt x="1036" y="868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158"/>
                    <a:pt x="1149" y="33"/>
                    <a:pt x="1289" y="33"/>
                  </a:cubicBezTo>
                  <a:cubicBezTo>
                    <a:pt x="1292" y="33"/>
                    <a:pt x="1294" y="33"/>
                    <a:pt x="1296" y="33"/>
                  </a:cubicBezTo>
                  <a:cubicBezTo>
                    <a:pt x="1296" y="0"/>
                    <a:pt x="1296" y="0"/>
                    <a:pt x="1296" y="0"/>
                  </a:cubicBezTo>
                </a:path>
              </a:pathLst>
            </a:custGeom>
            <a:solidFill>
              <a:srgbClr val="6C2B43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73868" y="2345018"/>
              <a:ext cx="309225" cy="476019"/>
            </a:xfrm>
            <a:custGeom>
              <a:avLst/>
              <a:gdLst>
                <a:gd name="connsiteX0" fmla="*/ 0 w 309225"/>
                <a:gd name="connsiteY0" fmla="*/ 0 h 476019"/>
                <a:gd name="connsiteX1" fmla="*/ 190080 w 309225"/>
                <a:gd name="connsiteY1" fmla="*/ 0 h 476019"/>
                <a:gd name="connsiteX2" fmla="*/ 244816 w 309225"/>
                <a:gd name="connsiteY2" fmla="*/ 0 h 476019"/>
                <a:gd name="connsiteX3" fmla="*/ 274294 w 309225"/>
                <a:gd name="connsiteY3" fmla="*/ 54310 h 476019"/>
                <a:gd name="connsiteX4" fmla="*/ 309225 w 309225"/>
                <a:gd name="connsiteY4" fmla="*/ 227329 h 476019"/>
                <a:gd name="connsiteX5" fmla="*/ 233312 w 309225"/>
                <a:gd name="connsiteY5" fmla="*/ 475853 h 476019"/>
                <a:gd name="connsiteX6" fmla="*/ 233176 w 309225"/>
                <a:gd name="connsiteY6" fmla="*/ 476019 h 476019"/>
                <a:gd name="connsiteX7" fmla="*/ 196819 w 309225"/>
                <a:gd name="connsiteY7" fmla="*/ 476019 h 476019"/>
                <a:gd name="connsiteX8" fmla="*/ 0 w 309225"/>
                <a:gd name="connsiteY8" fmla="*/ 476019 h 476019"/>
                <a:gd name="connsiteX9" fmla="*/ 0 w 309225"/>
                <a:gd name="connsiteY9" fmla="*/ 0 h 476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25" h="476019">
                  <a:moveTo>
                    <a:pt x="0" y="0"/>
                  </a:moveTo>
                  <a:cubicBezTo>
                    <a:pt x="0" y="0"/>
                    <a:pt x="0" y="0"/>
                    <a:pt x="190080" y="0"/>
                  </a:cubicBezTo>
                  <a:lnTo>
                    <a:pt x="244816" y="0"/>
                  </a:lnTo>
                  <a:lnTo>
                    <a:pt x="274294" y="54310"/>
                  </a:lnTo>
                  <a:cubicBezTo>
                    <a:pt x="296787" y="107489"/>
                    <a:pt x="309225" y="165956"/>
                    <a:pt x="309225" y="227329"/>
                  </a:cubicBezTo>
                  <a:cubicBezTo>
                    <a:pt x="309225" y="319388"/>
                    <a:pt x="281240" y="404911"/>
                    <a:pt x="233312" y="475853"/>
                  </a:cubicBezTo>
                  <a:lnTo>
                    <a:pt x="233176" y="476019"/>
                  </a:lnTo>
                  <a:lnTo>
                    <a:pt x="196819" y="476019"/>
                  </a:lnTo>
                  <a:cubicBezTo>
                    <a:pt x="139753" y="476019"/>
                    <a:pt x="74535" y="476019"/>
                    <a:pt x="0" y="476019"/>
                  </a:cubicBezTo>
                  <a:cubicBezTo>
                    <a:pt x="0" y="476019"/>
                    <a:pt x="0" y="476019"/>
                    <a:pt x="0" y="0"/>
                  </a:cubicBezTo>
                  <a:close/>
                </a:path>
              </a:pathLst>
            </a:custGeom>
            <a:solidFill>
              <a:srgbClr val="51203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70767" y="2807366"/>
              <a:ext cx="618784" cy="471049"/>
            </a:xfrm>
            <a:custGeom>
              <a:avLst/>
              <a:gdLst>
                <a:gd name="connsiteX0" fmla="*/ 0 w 618784"/>
                <a:gd name="connsiteY0" fmla="*/ 0 h 471049"/>
                <a:gd name="connsiteX1" fmla="*/ 543778 w 618784"/>
                <a:gd name="connsiteY1" fmla="*/ 0 h 471049"/>
                <a:gd name="connsiteX2" fmla="*/ 547566 w 618784"/>
                <a:gd name="connsiteY2" fmla="*/ 0 h 471049"/>
                <a:gd name="connsiteX3" fmla="*/ 583853 w 618784"/>
                <a:gd name="connsiteY3" fmla="*/ 66854 h 471049"/>
                <a:gd name="connsiteX4" fmla="*/ 618784 w 618784"/>
                <a:gd name="connsiteY4" fmla="*/ 239874 h 471049"/>
                <a:gd name="connsiteX5" fmla="*/ 583853 w 618784"/>
                <a:gd name="connsiteY5" fmla="*/ 412894 h 471049"/>
                <a:gd name="connsiteX6" fmla="*/ 552288 w 618784"/>
                <a:gd name="connsiteY6" fmla="*/ 471049 h 471049"/>
                <a:gd name="connsiteX7" fmla="*/ 427904 w 618784"/>
                <a:gd name="connsiteY7" fmla="*/ 471049 h 471049"/>
                <a:gd name="connsiteX8" fmla="*/ 0 w 618784"/>
                <a:gd name="connsiteY8" fmla="*/ 471049 h 471049"/>
                <a:gd name="connsiteX9" fmla="*/ 0 w 618784"/>
                <a:gd name="connsiteY9" fmla="*/ 0 h 47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8784" h="471049">
                  <a:moveTo>
                    <a:pt x="0" y="0"/>
                  </a:moveTo>
                  <a:cubicBezTo>
                    <a:pt x="0" y="0"/>
                    <a:pt x="0" y="0"/>
                    <a:pt x="543778" y="0"/>
                  </a:cubicBezTo>
                  <a:lnTo>
                    <a:pt x="547566" y="0"/>
                  </a:lnTo>
                  <a:lnTo>
                    <a:pt x="583853" y="66854"/>
                  </a:lnTo>
                  <a:cubicBezTo>
                    <a:pt x="606346" y="120034"/>
                    <a:pt x="618784" y="178501"/>
                    <a:pt x="618784" y="239874"/>
                  </a:cubicBezTo>
                  <a:cubicBezTo>
                    <a:pt x="618784" y="301247"/>
                    <a:pt x="606346" y="359715"/>
                    <a:pt x="583853" y="412894"/>
                  </a:cubicBezTo>
                  <a:lnTo>
                    <a:pt x="552288" y="471049"/>
                  </a:lnTo>
                  <a:lnTo>
                    <a:pt x="427904" y="471049"/>
                  </a:lnTo>
                  <a:cubicBezTo>
                    <a:pt x="299058" y="471049"/>
                    <a:pt x="156883" y="471049"/>
                    <a:pt x="0" y="471049"/>
                  </a:cubicBezTo>
                  <a:cubicBezTo>
                    <a:pt x="0" y="471049"/>
                    <a:pt x="0" y="471049"/>
                    <a:pt x="0" y="0"/>
                  </a:cubicBezTo>
                  <a:close/>
                </a:path>
              </a:pathLst>
            </a:custGeom>
            <a:solidFill>
              <a:srgbClr val="A72817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07010" y="3278604"/>
              <a:ext cx="889000" cy="476060"/>
            </a:xfrm>
            <a:custGeom>
              <a:avLst/>
              <a:gdLst>
                <a:gd name="connsiteX0" fmla="*/ 73203 w 889000"/>
                <a:gd name="connsiteY0" fmla="*/ 0 h 476060"/>
                <a:gd name="connsiteX1" fmla="*/ 98916 w 889000"/>
                <a:gd name="connsiteY1" fmla="*/ 0 h 476060"/>
                <a:gd name="connsiteX2" fmla="*/ 683185 w 889000"/>
                <a:gd name="connsiteY2" fmla="*/ 0 h 476060"/>
                <a:gd name="connsiteX3" fmla="*/ 815798 w 889000"/>
                <a:gd name="connsiteY3" fmla="*/ 0 h 476060"/>
                <a:gd name="connsiteX4" fmla="*/ 854069 w 889000"/>
                <a:gd name="connsiteY4" fmla="*/ 70510 h 476060"/>
                <a:gd name="connsiteX5" fmla="*/ 889000 w 889000"/>
                <a:gd name="connsiteY5" fmla="*/ 243529 h 476060"/>
                <a:gd name="connsiteX6" fmla="*/ 854069 w 889000"/>
                <a:gd name="connsiteY6" fmla="*/ 416549 h 476060"/>
                <a:gd name="connsiteX7" fmla="*/ 821768 w 889000"/>
                <a:gd name="connsiteY7" fmla="*/ 476060 h 476060"/>
                <a:gd name="connsiteX8" fmla="*/ 775328 w 889000"/>
                <a:gd name="connsiteY8" fmla="*/ 476060 h 476060"/>
                <a:gd name="connsiteX9" fmla="*/ 153626 w 889000"/>
                <a:gd name="connsiteY9" fmla="*/ 476060 h 476060"/>
                <a:gd name="connsiteX10" fmla="*/ 67233 w 889000"/>
                <a:gd name="connsiteY10" fmla="*/ 476060 h 476060"/>
                <a:gd name="connsiteX11" fmla="*/ 34931 w 889000"/>
                <a:gd name="connsiteY11" fmla="*/ 416549 h 476060"/>
                <a:gd name="connsiteX12" fmla="*/ 0 w 889000"/>
                <a:gd name="connsiteY12" fmla="*/ 243529 h 476060"/>
                <a:gd name="connsiteX13" fmla="*/ 34931 w 889000"/>
                <a:gd name="connsiteY13" fmla="*/ 70510 h 47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9000" h="476060">
                  <a:moveTo>
                    <a:pt x="73203" y="0"/>
                  </a:moveTo>
                  <a:lnTo>
                    <a:pt x="98916" y="0"/>
                  </a:lnTo>
                  <a:cubicBezTo>
                    <a:pt x="199436" y="0"/>
                    <a:pt x="375345" y="0"/>
                    <a:pt x="683185" y="0"/>
                  </a:cubicBezTo>
                  <a:lnTo>
                    <a:pt x="815798" y="0"/>
                  </a:lnTo>
                  <a:lnTo>
                    <a:pt x="854069" y="70510"/>
                  </a:lnTo>
                  <a:cubicBezTo>
                    <a:pt x="876562" y="123689"/>
                    <a:pt x="889000" y="182156"/>
                    <a:pt x="889000" y="243529"/>
                  </a:cubicBezTo>
                  <a:cubicBezTo>
                    <a:pt x="889000" y="304902"/>
                    <a:pt x="876562" y="363369"/>
                    <a:pt x="854069" y="416549"/>
                  </a:cubicBezTo>
                  <a:lnTo>
                    <a:pt x="821768" y="476060"/>
                  </a:lnTo>
                  <a:lnTo>
                    <a:pt x="775328" y="476060"/>
                  </a:lnTo>
                  <a:cubicBezTo>
                    <a:pt x="644443" y="476060"/>
                    <a:pt x="448116" y="476060"/>
                    <a:pt x="153626" y="476060"/>
                  </a:cubicBezTo>
                  <a:lnTo>
                    <a:pt x="67233" y="476060"/>
                  </a:lnTo>
                  <a:lnTo>
                    <a:pt x="34931" y="416549"/>
                  </a:lnTo>
                  <a:cubicBezTo>
                    <a:pt x="12438" y="363369"/>
                    <a:pt x="0" y="304902"/>
                    <a:pt x="0" y="243529"/>
                  </a:cubicBezTo>
                  <a:cubicBezTo>
                    <a:pt x="0" y="182156"/>
                    <a:pt x="12438" y="123689"/>
                    <a:pt x="34931" y="70510"/>
                  </a:cubicBezTo>
                  <a:close/>
                </a:path>
              </a:pathLst>
            </a:custGeom>
            <a:solidFill>
              <a:srgbClr val="6C8D26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878549" y="2127846"/>
              <a:ext cx="889000" cy="889000"/>
              <a:chOff x="4926549" y="2127846"/>
              <a:chExt cx="889000" cy="8890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926549" y="2127846"/>
                <a:ext cx="889000" cy="889000"/>
              </a:xfrm>
              <a:prstGeom prst="ellipse">
                <a:avLst/>
              </a:prstGeom>
              <a:solidFill>
                <a:srgbClr val="6C2B4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Shape 4082"/>
              <p:cNvSpPr/>
              <p:nvPr/>
            </p:nvSpPr>
            <p:spPr>
              <a:xfrm>
                <a:off x="5119611" y="2358819"/>
                <a:ext cx="491410" cy="431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759" y="119724"/>
                    </a:moveTo>
                    <a:lnTo>
                      <a:pt x="119759" y="119724"/>
                    </a:lnTo>
                    <a:cubicBezTo>
                      <a:pt x="119759" y="119724"/>
                      <a:pt x="119759" y="92965"/>
                      <a:pt x="117349" y="90482"/>
                    </a:cubicBezTo>
                    <a:cubicBezTo>
                      <a:pt x="115421" y="88000"/>
                      <a:pt x="111325" y="83310"/>
                      <a:pt x="102409" y="80827"/>
                    </a:cubicBezTo>
                    <a:cubicBezTo>
                      <a:pt x="93975" y="75862"/>
                      <a:pt x="89638" y="70896"/>
                      <a:pt x="89638" y="63724"/>
                    </a:cubicBezTo>
                    <a:cubicBezTo>
                      <a:pt x="89638" y="58758"/>
                      <a:pt x="93975" y="61241"/>
                      <a:pt x="93975" y="54068"/>
                    </a:cubicBezTo>
                    <a:cubicBezTo>
                      <a:pt x="93975" y="49103"/>
                      <a:pt x="98313" y="54068"/>
                      <a:pt x="98313" y="43862"/>
                    </a:cubicBezTo>
                    <a:cubicBezTo>
                      <a:pt x="98313" y="41655"/>
                      <a:pt x="96144" y="41655"/>
                      <a:pt x="96144" y="41655"/>
                    </a:cubicBezTo>
                    <a:cubicBezTo>
                      <a:pt x="96144" y="41655"/>
                      <a:pt x="98313" y="36689"/>
                      <a:pt x="98313" y="31724"/>
                    </a:cubicBezTo>
                    <a:cubicBezTo>
                      <a:pt x="98313" y="27034"/>
                      <a:pt x="96144" y="17103"/>
                      <a:pt x="83373" y="17103"/>
                    </a:cubicBezTo>
                    <a:cubicBezTo>
                      <a:pt x="70602" y="17103"/>
                      <a:pt x="68433" y="27034"/>
                      <a:pt x="68433" y="31724"/>
                    </a:cubicBezTo>
                    <a:cubicBezTo>
                      <a:pt x="68433" y="36689"/>
                      <a:pt x="70602" y="41655"/>
                      <a:pt x="70602" y="41655"/>
                    </a:cubicBezTo>
                    <a:cubicBezTo>
                      <a:pt x="70602" y="41655"/>
                      <a:pt x="68433" y="41655"/>
                      <a:pt x="68433" y="43862"/>
                    </a:cubicBezTo>
                    <a:cubicBezTo>
                      <a:pt x="68433" y="54068"/>
                      <a:pt x="70602" y="49103"/>
                      <a:pt x="72771" y="54068"/>
                    </a:cubicBezTo>
                    <a:cubicBezTo>
                      <a:pt x="72771" y="61241"/>
                      <a:pt x="74939" y="58758"/>
                      <a:pt x="74939" y="63724"/>
                    </a:cubicBezTo>
                    <a:cubicBezTo>
                      <a:pt x="74939" y="68689"/>
                      <a:pt x="74939" y="73379"/>
                      <a:pt x="70602" y="75862"/>
                    </a:cubicBezTo>
                    <a:cubicBezTo>
                      <a:pt x="89638" y="88000"/>
                      <a:pt x="91807" y="88000"/>
                      <a:pt x="91807" y="100413"/>
                    </a:cubicBezTo>
                    <a:cubicBezTo>
                      <a:pt x="91807" y="119724"/>
                      <a:pt x="91807" y="119724"/>
                      <a:pt x="91807" y="119724"/>
                    </a:cubicBezTo>
                    <a:lnTo>
                      <a:pt x="119759" y="119724"/>
                    </a:lnTo>
                    <a:close/>
                    <a:moveTo>
                      <a:pt x="62168" y="83310"/>
                    </a:moveTo>
                    <a:lnTo>
                      <a:pt x="62168" y="83310"/>
                    </a:lnTo>
                    <a:cubicBezTo>
                      <a:pt x="49156" y="78344"/>
                      <a:pt x="45060" y="73379"/>
                      <a:pt x="45060" y="63724"/>
                    </a:cubicBezTo>
                    <a:cubicBezTo>
                      <a:pt x="45060" y="56275"/>
                      <a:pt x="49156" y="58758"/>
                      <a:pt x="51325" y="46344"/>
                    </a:cubicBezTo>
                    <a:cubicBezTo>
                      <a:pt x="51325" y="43862"/>
                      <a:pt x="55662" y="46344"/>
                      <a:pt x="55662" y="36689"/>
                    </a:cubicBezTo>
                    <a:cubicBezTo>
                      <a:pt x="55662" y="31724"/>
                      <a:pt x="53493" y="31724"/>
                      <a:pt x="53493" y="31724"/>
                    </a:cubicBezTo>
                    <a:cubicBezTo>
                      <a:pt x="53493" y="31724"/>
                      <a:pt x="53493" y="24551"/>
                      <a:pt x="55662" y="19586"/>
                    </a:cubicBezTo>
                    <a:cubicBezTo>
                      <a:pt x="55662" y="14620"/>
                      <a:pt x="51325" y="0"/>
                      <a:pt x="36385" y="0"/>
                    </a:cubicBezTo>
                    <a:cubicBezTo>
                      <a:pt x="19277" y="0"/>
                      <a:pt x="17108" y="14620"/>
                      <a:pt x="17108" y="19586"/>
                    </a:cubicBezTo>
                    <a:cubicBezTo>
                      <a:pt x="17108" y="24551"/>
                      <a:pt x="17108" y="31724"/>
                      <a:pt x="17108" y="31724"/>
                    </a:cubicBezTo>
                    <a:cubicBezTo>
                      <a:pt x="17108" y="31724"/>
                      <a:pt x="17108" y="31724"/>
                      <a:pt x="17108" y="36689"/>
                    </a:cubicBezTo>
                    <a:cubicBezTo>
                      <a:pt x="17108" y="46344"/>
                      <a:pt x="19277" y="43862"/>
                      <a:pt x="21445" y="46344"/>
                    </a:cubicBezTo>
                    <a:cubicBezTo>
                      <a:pt x="21445" y="58758"/>
                      <a:pt x="25783" y="56275"/>
                      <a:pt x="25783" y="63724"/>
                    </a:cubicBezTo>
                    <a:cubicBezTo>
                      <a:pt x="25783" y="73379"/>
                      <a:pt x="21445" y="78344"/>
                      <a:pt x="10843" y="83310"/>
                    </a:cubicBezTo>
                    <a:cubicBezTo>
                      <a:pt x="6506" y="85517"/>
                      <a:pt x="0" y="88000"/>
                      <a:pt x="0" y="95448"/>
                    </a:cubicBezTo>
                    <a:cubicBezTo>
                      <a:pt x="0" y="119724"/>
                      <a:pt x="0" y="119724"/>
                      <a:pt x="0" y="119724"/>
                    </a:cubicBezTo>
                    <a:cubicBezTo>
                      <a:pt x="83373" y="119724"/>
                      <a:pt x="83373" y="119724"/>
                      <a:pt x="83373" y="119724"/>
                    </a:cubicBezTo>
                    <a:cubicBezTo>
                      <a:pt x="83373" y="119724"/>
                      <a:pt x="83373" y="105103"/>
                      <a:pt x="83373" y="100413"/>
                    </a:cubicBezTo>
                    <a:cubicBezTo>
                      <a:pt x="83373" y="95448"/>
                      <a:pt x="72771" y="90482"/>
                      <a:pt x="62168" y="8331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785008" y="2602739"/>
              <a:ext cx="889000" cy="889000"/>
              <a:chOff x="5833008" y="2602739"/>
              <a:chExt cx="889000" cy="8890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833008" y="2602739"/>
                <a:ext cx="889000" cy="889000"/>
              </a:xfrm>
              <a:prstGeom prst="ellipse">
                <a:avLst/>
              </a:prstGeom>
              <a:solidFill>
                <a:srgbClr val="DF361F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Shape 4151"/>
              <p:cNvSpPr/>
              <p:nvPr/>
            </p:nvSpPr>
            <p:spPr>
              <a:xfrm>
                <a:off x="6030048" y="2835604"/>
                <a:ext cx="494920" cy="44940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637" y="72743"/>
                    </a:moveTo>
                    <a:lnTo>
                      <a:pt x="59637" y="72743"/>
                    </a:lnTo>
                    <a:cubicBezTo>
                      <a:pt x="74607" y="72743"/>
                      <a:pt x="85472" y="68230"/>
                      <a:pt x="87645" y="61061"/>
                    </a:cubicBezTo>
                    <a:cubicBezTo>
                      <a:pt x="85472" y="54159"/>
                      <a:pt x="83299" y="46991"/>
                      <a:pt x="81368" y="40088"/>
                    </a:cubicBezTo>
                    <a:cubicBezTo>
                      <a:pt x="79195" y="44601"/>
                      <a:pt x="70503" y="49380"/>
                      <a:pt x="59637" y="49380"/>
                    </a:cubicBezTo>
                    <a:cubicBezTo>
                      <a:pt x="49014" y="49380"/>
                      <a:pt x="40563" y="44601"/>
                      <a:pt x="40563" y="40088"/>
                    </a:cubicBezTo>
                    <a:cubicBezTo>
                      <a:pt x="36217" y="46991"/>
                      <a:pt x="34044" y="54159"/>
                      <a:pt x="32112" y="61061"/>
                    </a:cubicBezTo>
                    <a:cubicBezTo>
                      <a:pt x="34044" y="68230"/>
                      <a:pt x="44909" y="72743"/>
                      <a:pt x="59637" y="72743"/>
                    </a:cubicBezTo>
                    <a:close/>
                    <a:moveTo>
                      <a:pt x="59637" y="28141"/>
                    </a:moveTo>
                    <a:lnTo>
                      <a:pt x="59637" y="28141"/>
                    </a:lnTo>
                    <a:cubicBezTo>
                      <a:pt x="66156" y="28141"/>
                      <a:pt x="72434" y="25752"/>
                      <a:pt x="74607" y="23362"/>
                    </a:cubicBezTo>
                    <a:cubicBezTo>
                      <a:pt x="72434" y="16460"/>
                      <a:pt x="70503" y="9292"/>
                      <a:pt x="68571" y="4513"/>
                    </a:cubicBezTo>
                    <a:cubicBezTo>
                      <a:pt x="68571" y="2123"/>
                      <a:pt x="63983" y="0"/>
                      <a:pt x="59637" y="0"/>
                    </a:cubicBezTo>
                    <a:cubicBezTo>
                      <a:pt x="55533" y="0"/>
                      <a:pt x="51187" y="2123"/>
                      <a:pt x="51187" y="4513"/>
                    </a:cubicBezTo>
                    <a:cubicBezTo>
                      <a:pt x="49014" y="9292"/>
                      <a:pt x="46841" y="16460"/>
                      <a:pt x="44909" y="23362"/>
                    </a:cubicBezTo>
                    <a:cubicBezTo>
                      <a:pt x="46841" y="25752"/>
                      <a:pt x="53360" y="28141"/>
                      <a:pt x="59637" y="28141"/>
                    </a:cubicBezTo>
                    <a:close/>
                    <a:moveTo>
                      <a:pt x="113239" y="79911"/>
                    </a:moveTo>
                    <a:lnTo>
                      <a:pt x="113239" y="79911"/>
                    </a:lnTo>
                    <a:cubicBezTo>
                      <a:pt x="89818" y="70619"/>
                      <a:pt x="89818" y="70619"/>
                      <a:pt x="89818" y="70619"/>
                    </a:cubicBezTo>
                    <a:cubicBezTo>
                      <a:pt x="91991" y="77522"/>
                      <a:pt x="91991" y="77522"/>
                      <a:pt x="91991" y="77522"/>
                    </a:cubicBezTo>
                    <a:cubicBezTo>
                      <a:pt x="91991" y="86814"/>
                      <a:pt x="77022" y="91592"/>
                      <a:pt x="59637" y="91592"/>
                    </a:cubicBezTo>
                    <a:cubicBezTo>
                      <a:pt x="42736" y="91592"/>
                      <a:pt x="27766" y="86814"/>
                      <a:pt x="27766" y="77522"/>
                    </a:cubicBezTo>
                    <a:cubicBezTo>
                      <a:pt x="29939" y="70619"/>
                      <a:pt x="29939" y="70619"/>
                      <a:pt x="29939" y="70619"/>
                    </a:cubicBezTo>
                    <a:cubicBezTo>
                      <a:pt x="6277" y="79911"/>
                      <a:pt x="6277" y="79911"/>
                      <a:pt x="6277" y="79911"/>
                    </a:cubicBezTo>
                    <a:cubicBezTo>
                      <a:pt x="0" y="82300"/>
                      <a:pt x="0" y="86814"/>
                      <a:pt x="6277" y="91592"/>
                    </a:cubicBezTo>
                    <a:cubicBezTo>
                      <a:pt x="49014" y="115221"/>
                      <a:pt x="49014" y="115221"/>
                      <a:pt x="49014" y="115221"/>
                    </a:cubicBezTo>
                    <a:cubicBezTo>
                      <a:pt x="55533" y="119734"/>
                      <a:pt x="63983" y="119734"/>
                      <a:pt x="70503" y="115221"/>
                    </a:cubicBezTo>
                    <a:cubicBezTo>
                      <a:pt x="113239" y="91592"/>
                      <a:pt x="113239" y="91592"/>
                      <a:pt x="113239" y="91592"/>
                    </a:cubicBezTo>
                    <a:cubicBezTo>
                      <a:pt x="119758" y="86814"/>
                      <a:pt x="119758" y="82300"/>
                      <a:pt x="113239" y="7991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91467" y="3077633"/>
              <a:ext cx="889000" cy="889000"/>
              <a:chOff x="6739467" y="3077633"/>
              <a:chExt cx="889000" cy="88900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739467" y="3077633"/>
                <a:ext cx="889000" cy="889000"/>
              </a:xfrm>
              <a:prstGeom prst="ellipse">
                <a:avLst/>
              </a:prstGeom>
              <a:solidFill>
                <a:srgbClr val="90BC3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Shape 4159"/>
              <p:cNvSpPr/>
              <p:nvPr/>
            </p:nvSpPr>
            <p:spPr>
              <a:xfrm>
                <a:off x="6962832" y="3295442"/>
                <a:ext cx="442270" cy="4423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8918" y="107865"/>
                    </a:moveTo>
                    <a:lnTo>
                      <a:pt x="18918" y="107865"/>
                    </a:lnTo>
                    <a:cubicBezTo>
                      <a:pt x="18918" y="114876"/>
                      <a:pt x="26486" y="119730"/>
                      <a:pt x="33513" y="119730"/>
                    </a:cubicBezTo>
                    <a:cubicBezTo>
                      <a:pt x="40810" y="119730"/>
                      <a:pt x="45405" y="114876"/>
                      <a:pt x="45405" y="107865"/>
                    </a:cubicBezTo>
                    <a:cubicBezTo>
                      <a:pt x="45405" y="100584"/>
                      <a:pt x="40810" y="93303"/>
                      <a:pt x="33513" y="93303"/>
                    </a:cubicBezTo>
                    <a:cubicBezTo>
                      <a:pt x="26486" y="93303"/>
                      <a:pt x="18918" y="100584"/>
                      <a:pt x="18918" y="107865"/>
                    </a:cubicBezTo>
                    <a:close/>
                    <a:moveTo>
                      <a:pt x="86216" y="107865"/>
                    </a:moveTo>
                    <a:lnTo>
                      <a:pt x="86216" y="107865"/>
                    </a:lnTo>
                    <a:cubicBezTo>
                      <a:pt x="86216" y="114876"/>
                      <a:pt x="93243" y="119730"/>
                      <a:pt x="100540" y="119730"/>
                    </a:cubicBezTo>
                    <a:cubicBezTo>
                      <a:pt x="107837" y="119730"/>
                      <a:pt x="112702" y="114876"/>
                      <a:pt x="112702" y="107865"/>
                    </a:cubicBezTo>
                    <a:cubicBezTo>
                      <a:pt x="112702" y="100584"/>
                      <a:pt x="107837" y="93303"/>
                      <a:pt x="100540" y="93303"/>
                    </a:cubicBezTo>
                    <a:cubicBezTo>
                      <a:pt x="93243" y="93303"/>
                      <a:pt x="86216" y="100584"/>
                      <a:pt x="86216" y="107865"/>
                    </a:cubicBezTo>
                    <a:close/>
                    <a:moveTo>
                      <a:pt x="42972" y="76584"/>
                    </a:moveTo>
                    <a:lnTo>
                      <a:pt x="42972" y="76584"/>
                    </a:lnTo>
                    <a:cubicBezTo>
                      <a:pt x="117297" y="55011"/>
                      <a:pt x="117297" y="55011"/>
                      <a:pt x="117297" y="55011"/>
                    </a:cubicBezTo>
                    <a:cubicBezTo>
                      <a:pt x="119729" y="55011"/>
                      <a:pt x="119729" y="52584"/>
                      <a:pt x="119729" y="50426"/>
                    </a:cubicBezTo>
                    <a:cubicBezTo>
                      <a:pt x="119729" y="14561"/>
                      <a:pt x="119729" y="14561"/>
                      <a:pt x="119729" y="14561"/>
                    </a:cubicBezTo>
                    <a:cubicBezTo>
                      <a:pt x="26486" y="14561"/>
                      <a:pt x="26486" y="14561"/>
                      <a:pt x="26486" y="14561"/>
                    </a:cubicBezTo>
                    <a:cubicBezTo>
                      <a:pt x="26486" y="2696"/>
                      <a:pt x="26486" y="2696"/>
                      <a:pt x="26486" y="2696"/>
                    </a:cubicBezTo>
                    <a:lnTo>
                      <a:pt x="24054" y="0"/>
                    </a:lnTo>
                    <a:cubicBezTo>
                      <a:pt x="2432" y="0"/>
                      <a:pt x="2432" y="0"/>
                      <a:pt x="2432" y="0"/>
                    </a:cubicBezTo>
                    <a:cubicBezTo>
                      <a:pt x="0" y="0"/>
                      <a:pt x="0" y="2696"/>
                      <a:pt x="0" y="2696"/>
                    </a:cubicBezTo>
                    <a:cubicBezTo>
                      <a:pt x="0" y="14561"/>
                      <a:pt x="0" y="14561"/>
                      <a:pt x="0" y="14561"/>
                    </a:cubicBezTo>
                    <a:cubicBezTo>
                      <a:pt x="12162" y="14561"/>
                      <a:pt x="12162" y="14561"/>
                      <a:pt x="12162" y="14561"/>
                    </a:cubicBezTo>
                    <a:cubicBezTo>
                      <a:pt x="26486" y="74157"/>
                      <a:pt x="26486" y="74157"/>
                      <a:pt x="26486" y="74157"/>
                    </a:cubicBezTo>
                    <a:cubicBezTo>
                      <a:pt x="26486" y="81438"/>
                      <a:pt x="26486" y="81438"/>
                      <a:pt x="26486" y="81438"/>
                    </a:cubicBezTo>
                    <a:cubicBezTo>
                      <a:pt x="26486" y="91146"/>
                      <a:pt x="26486" y="91146"/>
                      <a:pt x="26486" y="91146"/>
                    </a:cubicBezTo>
                    <a:cubicBezTo>
                      <a:pt x="26486" y="93303"/>
                      <a:pt x="28648" y="93303"/>
                      <a:pt x="28648" y="93303"/>
                    </a:cubicBezTo>
                    <a:cubicBezTo>
                      <a:pt x="33513" y="93303"/>
                      <a:pt x="33513" y="93303"/>
                      <a:pt x="33513" y="93303"/>
                    </a:cubicBezTo>
                    <a:cubicBezTo>
                      <a:pt x="100540" y="93303"/>
                      <a:pt x="100540" y="93303"/>
                      <a:pt x="100540" y="93303"/>
                    </a:cubicBezTo>
                    <a:cubicBezTo>
                      <a:pt x="117297" y="93303"/>
                      <a:pt x="117297" y="93303"/>
                      <a:pt x="117297" y="93303"/>
                    </a:cubicBezTo>
                    <a:cubicBezTo>
                      <a:pt x="119729" y="93303"/>
                      <a:pt x="119729" y="93303"/>
                      <a:pt x="119729" y="91146"/>
                    </a:cubicBezTo>
                    <a:cubicBezTo>
                      <a:pt x="119729" y="81438"/>
                      <a:pt x="119729" y="81438"/>
                      <a:pt x="119729" y="81438"/>
                    </a:cubicBezTo>
                    <a:cubicBezTo>
                      <a:pt x="45405" y="81438"/>
                      <a:pt x="45405" y="81438"/>
                      <a:pt x="45405" y="81438"/>
                    </a:cubicBezTo>
                    <a:cubicBezTo>
                      <a:pt x="35945" y="81438"/>
                      <a:pt x="35945" y="76584"/>
                      <a:pt x="42972" y="7658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53570" y="5149852"/>
            <a:ext cx="2908744" cy="938982"/>
            <a:chOff x="-2642332" y="4765229"/>
            <a:chExt cx="4041463" cy="1304639"/>
          </a:xfrm>
        </p:grpSpPr>
        <p:grpSp>
          <p:nvGrpSpPr>
            <p:cNvPr id="6" name="Group 5"/>
            <p:cNvGrpSpPr/>
            <p:nvPr/>
          </p:nvGrpSpPr>
          <p:grpSpPr>
            <a:xfrm>
              <a:off x="-2642332" y="4765229"/>
              <a:ext cx="889000" cy="889000"/>
              <a:chOff x="-2642332" y="4765229"/>
              <a:chExt cx="889000" cy="8890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-2642332" y="4765229"/>
                <a:ext cx="889000" cy="889000"/>
              </a:xfrm>
              <a:prstGeom prst="ellipse">
                <a:avLst/>
              </a:prstGeom>
              <a:solidFill>
                <a:srgbClr val="6C2B4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Shape 4082"/>
              <p:cNvSpPr/>
              <p:nvPr/>
            </p:nvSpPr>
            <p:spPr>
              <a:xfrm>
                <a:off x="-2449270" y="4996202"/>
                <a:ext cx="491410" cy="431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759" y="119724"/>
                    </a:moveTo>
                    <a:lnTo>
                      <a:pt x="119759" y="119724"/>
                    </a:lnTo>
                    <a:cubicBezTo>
                      <a:pt x="119759" y="119724"/>
                      <a:pt x="119759" y="92965"/>
                      <a:pt x="117349" y="90482"/>
                    </a:cubicBezTo>
                    <a:cubicBezTo>
                      <a:pt x="115421" y="88000"/>
                      <a:pt x="111325" y="83310"/>
                      <a:pt x="102409" y="80827"/>
                    </a:cubicBezTo>
                    <a:cubicBezTo>
                      <a:pt x="93975" y="75862"/>
                      <a:pt x="89638" y="70896"/>
                      <a:pt x="89638" y="63724"/>
                    </a:cubicBezTo>
                    <a:cubicBezTo>
                      <a:pt x="89638" y="58758"/>
                      <a:pt x="93975" y="61241"/>
                      <a:pt x="93975" y="54068"/>
                    </a:cubicBezTo>
                    <a:cubicBezTo>
                      <a:pt x="93975" y="49103"/>
                      <a:pt x="98313" y="54068"/>
                      <a:pt x="98313" y="43862"/>
                    </a:cubicBezTo>
                    <a:cubicBezTo>
                      <a:pt x="98313" y="41655"/>
                      <a:pt x="96144" y="41655"/>
                      <a:pt x="96144" y="41655"/>
                    </a:cubicBezTo>
                    <a:cubicBezTo>
                      <a:pt x="96144" y="41655"/>
                      <a:pt x="98313" y="36689"/>
                      <a:pt x="98313" y="31724"/>
                    </a:cubicBezTo>
                    <a:cubicBezTo>
                      <a:pt x="98313" y="27034"/>
                      <a:pt x="96144" y="17103"/>
                      <a:pt x="83373" y="17103"/>
                    </a:cubicBezTo>
                    <a:cubicBezTo>
                      <a:pt x="70602" y="17103"/>
                      <a:pt x="68433" y="27034"/>
                      <a:pt x="68433" y="31724"/>
                    </a:cubicBezTo>
                    <a:cubicBezTo>
                      <a:pt x="68433" y="36689"/>
                      <a:pt x="70602" y="41655"/>
                      <a:pt x="70602" y="41655"/>
                    </a:cubicBezTo>
                    <a:cubicBezTo>
                      <a:pt x="70602" y="41655"/>
                      <a:pt x="68433" y="41655"/>
                      <a:pt x="68433" y="43862"/>
                    </a:cubicBezTo>
                    <a:cubicBezTo>
                      <a:pt x="68433" y="54068"/>
                      <a:pt x="70602" y="49103"/>
                      <a:pt x="72771" y="54068"/>
                    </a:cubicBezTo>
                    <a:cubicBezTo>
                      <a:pt x="72771" y="61241"/>
                      <a:pt x="74939" y="58758"/>
                      <a:pt x="74939" y="63724"/>
                    </a:cubicBezTo>
                    <a:cubicBezTo>
                      <a:pt x="74939" y="68689"/>
                      <a:pt x="74939" y="73379"/>
                      <a:pt x="70602" y="75862"/>
                    </a:cubicBezTo>
                    <a:cubicBezTo>
                      <a:pt x="89638" y="88000"/>
                      <a:pt x="91807" y="88000"/>
                      <a:pt x="91807" y="100413"/>
                    </a:cubicBezTo>
                    <a:cubicBezTo>
                      <a:pt x="91807" y="119724"/>
                      <a:pt x="91807" y="119724"/>
                      <a:pt x="91807" y="119724"/>
                    </a:cubicBezTo>
                    <a:lnTo>
                      <a:pt x="119759" y="119724"/>
                    </a:lnTo>
                    <a:close/>
                    <a:moveTo>
                      <a:pt x="62168" y="83310"/>
                    </a:moveTo>
                    <a:lnTo>
                      <a:pt x="62168" y="83310"/>
                    </a:lnTo>
                    <a:cubicBezTo>
                      <a:pt x="49156" y="78344"/>
                      <a:pt x="45060" y="73379"/>
                      <a:pt x="45060" y="63724"/>
                    </a:cubicBezTo>
                    <a:cubicBezTo>
                      <a:pt x="45060" y="56275"/>
                      <a:pt x="49156" y="58758"/>
                      <a:pt x="51325" y="46344"/>
                    </a:cubicBezTo>
                    <a:cubicBezTo>
                      <a:pt x="51325" y="43862"/>
                      <a:pt x="55662" y="46344"/>
                      <a:pt x="55662" y="36689"/>
                    </a:cubicBezTo>
                    <a:cubicBezTo>
                      <a:pt x="55662" y="31724"/>
                      <a:pt x="53493" y="31724"/>
                      <a:pt x="53493" y="31724"/>
                    </a:cubicBezTo>
                    <a:cubicBezTo>
                      <a:pt x="53493" y="31724"/>
                      <a:pt x="53493" y="24551"/>
                      <a:pt x="55662" y="19586"/>
                    </a:cubicBezTo>
                    <a:cubicBezTo>
                      <a:pt x="55662" y="14620"/>
                      <a:pt x="51325" y="0"/>
                      <a:pt x="36385" y="0"/>
                    </a:cubicBezTo>
                    <a:cubicBezTo>
                      <a:pt x="19277" y="0"/>
                      <a:pt x="17108" y="14620"/>
                      <a:pt x="17108" y="19586"/>
                    </a:cubicBezTo>
                    <a:cubicBezTo>
                      <a:pt x="17108" y="24551"/>
                      <a:pt x="17108" y="31724"/>
                      <a:pt x="17108" y="31724"/>
                    </a:cubicBezTo>
                    <a:cubicBezTo>
                      <a:pt x="17108" y="31724"/>
                      <a:pt x="17108" y="31724"/>
                      <a:pt x="17108" y="36689"/>
                    </a:cubicBezTo>
                    <a:cubicBezTo>
                      <a:pt x="17108" y="46344"/>
                      <a:pt x="19277" y="43862"/>
                      <a:pt x="21445" y="46344"/>
                    </a:cubicBezTo>
                    <a:cubicBezTo>
                      <a:pt x="21445" y="58758"/>
                      <a:pt x="25783" y="56275"/>
                      <a:pt x="25783" y="63724"/>
                    </a:cubicBezTo>
                    <a:cubicBezTo>
                      <a:pt x="25783" y="73379"/>
                      <a:pt x="21445" y="78344"/>
                      <a:pt x="10843" y="83310"/>
                    </a:cubicBezTo>
                    <a:cubicBezTo>
                      <a:pt x="6506" y="85517"/>
                      <a:pt x="0" y="88000"/>
                      <a:pt x="0" y="95448"/>
                    </a:cubicBezTo>
                    <a:cubicBezTo>
                      <a:pt x="0" y="119724"/>
                      <a:pt x="0" y="119724"/>
                      <a:pt x="0" y="119724"/>
                    </a:cubicBezTo>
                    <a:cubicBezTo>
                      <a:pt x="83373" y="119724"/>
                      <a:pt x="83373" y="119724"/>
                      <a:pt x="83373" y="119724"/>
                    </a:cubicBezTo>
                    <a:cubicBezTo>
                      <a:pt x="83373" y="119724"/>
                      <a:pt x="83373" y="105103"/>
                      <a:pt x="83373" y="100413"/>
                    </a:cubicBezTo>
                    <a:cubicBezTo>
                      <a:pt x="83373" y="95448"/>
                      <a:pt x="72771" y="90482"/>
                      <a:pt x="62168" y="8331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1066101" y="4765229"/>
              <a:ext cx="889000" cy="889000"/>
              <a:chOff x="-1066101" y="4765229"/>
              <a:chExt cx="889000" cy="889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-1066101" y="4765229"/>
                <a:ext cx="889000" cy="889000"/>
              </a:xfrm>
              <a:prstGeom prst="ellipse">
                <a:avLst/>
              </a:prstGeom>
              <a:solidFill>
                <a:srgbClr val="DF361F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Shape 4151"/>
              <p:cNvSpPr/>
              <p:nvPr/>
            </p:nvSpPr>
            <p:spPr>
              <a:xfrm>
                <a:off x="-869061" y="4998094"/>
                <a:ext cx="494920" cy="44940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637" y="72743"/>
                    </a:moveTo>
                    <a:lnTo>
                      <a:pt x="59637" y="72743"/>
                    </a:lnTo>
                    <a:cubicBezTo>
                      <a:pt x="74607" y="72743"/>
                      <a:pt x="85472" y="68230"/>
                      <a:pt x="87645" y="61061"/>
                    </a:cubicBezTo>
                    <a:cubicBezTo>
                      <a:pt x="85472" y="54159"/>
                      <a:pt x="83299" y="46991"/>
                      <a:pt x="81368" y="40088"/>
                    </a:cubicBezTo>
                    <a:cubicBezTo>
                      <a:pt x="79195" y="44601"/>
                      <a:pt x="70503" y="49380"/>
                      <a:pt x="59637" y="49380"/>
                    </a:cubicBezTo>
                    <a:cubicBezTo>
                      <a:pt x="49014" y="49380"/>
                      <a:pt x="40563" y="44601"/>
                      <a:pt x="40563" y="40088"/>
                    </a:cubicBezTo>
                    <a:cubicBezTo>
                      <a:pt x="36217" y="46991"/>
                      <a:pt x="34044" y="54159"/>
                      <a:pt x="32112" y="61061"/>
                    </a:cubicBezTo>
                    <a:cubicBezTo>
                      <a:pt x="34044" y="68230"/>
                      <a:pt x="44909" y="72743"/>
                      <a:pt x="59637" y="72743"/>
                    </a:cubicBezTo>
                    <a:close/>
                    <a:moveTo>
                      <a:pt x="59637" y="28141"/>
                    </a:moveTo>
                    <a:lnTo>
                      <a:pt x="59637" y="28141"/>
                    </a:lnTo>
                    <a:cubicBezTo>
                      <a:pt x="66156" y="28141"/>
                      <a:pt x="72434" y="25752"/>
                      <a:pt x="74607" y="23362"/>
                    </a:cubicBezTo>
                    <a:cubicBezTo>
                      <a:pt x="72434" y="16460"/>
                      <a:pt x="70503" y="9292"/>
                      <a:pt x="68571" y="4513"/>
                    </a:cubicBezTo>
                    <a:cubicBezTo>
                      <a:pt x="68571" y="2123"/>
                      <a:pt x="63983" y="0"/>
                      <a:pt x="59637" y="0"/>
                    </a:cubicBezTo>
                    <a:cubicBezTo>
                      <a:pt x="55533" y="0"/>
                      <a:pt x="51187" y="2123"/>
                      <a:pt x="51187" y="4513"/>
                    </a:cubicBezTo>
                    <a:cubicBezTo>
                      <a:pt x="49014" y="9292"/>
                      <a:pt x="46841" y="16460"/>
                      <a:pt x="44909" y="23362"/>
                    </a:cubicBezTo>
                    <a:cubicBezTo>
                      <a:pt x="46841" y="25752"/>
                      <a:pt x="53360" y="28141"/>
                      <a:pt x="59637" y="28141"/>
                    </a:cubicBezTo>
                    <a:close/>
                    <a:moveTo>
                      <a:pt x="113239" y="79911"/>
                    </a:moveTo>
                    <a:lnTo>
                      <a:pt x="113239" y="79911"/>
                    </a:lnTo>
                    <a:cubicBezTo>
                      <a:pt x="89818" y="70619"/>
                      <a:pt x="89818" y="70619"/>
                      <a:pt x="89818" y="70619"/>
                    </a:cubicBezTo>
                    <a:cubicBezTo>
                      <a:pt x="91991" y="77522"/>
                      <a:pt x="91991" y="77522"/>
                      <a:pt x="91991" y="77522"/>
                    </a:cubicBezTo>
                    <a:cubicBezTo>
                      <a:pt x="91991" y="86814"/>
                      <a:pt x="77022" y="91592"/>
                      <a:pt x="59637" y="91592"/>
                    </a:cubicBezTo>
                    <a:cubicBezTo>
                      <a:pt x="42736" y="91592"/>
                      <a:pt x="27766" y="86814"/>
                      <a:pt x="27766" y="77522"/>
                    </a:cubicBezTo>
                    <a:cubicBezTo>
                      <a:pt x="29939" y="70619"/>
                      <a:pt x="29939" y="70619"/>
                      <a:pt x="29939" y="70619"/>
                    </a:cubicBezTo>
                    <a:cubicBezTo>
                      <a:pt x="6277" y="79911"/>
                      <a:pt x="6277" y="79911"/>
                      <a:pt x="6277" y="79911"/>
                    </a:cubicBezTo>
                    <a:cubicBezTo>
                      <a:pt x="0" y="82300"/>
                      <a:pt x="0" y="86814"/>
                      <a:pt x="6277" y="91592"/>
                    </a:cubicBezTo>
                    <a:cubicBezTo>
                      <a:pt x="49014" y="115221"/>
                      <a:pt x="49014" y="115221"/>
                      <a:pt x="49014" y="115221"/>
                    </a:cubicBezTo>
                    <a:cubicBezTo>
                      <a:pt x="55533" y="119734"/>
                      <a:pt x="63983" y="119734"/>
                      <a:pt x="70503" y="115221"/>
                    </a:cubicBezTo>
                    <a:cubicBezTo>
                      <a:pt x="113239" y="91592"/>
                      <a:pt x="113239" y="91592"/>
                      <a:pt x="113239" y="91592"/>
                    </a:cubicBezTo>
                    <a:cubicBezTo>
                      <a:pt x="119758" y="86814"/>
                      <a:pt x="119758" y="82300"/>
                      <a:pt x="113239" y="7991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10131" y="4765229"/>
              <a:ext cx="889000" cy="889000"/>
              <a:chOff x="510131" y="4765229"/>
              <a:chExt cx="889000" cy="8890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10131" y="4765229"/>
                <a:ext cx="889000" cy="889000"/>
              </a:xfrm>
              <a:prstGeom prst="ellipse">
                <a:avLst/>
              </a:prstGeom>
              <a:solidFill>
                <a:srgbClr val="90BC3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Shape 4159"/>
              <p:cNvSpPr/>
              <p:nvPr/>
            </p:nvSpPr>
            <p:spPr>
              <a:xfrm>
                <a:off x="733496" y="4983038"/>
                <a:ext cx="442270" cy="4423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8918" y="107865"/>
                    </a:moveTo>
                    <a:lnTo>
                      <a:pt x="18918" y="107865"/>
                    </a:lnTo>
                    <a:cubicBezTo>
                      <a:pt x="18918" y="114876"/>
                      <a:pt x="26486" y="119730"/>
                      <a:pt x="33513" y="119730"/>
                    </a:cubicBezTo>
                    <a:cubicBezTo>
                      <a:pt x="40810" y="119730"/>
                      <a:pt x="45405" y="114876"/>
                      <a:pt x="45405" y="107865"/>
                    </a:cubicBezTo>
                    <a:cubicBezTo>
                      <a:pt x="45405" y="100584"/>
                      <a:pt x="40810" y="93303"/>
                      <a:pt x="33513" y="93303"/>
                    </a:cubicBezTo>
                    <a:cubicBezTo>
                      <a:pt x="26486" y="93303"/>
                      <a:pt x="18918" y="100584"/>
                      <a:pt x="18918" y="107865"/>
                    </a:cubicBezTo>
                    <a:close/>
                    <a:moveTo>
                      <a:pt x="86216" y="107865"/>
                    </a:moveTo>
                    <a:lnTo>
                      <a:pt x="86216" y="107865"/>
                    </a:lnTo>
                    <a:cubicBezTo>
                      <a:pt x="86216" y="114876"/>
                      <a:pt x="93243" y="119730"/>
                      <a:pt x="100540" y="119730"/>
                    </a:cubicBezTo>
                    <a:cubicBezTo>
                      <a:pt x="107837" y="119730"/>
                      <a:pt x="112702" y="114876"/>
                      <a:pt x="112702" y="107865"/>
                    </a:cubicBezTo>
                    <a:cubicBezTo>
                      <a:pt x="112702" y="100584"/>
                      <a:pt x="107837" y="93303"/>
                      <a:pt x="100540" y="93303"/>
                    </a:cubicBezTo>
                    <a:cubicBezTo>
                      <a:pt x="93243" y="93303"/>
                      <a:pt x="86216" y="100584"/>
                      <a:pt x="86216" y="107865"/>
                    </a:cubicBezTo>
                    <a:close/>
                    <a:moveTo>
                      <a:pt x="42972" y="76584"/>
                    </a:moveTo>
                    <a:lnTo>
                      <a:pt x="42972" y="76584"/>
                    </a:lnTo>
                    <a:cubicBezTo>
                      <a:pt x="117297" y="55011"/>
                      <a:pt x="117297" y="55011"/>
                      <a:pt x="117297" y="55011"/>
                    </a:cubicBezTo>
                    <a:cubicBezTo>
                      <a:pt x="119729" y="55011"/>
                      <a:pt x="119729" y="52584"/>
                      <a:pt x="119729" y="50426"/>
                    </a:cubicBezTo>
                    <a:cubicBezTo>
                      <a:pt x="119729" y="14561"/>
                      <a:pt x="119729" y="14561"/>
                      <a:pt x="119729" y="14561"/>
                    </a:cubicBezTo>
                    <a:cubicBezTo>
                      <a:pt x="26486" y="14561"/>
                      <a:pt x="26486" y="14561"/>
                      <a:pt x="26486" y="14561"/>
                    </a:cubicBezTo>
                    <a:cubicBezTo>
                      <a:pt x="26486" y="2696"/>
                      <a:pt x="26486" y="2696"/>
                      <a:pt x="26486" y="2696"/>
                    </a:cubicBezTo>
                    <a:lnTo>
                      <a:pt x="24054" y="0"/>
                    </a:lnTo>
                    <a:cubicBezTo>
                      <a:pt x="2432" y="0"/>
                      <a:pt x="2432" y="0"/>
                      <a:pt x="2432" y="0"/>
                    </a:cubicBezTo>
                    <a:cubicBezTo>
                      <a:pt x="0" y="0"/>
                      <a:pt x="0" y="2696"/>
                      <a:pt x="0" y="2696"/>
                    </a:cubicBezTo>
                    <a:cubicBezTo>
                      <a:pt x="0" y="14561"/>
                      <a:pt x="0" y="14561"/>
                      <a:pt x="0" y="14561"/>
                    </a:cubicBezTo>
                    <a:cubicBezTo>
                      <a:pt x="12162" y="14561"/>
                      <a:pt x="12162" y="14561"/>
                      <a:pt x="12162" y="14561"/>
                    </a:cubicBezTo>
                    <a:cubicBezTo>
                      <a:pt x="26486" y="74157"/>
                      <a:pt x="26486" y="74157"/>
                      <a:pt x="26486" y="74157"/>
                    </a:cubicBezTo>
                    <a:cubicBezTo>
                      <a:pt x="26486" y="81438"/>
                      <a:pt x="26486" y="81438"/>
                      <a:pt x="26486" y="81438"/>
                    </a:cubicBezTo>
                    <a:cubicBezTo>
                      <a:pt x="26486" y="91146"/>
                      <a:pt x="26486" y="91146"/>
                      <a:pt x="26486" y="91146"/>
                    </a:cubicBezTo>
                    <a:cubicBezTo>
                      <a:pt x="26486" y="93303"/>
                      <a:pt x="28648" y="93303"/>
                      <a:pt x="28648" y="93303"/>
                    </a:cubicBezTo>
                    <a:cubicBezTo>
                      <a:pt x="33513" y="93303"/>
                      <a:pt x="33513" y="93303"/>
                      <a:pt x="33513" y="93303"/>
                    </a:cubicBezTo>
                    <a:cubicBezTo>
                      <a:pt x="100540" y="93303"/>
                      <a:pt x="100540" y="93303"/>
                      <a:pt x="100540" y="93303"/>
                    </a:cubicBezTo>
                    <a:cubicBezTo>
                      <a:pt x="117297" y="93303"/>
                      <a:pt x="117297" y="93303"/>
                      <a:pt x="117297" y="93303"/>
                    </a:cubicBezTo>
                    <a:cubicBezTo>
                      <a:pt x="119729" y="93303"/>
                      <a:pt x="119729" y="93303"/>
                      <a:pt x="119729" y="91146"/>
                    </a:cubicBezTo>
                    <a:cubicBezTo>
                      <a:pt x="119729" y="81438"/>
                      <a:pt x="119729" y="81438"/>
                      <a:pt x="119729" y="81438"/>
                    </a:cubicBezTo>
                    <a:cubicBezTo>
                      <a:pt x="45405" y="81438"/>
                      <a:pt x="45405" y="81438"/>
                      <a:pt x="45405" y="81438"/>
                    </a:cubicBezTo>
                    <a:cubicBezTo>
                      <a:pt x="35945" y="81438"/>
                      <a:pt x="35945" y="76584"/>
                      <a:pt x="42972" y="7658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-2586117" y="5700536"/>
              <a:ext cx="781176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12032"/>
                  </a:solidFill>
                </a:rPr>
                <a:t>Lorem</a:t>
              </a:r>
              <a:endParaRPr lang="en-US" dirty="0">
                <a:solidFill>
                  <a:srgbClr val="512032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-1027546" y="5700536"/>
              <a:ext cx="811889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A72817"/>
                  </a:solidFill>
                </a:rPr>
                <a:t> Ipsum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76162" y="5700536"/>
              <a:ext cx="756938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6C8D26"/>
                  </a:solidFill>
                </a:rPr>
                <a:t>Dolor</a:t>
              </a:r>
              <a:r>
                <a:rPr lang="en-US" dirty="0"/>
                <a:t> 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3 Infographic </a:t>
            </a:r>
            <a:r>
              <a:rPr lang="en-US" sz="3500" dirty="0" smtClean="0"/>
              <a:t>Serpentine Banners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3 Infographic Serpentine Banners</a:t>
            </a:r>
            <a:endParaRPr lang="en-US" sz="3500" dirty="0"/>
          </a:p>
        </p:txBody>
      </p:sp>
      <p:grpSp>
        <p:nvGrpSpPr>
          <p:cNvPr id="2" name="Group 1"/>
          <p:cNvGrpSpPr/>
          <p:nvPr/>
        </p:nvGrpSpPr>
        <p:grpSpPr>
          <a:xfrm>
            <a:off x="3210382" y="1"/>
            <a:ext cx="5933618" cy="5067656"/>
            <a:chOff x="1878549" y="0"/>
            <a:chExt cx="7265451" cy="6205119"/>
          </a:xfrm>
        </p:grpSpPr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848100" y="627702"/>
              <a:ext cx="5295900" cy="5577417"/>
            </a:xfrm>
            <a:custGeom>
              <a:avLst/>
              <a:gdLst>
                <a:gd name="T0" fmla="*/ 1050 w 1057"/>
                <a:gd name="T1" fmla="*/ 0 h 1113"/>
                <a:gd name="T2" fmla="*/ 891 w 1057"/>
                <a:gd name="T3" fmla="*/ 183 h 1113"/>
                <a:gd name="T4" fmla="*/ 891 w 1057"/>
                <a:gd name="T5" fmla="*/ 740 h 1113"/>
                <a:gd name="T6" fmla="*/ 891 w 1057"/>
                <a:gd name="T7" fmla="*/ 740 h 1113"/>
                <a:gd name="T8" fmla="*/ 636 w 1057"/>
                <a:gd name="T9" fmla="*/ 1018 h 1113"/>
                <a:gd name="T10" fmla="*/ 381 w 1057"/>
                <a:gd name="T11" fmla="*/ 740 h 1113"/>
                <a:gd name="T12" fmla="*/ 381 w 1057"/>
                <a:gd name="T13" fmla="*/ 713 h 1113"/>
                <a:gd name="T14" fmla="*/ 214 w 1057"/>
                <a:gd name="T15" fmla="*/ 529 h 1113"/>
                <a:gd name="T16" fmla="*/ 0 w 1057"/>
                <a:gd name="T17" fmla="*/ 529 h 1113"/>
                <a:gd name="T18" fmla="*/ 0 w 1057"/>
                <a:gd name="T19" fmla="*/ 624 h 1113"/>
                <a:gd name="T20" fmla="*/ 214 w 1057"/>
                <a:gd name="T21" fmla="*/ 624 h 1113"/>
                <a:gd name="T22" fmla="*/ 287 w 1057"/>
                <a:gd name="T23" fmla="*/ 713 h 1113"/>
                <a:gd name="T24" fmla="*/ 287 w 1057"/>
                <a:gd name="T25" fmla="*/ 740 h 1113"/>
                <a:gd name="T26" fmla="*/ 636 w 1057"/>
                <a:gd name="T27" fmla="*/ 1113 h 1113"/>
                <a:gd name="T28" fmla="*/ 986 w 1057"/>
                <a:gd name="T29" fmla="*/ 740 h 1113"/>
                <a:gd name="T30" fmla="*/ 986 w 1057"/>
                <a:gd name="T31" fmla="*/ 183 h 1113"/>
                <a:gd name="T32" fmla="*/ 1050 w 1057"/>
                <a:gd name="T33" fmla="*/ 94 h 1113"/>
                <a:gd name="T34" fmla="*/ 1057 w 1057"/>
                <a:gd name="T35" fmla="*/ 95 h 1113"/>
                <a:gd name="T36" fmla="*/ 1057 w 1057"/>
                <a:gd name="T37" fmla="*/ 0 h 1113"/>
                <a:gd name="T38" fmla="*/ 1050 w 1057"/>
                <a:gd name="T39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7" h="1113">
                  <a:moveTo>
                    <a:pt x="1050" y="0"/>
                  </a:moveTo>
                  <a:cubicBezTo>
                    <a:pt x="962" y="0"/>
                    <a:pt x="891" y="82"/>
                    <a:pt x="891" y="183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893"/>
                    <a:pt x="777" y="1018"/>
                    <a:pt x="636" y="1018"/>
                  </a:cubicBezTo>
                  <a:cubicBezTo>
                    <a:pt x="495" y="1018"/>
                    <a:pt x="381" y="893"/>
                    <a:pt x="381" y="740"/>
                  </a:cubicBezTo>
                  <a:cubicBezTo>
                    <a:pt x="381" y="713"/>
                    <a:pt x="381" y="713"/>
                    <a:pt x="381" y="713"/>
                  </a:cubicBezTo>
                  <a:cubicBezTo>
                    <a:pt x="381" y="613"/>
                    <a:pt x="305" y="529"/>
                    <a:pt x="214" y="529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624"/>
                    <a:pt x="214" y="624"/>
                    <a:pt x="214" y="624"/>
                  </a:cubicBezTo>
                  <a:cubicBezTo>
                    <a:pt x="253" y="624"/>
                    <a:pt x="287" y="666"/>
                    <a:pt x="287" y="713"/>
                  </a:cubicBezTo>
                  <a:cubicBezTo>
                    <a:pt x="287" y="740"/>
                    <a:pt x="287" y="740"/>
                    <a:pt x="287" y="740"/>
                  </a:cubicBezTo>
                  <a:cubicBezTo>
                    <a:pt x="287" y="945"/>
                    <a:pt x="443" y="1113"/>
                    <a:pt x="636" y="1113"/>
                  </a:cubicBezTo>
                  <a:cubicBezTo>
                    <a:pt x="829" y="1113"/>
                    <a:pt x="986" y="945"/>
                    <a:pt x="986" y="740"/>
                  </a:cubicBezTo>
                  <a:cubicBezTo>
                    <a:pt x="986" y="183"/>
                    <a:pt x="986" y="183"/>
                    <a:pt x="986" y="183"/>
                  </a:cubicBezTo>
                  <a:cubicBezTo>
                    <a:pt x="986" y="137"/>
                    <a:pt x="1016" y="94"/>
                    <a:pt x="1050" y="94"/>
                  </a:cubicBezTo>
                  <a:cubicBezTo>
                    <a:pt x="1053" y="94"/>
                    <a:pt x="1055" y="95"/>
                    <a:pt x="1057" y="95"/>
                  </a:cubicBezTo>
                  <a:cubicBezTo>
                    <a:pt x="1057" y="0"/>
                    <a:pt x="1057" y="0"/>
                    <a:pt x="1057" y="0"/>
                  </a:cubicBezTo>
                  <a:cubicBezTo>
                    <a:pt x="1055" y="0"/>
                    <a:pt x="1053" y="0"/>
                    <a:pt x="1050" y="0"/>
                  </a:cubicBezTo>
                </a:path>
              </a:pathLst>
            </a:custGeom>
            <a:solidFill>
              <a:srgbClr val="90BC33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246967" y="151452"/>
              <a:ext cx="5897033" cy="5577417"/>
            </a:xfrm>
            <a:custGeom>
              <a:avLst/>
              <a:gdLst>
                <a:gd name="T0" fmla="*/ 1170 w 1177"/>
                <a:gd name="T1" fmla="*/ 0 h 1113"/>
                <a:gd name="T2" fmla="*/ 917 w 1177"/>
                <a:gd name="T3" fmla="*/ 278 h 1113"/>
                <a:gd name="T4" fmla="*/ 917 w 1177"/>
                <a:gd name="T5" fmla="*/ 278 h 1113"/>
                <a:gd name="T6" fmla="*/ 917 w 1177"/>
                <a:gd name="T7" fmla="*/ 835 h 1113"/>
                <a:gd name="T8" fmla="*/ 917 w 1177"/>
                <a:gd name="T9" fmla="*/ 835 h 1113"/>
                <a:gd name="T10" fmla="*/ 917 w 1177"/>
                <a:gd name="T11" fmla="*/ 835 h 1113"/>
                <a:gd name="T12" fmla="*/ 756 w 1177"/>
                <a:gd name="T13" fmla="*/ 1018 h 1113"/>
                <a:gd name="T14" fmla="*/ 756 w 1177"/>
                <a:gd name="T15" fmla="*/ 1018 h 1113"/>
                <a:gd name="T16" fmla="*/ 756 w 1177"/>
                <a:gd name="T17" fmla="*/ 1018 h 1113"/>
                <a:gd name="T18" fmla="*/ 596 w 1177"/>
                <a:gd name="T19" fmla="*/ 835 h 1113"/>
                <a:gd name="T20" fmla="*/ 596 w 1177"/>
                <a:gd name="T21" fmla="*/ 835 h 1113"/>
                <a:gd name="T22" fmla="*/ 596 w 1177"/>
                <a:gd name="T23" fmla="*/ 808 h 1113"/>
                <a:gd name="T24" fmla="*/ 334 w 1177"/>
                <a:gd name="T25" fmla="*/ 530 h 1113"/>
                <a:gd name="T26" fmla="*/ 0 w 1177"/>
                <a:gd name="T27" fmla="*/ 530 h 1113"/>
                <a:gd name="T28" fmla="*/ 0 w 1177"/>
                <a:gd name="T29" fmla="*/ 624 h 1113"/>
                <a:gd name="T30" fmla="*/ 334 w 1177"/>
                <a:gd name="T31" fmla="*/ 624 h 1113"/>
                <a:gd name="T32" fmla="*/ 501 w 1177"/>
                <a:gd name="T33" fmla="*/ 808 h 1113"/>
                <a:gd name="T34" fmla="*/ 501 w 1177"/>
                <a:gd name="T35" fmla="*/ 835 h 1113"/>
                <a:gd name="T36" fmla="*/ 756 w 1177"/>
                <a:gd name="T37" fmla="*/ 1113 h 1113"/>
                <a:gd name="T38" fmla="*/ 1011 w 1177"/>
                <a:gd name="T39" fmla="*/ 835 h 1113"/>
                <a:gd name="T40" fmla="*/ 1011 w 1177"/>
                <a:gd name="T41" fmla="*/ 835 h 1113"/>
                <a:gd name="T42" fmla="*/ 1011 w 1177"/>
                <a:gd name="T43" fmla="*/ 278 h 1113"/>
                <a:gd name="T44" fmla="*/ 1170 w 1177"/>
                <a:gd name="T45" fmla="*/ 95 h 1113"/>
                <a:gd name="T46" fmla="*/ 1177 w 1177"/>
                <a:gd name="T47" fmla="*/ 95 h 1113"/>
                <a:gd name="T48" fmla="*/ 1177 w 1177"/>
                <a:gd name="T49" fmla="*/ 0 h 1113"/>
                <a:gd name="T50" fmla="*/ 1177 w 1177"/>
                <a:gd name="T51" fmla="*/ 0 h 1113"/>
                <a:gd name="T52" fmla="*/ 1170 w 1177"/>
                <a:gd name="T53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113">
                  <a:moveTo>
                    <a:pt x="1170" y="0"/>
                  </a:moveTo>
                  <a:cubicBezTo>
                    <a:pt x="1030" y="0"/>
                    <a:pt x="917" y="125"/>
                    <a:pt x="917" y="278"/>
                  </a:cubicBezTo>
                  <a:cubicBezTo>
                    <a:pt x="917" y="278"/>
                    <a:pt x="917" y="278"/>
                    <a:pt x="917" y="278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936"/>
                    <a:pt x="845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668" y="1018"/>
                    <a:pt x="596" y="936"/>
                    <a:pt x="596" y="835"/>
                  </a:cubicBezTo>
                  <a:cubicBezTo>
                    <a:pt x="596" y="835"/>
                    <a:pt x="596" y="835"/>
                    <a:pt x="596" y="835"/>
                  </a:cubicBezTo>
                  <a:cubicBezTo>
                    <a:pt x="596" y="808"/>
                    <a:pt x="596" y="808"/>
                    <a:pt x="596" y="808"/>
                  </a:cubicBezTo>
                  <a:cubicBezTo>
                    <a:pt x="596" y="655"/>
                    <a:pt x="478" y="530"/>
                    <a:pt x="334" y="530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334" y="624"/>
                    <a:pt x="334" y="624"/>
                    <a:pt x="334" y="624"/>
                  </a:cubicBezTo>
                  <a:cubicBezTo>
                    <a:pt x="426" y="624"/>
                    <a:pt x="501" y="707"/>
                    <a:pt x="501" y="808"/>
                  </a:cubicBezTo>
                  <a:cubicBezTo>
                    <a:pt x="501" y="835"/>
                    <a:pt x="501" y="835"/>
                    <a:pt x="501" y="835"/>
                  </a:cubicBezTo>
                  <a:cubicBezTo>
                    <a:pt x="501" y="988"/>
                    <a:pt x="615" y="1113"/>
                    <a:pt x="756" y="1113"/>
                  </a:cubicBezTo>
                  <a:cubicBezTo>
                    <a:pt x="897" y="1113"/>
                    <a:pt x="1011" y="988"/>
                    <a:pt x="1011" y="835"/>
                  </a:cubicBezTo>
                  <a:cubicBezTo>
                    <a:pt x="1011" y="835"/>
                    <a:pt x="1011" y="835"/>
                    <a:pt x="1011" y="835"/>
                  </a:cubicBezTo>
                  <a:cubicBezTo>
                    <a:pt x="1011" y="278"/>
                    <a:pt x="1011" y="278"/>
                    <a:pt x="1011" y="278"/>
                  </a:cubicBezTo>
                  <a:cubicBezTo>
                    <a:pt x="1011" y="177"/>
                    <a:pt x="1082" y="95"/>
                    <a:pt x="1170" y="95"/>
                  </a:cubicBezTo>
                  <a:cubicBezTo>
                    <a:pt x="1173" y="95"/>
                    <a:pt x="1175" y="95"/>
                    <a:pt x="1177" y="95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5" y="0"/>
                    <a:pt x="1173" y="0"/>
                    <a:pt x="1170" y="0"/>
                  </a:cubicBezTo>
                </a:path>
              </a:pathLst>
            </a:custGeom>
            <a:solidFill>
              <a:srgbClr val="DF361F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50067" y="0"/>
              <a:ext cx="6493933" cy="5266267"/>
            </a:xfrm>
            <a:custGeom>
              <a:avLst/>
              <a:gdLst>
                <a:gd name="T0" fmla="*/ 1296 w 1296"/>
                <a:gd name="T1" fmla="*/ 0 h 1051"/>
                <a:gd name="T2" fmla="*/ 1098 w 1296"/>
                <a:gd name="T3" fmla="*/ 0 h 1051"/>
                <a:gd name="T4" fmla="*/ 941 w 1296"/>
                <a:gd name="T5" fmla="*/ 311 h 1051"/>
                <a:gd name="T6" fmla="*/ 941 w 1296"/>
                <a:gd name="T7" fmla="*/ 868 h 1051"/>
                <a:gd name="T8" fmla="*/ 875 w 1296"/>
                <a:gd name="T9" fmla="*/ 957 h 1051"/>
                <a:gd name="T10" fmla="*/ 809 w 1296"/>
                <a:gd name="T11" fmla="*/ 868 h 1051"/>
                <a:gd name="T12" fmla="*/ 809 w 1296"/>
                <a:gd name="T13" fmla="*/ 841 h 1051"/>
                <a:gd name="T14" fmla="*/ 453 w 1296"/>
                <a:gd name="T15" fmla="*/ 468 h 1051"/>
                <a:gd name="T16" fmla="*/ 0 w 1296"/>
                <a:gd name="T17" fmla="*/ 468 h 1051"/>
                <a:gd name="T18" fmla="*/ 0 w 1296"/>
                <a:gd name="T19" fmla="*/ 563 h 1051"/>
                <a:gd name="T20" fmla="*/ 119 w 1296"/>
                <a:gd name="T21" fmla="*/ 563 h 1051"/>
                <a:gd name="T22" fmla="*/ 453 w 1296"/>
                <a:gd name="T23" fmla="*/ 563 h 1051"/>
                <a:gd name="T24" fmla="*/ 715 w 1296"/>
                <a:gd name="T25" fmla="*/ 841 h 1051"/>
                <a:gd name="T26" fmla="*/ 715 w 1296"/>
                <a:gd name="T27" fmla="*/ 868 h 1051"/>
                <a:gd name="T28" fmla="*/ 715 w 1296"/>
                <a:gd name="T29" fmla="*/ 868 h 1051"/>
                <a:gd name="T30" fmla="*/ 875 w 1296"/>
                <a:gd name="T31" fmla="*/ 1051 h 1051"/>
                <a:gd name="T32" fmla="*/ 875 w 1296"/>
                <a:gd name="T33" fmla="*/ 1051 h 1051"/>
                <a:gd name="T34" fmla="*/ 875 w 1296"/>
                <a:gd name="T35" fmla="*/ 1051 h 1051"/>
                <a:gd name="T36" fmla="*/ 1036 w 1296"/>
                <a:gd name="T37" fmla="*/ 868 h 1051"/>
                <a:gd name="T38" fmla="*/ 1036 w 1296"/>
                <a:gd name="T39" fmla="*/ 868 h 1051"/>
                <a:gd name="T40" fmla="*/ 1036 w 1296"/>
                <a:gd name="T41" fmla="*/ 311 h 1051"/>
                <a:gd name="T42" fmla="*/ 1036 w 1296"/>
                <a:gd name="T43" fmla="*/ 311 h 1051"/>
                <a:gd name="T44" fmla="*/ 1289 w 1296"/>
                <a:gd name="T45" fmla="*/ 33 h 1051"/>
                <a:gd name="T46" fmla="*/ 1296 w 1296"/>
                <a:gd name="T47" fmla="*/ 33 h 1051"/>
                <a:gd name="T48" fmla="*/ 1296 w 1296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1051">
                  <a:moveTo>
                    <a:pt x="1296" y="0"/>
                  </a:moveTo>
                  <a:cubicBezTo>
                    <a:pt x="1098" y="0"/>
                    <a:pt x="1098" y="0"/>
                    <a:pt x="1098" y="0"/>
                  </a:cubicBezTo>
                  <a:cubicBezTo>
                    <a:pt x="1004" y="67"/>
                    <a:pt x="941" y="181"/>
                    <a:pt x="941" y="311"/>
                  </a:cubicBezTo>
                  <a:cubicBezTo>
                    <a:pt x="941" y="868"/>
                    <a:pt x="941" y="868"/>
                    <a:pt x="941" y="868"/>
                  </a:cubicBezTo>
                  <a:cubicBezTo>
                    <a:pt x="941" y="915"/>
                    <a:pt x="910" y="957"/>
                    <a:pt x="875" y="957"/>
                  </a:cubicBezTo>
                  <a:cubicBezTo>
                    <a:pt x="840" y="957"/>
                    <a:pt x="809" y="915"/>
                    <a:pt x="809" y="868"/>
                  </a:cubicBezTo>
                  <a:cubicBezTo>
                    <a:pt x="809" y="841"/>
                    <a:pt x="809" y="841"/>
                    <a:pt x="809" y="841"/>
                  </a:cubicBezTo>
                  <a:cubicBezTo>
                    <a:pt x="809" y="635"/>
                    <a:pt x="649" y="468"/>
                    <a:pt x="453" y="468"/>
                  </a:cubicBezTo>
                  <a:cubicBezTo>
                    <a:pt x="0" y="468"/>
                    <a:pt x="0" y="468"/>
                    <a:pt x="0" y="468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119" y="563"/>
                    <a:pt x="119" y="563"/>
                    <a:pt x="119" y="563"/>
                  </a:cubicBezTo>
                  <a:cubicBezTo>
                    <a:pt x="453" y="563"/>
                    <a:pt x="453" y="563"/>
                    <a:pt x="453" y="563"/>
                  </a:cubicBezTo>
                  <a:cubicBezTo>
                    <a:pt x="597" y="563"/>
                    <a:pt x="715" y="688"/>
                    <a:pt x="715" y="841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967"/>
                    <a:pt x="788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962" y="1051"/>
                    <a:pt x="1036" y="967"/>
                    <a:pt x="1036" y="868"/>
                  </a:cubicBezTo>
                  <a:cubicBezTo>
                    <a:pt x="1036" y="868"/>
                    <a:pt x="1036" y="868"/>
                    <a:pt x="1036" y="868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158"/>
                    <a:pt x="1149" y="33"/>
                    <a:pt x="1289" y="33"/>
                  </a:cubicBezTo>
                  <a:cubicBezTo>
                    <a:pt x="1292" y="33"/>
                    <a:pt x="1294" y="33"/>
                    <a:pt x="1296" y="33"/>
                  </a:cubicBezTo>
                  <a:cubicBezTo>
                    <a:pt x="1296" y="0"/>
                    <a:pt x="1296" y="0"/>
                    <a:pt x="1296" y="0"/>
                  </a:cubicBezTo>
                </a:path>
              </a:pathLst>
            </a:custGeom>
            <a:solidFill>
              <a:srgbClr val="8C3858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20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73868" y="2345018"/>
              <a:ext cx="309225" cy="476019"/>
            </a:xfrm>
            <a:custGeom>
              <a:avLst/>
              <a:gdLst>
                <a:gd name="connsiteX0" fmla="*/ 0 w 309225"/>
                <a:gd name="connsiteY0" fmla="*/ 0 h 476019"/>
                <a:gd name="connsiteX1" fmla="*/ 190080 w 309225"/>
                <a:gd name="connsiteY1" fmla="*/ 0 h 476019"/>
                <a:gd name="connsiteX2" fmla="*/ 244816 w 309225"/>
                <a:gd name="connsiteY2" fmla="*/ 0 h 476019"/>
                <a:gd name="connsiteX3" fmla="*/ 274294 w 309225"/>
                <a:gd name="connsiteY3" fmla="*/ 54310 h 476019"/>
                <a:gd name="connsiteX4" fmla="*/ 309225 w 309225"/>
                <a:gd name="connsiteY4" fmla="*/ 227329 h 476019"/>
                <a:gd name="connsiteX5" fmla="*/ 233312 w 309225"/>
                <a:gd name="connsiteY5" fmla="*/ 475853 h 476019"/>
                <a:gd name="connsiteX6" fmla="*/ 233176 w 309225"/>
                <a:gd name="connsiteY6" fmla="*/ 476019 h 476019"/>
                <a:gd name="connsiteX7" fmla="*/ 196819 w 309225"/>
                <a:gd name="connsiteY7" fmla="*/ 476019 h 476019"/>
                <a:gd name="connsiteX8" fmla="*/ 0 w 309225"/>
                <a:gd name="connsiteY8" fmla="*/ 476019 h 476019"/>
                <a:gd name="connsiteX9" fmla="*/ 0 w 309225"/>
                <a:gd name="connsiteY9" fmla="*/ 0 h 476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25" h="476019">
                  <a:moveTo>
                    <a:pt x="0" y="0"/>
                  </a:moveTo>
                  <a:cubicBezTo>
                    <a:pt x="0" y="0"/>
                    <a:pt x="0" y="0"/>
                    <a:pt x="190080" y="0"/>
                  </a:cubicBezTo>
                  <a:lnTo>
                    <a:pt x="244816" y="0"/>
                  </a:lnTo>
                  <a:lnTo>
                    <a:pt x="274294" y="54310"/>
                  </a:lnTo>
                  <a:cubicBezTo>
                    <a:pt x="296787" y="107489"/>
                    <a:pt x="309225" y="165956"/>
                    <a:pt x="309225" y="227329"/>
                  </a:cubicBezTo>
                  <a:cubicBezTo>
                    <a:pt x="309225" y="319388"/>
                    <a:pt x="281240" y="404911"/>
                    <a:pt x="233312" y="475853"/>
                  </a:cubicBezTo>
                  <a:lnTo>
                    <a:pt x="233176" y="476019"/>
                  </a:lnTo>
                  <a:lnTo>
                    <a:pt x="196819" y="476019"/>
                  </a:lnTo>
                  <a:cubicBezTo>
                    <a:pt x="139753" y="476019"/>
                    <a:pt x="74535" y="476019"/>
                    <a:pt x="0" y="476019"/>
                  </a:cubicBezTo>
                  <a:cubicBezTo>
                    <a:pt x="0" y="476019"/>
                    <a:pt x="0" y="476019"/>
                    <a:pt x="0" y="0"/>
                  </a:cubicBezTo>
                  <a:close/>
                </a:path>
              </a:pathLst>
            </a:custGeom>
            <a:solidFill>
              <a:srgbClr val="51203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70767" y="2807366"/>
              <a:ext cx="618784" cy="471049"/>
            </a:xfrm>
            <a:custGeom>
              <a:avLst/>
              <a:gdLst>
                <a:gd name="connsiteX0" fmla="*/ 0 w 618784"/>
                <a:gd name="connsiteY0" fmla="*/ 0 h 471049"/>
                <a:gd name="connsiteX1" fmla="*/ 543778 w 618784"/>
                <a:gd name="connsiteY1" fmla="*/ 0 h 471049"/>
                <a:gd name="connsiteX2" fmla="*/ 547566 w 618784"/>
                <a:gd name="connsiteY2" fmla="*/ 0 h 471049"/>
                <a:gd name="connsiteX3" fmla="*/ 583853 w 618784"/>
                <a:gd name="connsiteY3" fmla="*/ 66854 h 471049"/>
                <a:gd name="connsiteX4" fmla="*/ 618784 w 618784"/>
                <a:gd name="connsiteY4" fmla="*/ 239874 h 471049"/>
                <a:gd name="connsiteX5" fmla="*/ 583853 w 618784"/>
                <a:gd name="connsiteY5" fmla="*/ 412894 h 471049"/>
                <a:gd name="connsiteX6" fmla="*/ 552288 w 618784"/>
                <a:gd name="connsiteY6" fmla="*/ 471049 h 471049"/>
                <a:gd name="connsiteX7" fmla="*/ 427904 w 618784"/>
                <a:gd name="connsiteY7" fmla="*/ 471049 h 471049"/>
                <a:gd name="connsiteX8" fmla="*/ 0 w 618784"/>
                <a:gd name="connsiteY8" fmla="*/ 471049 h 471049"/>
                <a:gd name="connsiteX9" fmla="*/ 0 w 618784"/>
                <a:gd name="connsiteY9" fmla="*/ 0 h 47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8784" h="471049">
                  <a:moveTo>
                    <a:pt x="0" y="0"/>
                  </a:moveTo>
                  <a:cubicBezTo>
                    <a:pt x="0" y="0"/>
                    <a:pt x="0" y="0"/>
                    <a:pt x="543778" y="0"/>
                  </a:cubicBezTo>
                  <a:lnTo>
                    <a:pt x="547566" y="0"/>
                  </a:lnTo>
                  <a:lnTo>
                    <a:pt x="583853" y="66854"/>
                  </a:lnTo>
                  <a:cubicBezTo>
                    <a:pt x="606346" y="120034"/>
                    <a:pt x="618784" y="178501"/>
                    <a:pt x="618784" y="239874"/>
                  </a:cubicBezTo>
                  <a:cubicBezTo>
                    <a:pt x="618784" y="301247"/>
                    <a:pt x="606346" y="359715"/>
                    <a:pt x="583853" y="412894"/>
                  </a:cubicBezTo>
                  <a:lnTo>
                    <a:pt x="552288" y="471049"/>
                  </a:lnTo>
                  <a:lnTo>
                    <a:pt x="427904" y="471049"/>
                  </a:lnTo>
                  <a:cubicBezTo>
                    <a:pt x="299058" y="471049"/>
                    <a:pt x="156883" y="471049"/>
                    <a:pt x="0" y="471049"/>
                  </a:cubicBezTo>
                  <a:cubicBezTo>
                    <a:pt x="0" y="471049"/>
                    <a:pt x="0" y="471049"/>
                    <a:pt x="0" y="0"/>
                  </a:cubicBezTo>
                  <a:close/>
                </a:path>
              </a:pathLst>
            </a:custGeom>
            <a:solidFill>
              <a:srgbClr val="A72817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07010" y="3278604"/>
              <a:ext cx="889000" cy="476060"/>
            </a:xfrm>
            <a:custGeom>
              <a:avLst/>
              <a:gdLst>
                <a:gd name="connsiteX0" fmla="*/ 73203 w 889000"/>
                <a:gd name="connsiteY0" fmla="*/ 0 h 476060"/>
                <a:gd name="connsiteX1" fmla="*/ 98916 w 889000"/>
                <a:gd name="connsiteY1" fmla="*/ 0 h 476060"/>
                <a:gd name="connsiteX2" fmla="*/ 683185 w 889000"/>
                <a:gd name="connsiteY2" fmla="*/ 0 h 476060"/>
                <a:gd name="connsiteX3" fmla="*/ 815798 w 889000"/>
                <a:gd name="connsiteY3" fmla="*/ 0 h 476060"/>
                <a:gd name="connsiteX4" fmla="*/ 854069 w 889000"/>
                <a:gd name="connsiteY4" fmla="*/ 70510 h 476060"/>
                <a:gd name="connsiteX5" fmla="*/ 889000 w 889000"/>
                <a:gd name="connsiteY5" fmla="*/ 243529 h 476060"/>
                <a:gd name="connsiteX6" fmla="*/ 854069 w 889000"/>
                <a:gd name="connsiteY6" fmla="*/ 416549 h 476060"/>
                <a:gd name="connsiteX7" fmla="*/ 821768 w 889000"/>
                <a:gd name="connsiteY7" fmla="*/ 476060 h 476060"/>
                <a:gd name="connsiteX8" fmla="*/ 775328 w 889000"/>
                <a:gd name="connsiteY8" fmla="*/ 476060 h 476060"/>
                <a:gd name="connsiteX9" fmla="*/ 153626 w 889000"/>
                <a:gd name="connsiteY9" fmla="*/ 476060 h 476060"/>
                <a:gd name="connsiteX10" fmla="*/ 67233 w 889000"/>
                <a:gd name="connsiteY10" fmla="*/ 476060 h 476060"/>
                <a:gd name="connsiteX11" fmla="*/ 34931 w 889000"/>
                <a:gd name="connsiteY11" fmla="*/ 416549 h 476060"/>
                <a:gd name="connsiteX12" fmla="*/ 0 w 889000"/>
                <a:gd name="connsiteY12" fmla="*/ 243529 h 476060"/>
                <a:gd name="connsiteX13" fmla="*/ 34931 w 889000"/>
                <a:gd name="connsiteY13" fmla="*/ 70510 h 47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9000" h="476060">
                  <a:moveTo>
                    <a:pt x="73203" y="0"/>
                  </a:moveTo>
                  <a:lnTo>
                    <a:pt x="98916" y="0"/>
                  </a:lnTo>
                  <a:cubicBezTo>
                    <a:pt x="199436" y="0"/>
                    <a:pt x="375345" y="0"/>
                    <a:pt x="683185" y="0"/>
                  </a:cubicBezTo>
                  <a:lnTo>
                    <a:pt x="815798" y="0"/>
                  </a:lnTo>
                  <a:lnTo>
                    <a:pt x="854069" y="70510"/>
                  </a:lnTo>
                  <a:cubicBezTo>
                    <a:pt x="876562" y="123689"/>
                    <a:pt x="889000" y="182156"/>
                    <a:pt x="889000" y="243529"/>
                  </a:cubicBezTo>
                  <a:cubicBezTo>
                    <a:pt x="889000" y="304902"/>
                    <a:pt x="876562" y="363369"/>
                    <a:pt x="854069" y="416549"/>
                  </a:cubicBezTo>
                  <a:lnTo>
                    <a:pt x="821768" y="476060"/>
                  </a:lnTo>
                  <a:lnTo>
                    <a:pt x="775328" y="476060"/>
                  </a:lnTo>
                  <a:cubicBezTo>
                    <a:pt x="644443" y="476060"/>
                    <a:pt x="448116" y="476060"/>
                    <a:pt x="153626" y="476060"/>
                  </a:cubicBezTo>
                  <a:lnTo>
                    <a:pt x="67233" y="476060"/>
                  </a:lnTo>
                  <a:lnTo>
                    <a:pt x="34931" y="416549"/>
                  </a:lnTo>
                  <a:cubicBezTo>
                    <a:pt x="12438" y="363369"/>
                    <a:pt x="0" y="304902"/>
                    <a:pt x="0" y="243529"/>
                  </a:cubicBezTo>
                  <a:cubicBezTo>
                    <a:pt x="0" y="182156"/>
                    <a:pt x="12438" y="123689"/>
                    <a:pt x="34931" y="70510"/>
                  </a:cubicBezTo>
                  <a:close/>
                </a:path>
              </a:pathLst>
            </a:custGeom>
            <a:solidFill>
              <a:srgbClr val="6C8D26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878549" y="2127846"/>
              <a:ext cx="889000" cy="889000"/>
              <a:chOff x="4926549" y="2127846"/>
              <a:chExt cx="889000" cy="8890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926549" y="2127846"/>
                <a:ext cx="889000" cy="889000"/>
              </a:xfrm>
              <a:prstGeom prst="ellipse">
                <a:avLst/>
              </a:prstGeom>
              <a:solidFill>
                <a:srgbClr val="8C3858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Shape 4082"/>
              <p:cNvSpPr/>
              <p:nvPr/>
            </p:nvSpPr>
            <p:spPr>
              <a:xfrm>
                <a:off x="5119611" y="2358819"/>
                <a:ext cx="491410" cy="431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759" y="119724"/>
                    </a:moveTo>
                    <a:lnTo>
                      <a:pt x="119759" y="119724"/>
                    </a:lnTo>
                    <a:cubicBezTo>
                      <a:pt x="119759" y="119724"/>
                      <a:pt x="119759" y="92965"/>
                      <a:pt x="117349" y="90482"/>
                    </a:cubicBezTo>
                    <a:cubicBezTo>
                      <a:pt x="115421" y="88000"/>
                      <a:pt x="111325" y="83310"/>
                      <a:pt x="102409" y="80827"/>
                    </a:cubicBezTo>
                    <a:cubicBezTo>
                      <a:pt x="93975" y="75862"/>
                      <a:pt x="89638" y="70896"/>
                      <a:pt x="89638" y="63724"/>
                    </a:cubicBezTo>
                    <a:cubicBezTo>
                      <a:pt x="89638" y="58758"/>
                      <a:pt x="93975" y="61241"/>
                      <a:pt x="93975" y="54068"/>
                    </a:cubicBezTo>
                    <a:cubicBezTo>
                      <a:pt x="93975" y="49103"/>
                      <a:pt x="98313" y="54068"/>
                      <a:pt x="98313" y="43862"/>
                    </a:cubicBezTo>
                    <a:cubicBezTo>
                      <a:pt x="98313" y="41655"/>
                      <a:pt x="96144" y="41655"/>
                      <a:pt x="96144" y="41655"/>
                    </a:cubicBezTo>
                    <a:cubicBezTo>
                      <a:pt x="96144" y="41655"/>
                      <a:pt x="98313" y="36689"/>
                      <a:pt x="98313" y="31724"/>
                    </a:cubicBezTo>
                    <a:cubicBezTo>
                      <a:pt x="98313" y="27034"/>
                      <a:pt x="96144" y="17103"/>
                      <a:pt x="83373" y="17103"/>
                    </a:cubicBezTo>
                    <a:cubicBezTo>
                      <a:pt x="70602" y="17103"/>
                      <a:pt x="68433" y="27034"/>
                      <a:pt x="68433" y="31724"/>
                    </a:cubicBezTo>
                    <a:cubicBezTo>
                      <a:pt x="68433" y="36689"/>
                      <a:pt x="70602" y="41655"/>
                      <a:pt x="70602" y="41655"/>
                    </a:cubicBezTo>
                    <a:cubicBezTo>
                      <a:pt x="70602" y="41655"/>
                      <a:pt x="68433" y="41655"/>
                      <a:pt x="68433" y="43862"/>
                    </a:cubicBezTo>
                    <a:cubicBezTo>
                      <a:pt x="68433" y="54068"/>
                      <a:pt x="70602" y="49103"/>
                      <a:pt x="72771" y="54068"/>
                    </a:cubicBezTo>
                    <a:cubicBezTo>
                      <a:pt x="72771" y="61241"/>
                      <a:pt x="74939" y="58758"/>
                      <a:pt x="74939" y="63724"/>
                    </a:cubicBezTo>
                    <a:cubicBezTo>
                      <a:pt x="74939" y="68689"/>
                      <a:pt x="74939" y="73379"/>
                      <a:pt x="70602" y="75862"/>
                    </a:cubicBezTo>
                    <a:cubicBezTo>
                      <a:pt x="89638" y="88000"/>
                      <a:pt x="91807" y="88000"/>
                      <a:pt x="91807" y="100413"/>
                    </a:cubicBezTo>
                    <a:cubicBezTo>
                      <a:pt x="91807" y="119724"/>
                      <a:pt x="91807" y="119724"/>
                      <a:pt x="91807" y="119724"/>
                    </a:cubicBezTo>
                    <a:lnTo>
                      <a:pt x="119759" y="119724"/>
                    </a:lnTo>
                    <a:close/>
                    <a:moveTo>
                      <a:pt x="62168" y="83310"/>
                    </a:moveTo>
                    <a:lnTo>
                      <a:pt x="62168" y="83310"/>
                    </a:lnTo>
                    <a:cubicBezTo>
                      <a:pt x="49156" y="78344"/>
                      <a:pt x="45060" y="73379"/>
                      <a:pt x="45060" y="63724"/>
                    </a:cubicBezTo>
                    <a:cubicBezTo>
                      <a:pt x="45060" y="56275"/>
                      <a:pt x="49156" y="58758"/>
                      <a:pt x="51325" y="46344"/>
                    </a:cubicBezTo>
                    <a:cubicBezTo>
                      <a:pt x="51325" y="43862"/>
                      <a:pt x="55662" y="46344"/>
                      <a:pt x="55662" y="36689"/>
                    </a:cubicBezTo>
                    <a:cubicBezTo>
                      <a:pt x="55662" y="31724"/>
                      <a:pt x="53493" y="31724"/>
                      <a:pt x="53493" y="31724"/>
                    </a:cubicBezTo>
                    <a:cubicBezTo>
                      <a:pt x="53493" y="31724"/>
                      <a:pt x="53493" y="24551"/>
                      <a:pt x="55662" y="19586"/>
                    </a:cubicBezTo>
                    <a:cubicBezTo>
                      <a:pt x="55662" y="14620"/>
                      <a:pt x="51325" y="0"/>
                      <a:pt x="36385" y="0"/>
                    </a:cubicBezTo>
                    <a:cubicBezTo>
                      <a:pt x="19277" y="0"/>
                      <a:pt x="17108" y="14620"/>
                      <a:pt x="17108" y="19586"/>
                    </a:cubicBezTo>
                    <a:cubicBezTo>
                      <a:pt x="17108" y="24551"/>
                      <a:pt x="17108" y="31724"/>
                      <a:pt x="17108" y="31724"/>
                    </a:cubicBezTo>
                    <a:cubicBezTo>
                      <a:pt x="17108" y="31724"/>
                      <a:pt x="17108" y="31724"/>
                      <a:pt x="17108" y="36689"/>
                    </a:cubicBezTo>
                    <a:cubicBezTo>
                      <a:pt x="17108" y="46344"/>
                      <a:pt x="19277" y="43862"/>
                      <a:pt x="21445" y="46344"/>
                    </a:cubicBezTo>
                    <a:cubicBezTo>
                      <a:pt x="21445" y="58758"/>
                      <a:pt x="25783" y="56275"/>
                      <a:pt x="25783" y="63724"/>
                    </a:cubicBezTo>
                    <a:cubicBezTo>
                      <a:pt x="25783" y="73379"/>
                      <a:pt x="21445" y="78344"/>
                      <a:pt x="10843" y="83310"/>
                    </a:cubicBezTo>
                    <a:cubicBezTo>
                      <a:pt x="6506" y="85517"/>
                      <a:pt x="0" y="88000"/>
                      <a:pt x="0" y="95448"/>
                    </a:cubicBezTo>
                    <a:cubicBezTo>
                      <a:pt x="0" y="119724"/>
                      <a:pt x="0" y="119724"/>
                      <a:pt x="0" y="119724"/>
                    </a:cubicBezTo>
                    <a:cubicBezTo>
                      <a:pt x="83373" y="119724"/>
                      <a:pt x="83373" y="119724"/>
                      <a:pt x="83373" y="119724"/>
                    </a:cubicBezTo>
                    <a:cubicBezTo>
                      <a:pt x="83373" y="119724"/>
                      <a:pt x="83373" y="105103"/>
                      <a:pt x="83373" y="100413"/>
                    </a:cubicBezTo>
                    <a:cubicBezTo>
                      <a:pt x="83373" y="95448"/>
                      <a:pt x="72771" y="90482"/>
                      <a:pt x="62168" y="8331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785008" y="2602739"/>
              <a:ext cx="889000" cy="889000"/>
              <a:chOff x="5833008" y="2602739"/>
              <a:chExt cx="889000" cy="8890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833008" y="2602739"/>
                <a:ext cx="889000" cy="889000"/>
              </a:xfrm>
              <a:prstGeom prst="ellipse">
                <a:avLst/>
              </a:prstGeom>
              <a:solidFill>
                <a:srgbClr val="DF361F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Shape 4151"/>
              <p:cNvSpPr/>
              <p:nvPr/>
            </p:nvSpPr>
            <p:spPr>
              <a:xfrm>
                <a:off x="6030048" y="2835604"/>
                <a:ext cx="494920" cy="44940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637" y="72743"/>
                    </a:moveTo>
                    <a:lnTo>
                      <a:pt x="59637" y="72743"/>
                    </a:lnTo>
                    <a:cubicBezTo>
                      <a:pt x="74607" y="72743"/>
                      <a:pt x="85472" y="68230"/>
                      <a:pt x="87645" y="61061"/>
                    </a:cubicBezTo>
                    <a:cubicBezTo>
                      <a:pt x="85472" y="54159"/>
                      <a:pt x="83299" y="46991"/>
                      <a:pt x="81368" y="40088"/>
                    </a:cubicBezTo>
                    <a:cubicBezTo>
                      <a:pt x="79195" y="44601"/>
                      <a:pt x="70503" y="49380"/>
                      <a:pt x="59637" y="49380"/>
                    </a:cubicBezTo>
                    <a:cubicBezTo>
                      <a:pt x="49014" y="49380"/>
                      <a:pt x="40563" y="44601"/>
                      <a:pt x="40563" y="40088"/>
                    </a:cubicBezTo>
                    <a:cubicBezTo>
                      <a:pt x="36217" y="46991"/>
                      <a:pt x="34044" y="54159"/>
                      <a:pt x="32112" y="61061"/>
                    </a:cubicBezTo>
                    <a:cubicBezTo>
                      <a:pt x="34044" y="68230"/>
                      <a:pt x="44909" y="72743"/>
                      <a:pt x="59637" y="72743"/>
                    </a:cubicBezTo>
                    <a:close/>
                    <a:moveTo>
                      <a:pt x="59637" y="28141"/>
                    </a:moveTo>
                    <a:lnTo>
                      <a:pt x="59637" y="28141"/>
                    </a:lnTo>
                    <a:cubicBezTo>
                      <a:pt x="66156" y="28141"/>
                      <a:pt x="72434" y="25752"/>
                      <a:pt x="74607" y="23362"/>
                    </a:cubicBezTo>
                    <a:cubicBezTo>
                      <a:pt x="72434" y="16460"/>
                      <a:pt x="70503" y="9292"/>
                      <a:pt x="68571" y="4513"/>
                    </a:cubicBezTo>
                    <a:cubicBezTo>
                      <a:pt x="68571" y="2123"/>
                      <a:pt x="63983" y="0"/>
                      <a:pt x="59637" y="0"/>
                    </a:cubicBezTo>
                    <a:cubicBezTo>
                      <a:pt x="55533" y="0"/>
                      <a:pt x="51187" y="2123"/>
                      <a:pt x="51187" y="4513"/>
                    </a:cubicBezTo>
                    <a:cubicBezTo>
                      <a:pt x="49014" y="9292"/>
                      <a:pt x="46841" y="16460"/>
                      <a:pt x="44909" y="23362"/>
                    </a:cubicBezTo>
                    <a:cubicBezTo>
                      <a:pt x="46841" y="25752"/>
                      <a:pt x="53360" y="28141"/>
                      <a:pt x="59637" y="28141"/>
                    </a:cubicBezTo>
                    <a:close/>
                    <a:moveTo>
                      <a:pt x="113239" y="79911"/>
                    </a:moveTo>
                    <a:lnTo>
                      <a:pt x="113239" y="79911"/>
                    </a:lnTo>
                    <a:cubicBezTo>
                      <a:pt x="89818" y="70619"/>
                      <a:pt x="89818" y="70619"/>
                      <a:pt x="89818" y="70619"/>
                    </a:cubicBezTo>
                    <a:cubicBezTo>
                      <a:pt x="91991" y="77522"/>
                      <a:pt x="91991" y="77522"/>
                      <a:pt x="91991" y="77522"/>
                    </a:cubicBezTo>
                    <a:cubicBezTo>
                      <a:pt x="91991" y="86814"/>
                      <a:pt x="77022" y="91592"/>
                      <a:pt x="59637" y="91592"/>
                    </a:cubicBezTo>
                    <a:cubicBezTo>
                      <a:pt x="42736" y="91592"/>
                      <a:pt x="27766" y="86814"/>
                      <a:pt x="27766" y="77522"/>
                    </a:cubicBezTo>
                    <a:cubicBezTo>
                      <a:pt x="29939" y="70619"/>
                      <a:pt x="29939" y="70619"/>
                      <a:pt x="29939" y="70619"/>
                    </a:cubicBezTo>
                    <a:cubicBezTo>
                      <a:pt x="6277" y="79911"/>
                      <a:pt x="6277" y="79911"/>
                      <a:pt x="6277" y="79911"/>
                    </a:cubicBezTo>
                    <a:cubicBezTo>
                      <a:pt x="0" y="82300"/>
                      <a:pt x="0" y="86814"/>
                      <a:pt x="6277" y="91592"/>
                    </a:cubicBezTo>
                    <a:cubicBezTo>
                      <a:pt x="49014" y="115221"/>
                      <a:pt x="49014" y="115221"/>
                      <a:pt x="49014" y="115221"/>
                    </a:cubicBezTo>
                    <a:cubicBezTo>
                      <a:pt x="55533" y="119734"/>
                      <a:pt x="63983" y="119734"/>
                      <a:pt x="70503" y="115221"/>
                    </a:cubicBezTo>
                    <a:cubicBezTo>
                      <a:pt x="113239" y="91592"/>
                      <a:pt x="113239" y="91592"/>
                      <a:pt x="113239" y="91592"/>
                    </a:cubicBezTo>
                    <a:cubicBezTo>
                      <a:pt x="119758" y="86814"/>
                      <a:pt x="119758" y="82300"/>
                      <a:pt x="113239" y="7991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91467" y="3077633"/>
              <a:ext cx="889000" cy="889000"/>
              <a:chOff x="6739467" y="3077633"/>
              <a:chExt cx="889000" cy="88900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739467" y="3077633"/>
                <a:ext cx="889000" cy="889000"/>
              </a:xfrm>
              <a:prstGeom prst="ellipse">
                <a:avLst/>
              </a:prstGeom>
              <a:solidFill>
                <a:srgbClr val="90BC3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Shape 4159"/>
              <p:cNvSpPr/>
              <p:nvPr/>
            </p:nvSpPr>
            <p:spPr>
              <a:xfrm>
                <a:off x="6962832" y="3295442"/>
                <a:ext cx="442270" cy="4423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8918" y="107865"/>
                    </a:moveTo>
                    <a:lnTo>
                      <a:pt x="18918" y="107865"/>
                    </a:lnTo>
                    <a:cubicBezTo>
                      <a:pt x="18918" y="114876"/>
                      <a:pt x="26486" y="119730"/>
                      <a:pt x="33513" y="119730"/>
                    </a:cubicBezTo>
                    <a:cubicBezTo>
                      <a:pt x="40810" y="119730"/>
                      <a:pt x="45405" y="114876"/>
                      <a:pt x="45405" y="107865"/>
                    </a:cubicBezTo>
                    <a:cubicBezTo>
                      <a:pt x="45405" y="100584"/>
                      <a:pt x="40810" y="93303"/>
                      <a:pt x="33513" y="93303"/>
                    </a:cubicBezTo>
                    <a:cubicBezTo>
                      <a:pt x="26486" y="93303"/>
                      <a:pt x="18918" y="100584"/>
                      <a:pt x="18918" y="107865"/>
                    </a:cubicBezTo>
                    <a:close/>
                    <a:moveTo>
                      <a:pt x="86216" y="107865"/>
                    </a:moveTo>
                    <a:lnTo>
                      <a:pt x="86216" y="107865"/>
                    </a:lnTo>
                    <a:cubicBezTo>
                      <a:pt x="86216" y="114876"/>
                      <a:pt x="93243" y="119730"/>
                      <a:pt x="100540" y="119730"/>
                    </a:cubicBezTo>
                    <a:cubicBezTo>
                      <a:pt x="107837" y="119730"/>
                      <a:pt x="112702" y="114876"/>
                      <a:pt x="112702" y="107865"/>
                    </a:cubicBezTo>
                    <a:cubicBezTo>
                      <a:pt x="112702" y="100584"/>
                      <a:pt x="107837" y="93303"/>
                      <a:pt x="100540" y="93303"/>
                    </a:cubicBezTo>
                    <a:cubicBezTo>
                      <a:pt x="93243" y="93303"/>
                      <a:pt x="86216" y="100584"/>
                      <a:pt x="86216" y="107865"/>
                    </a:cubicBezTo>
                    <a:close/>
                    <a:moveTo>
                      <a:pt x="42972" y="76584"/>
                    </a:moveTo>
                    <a:lnTo>
                      <a:pt x="42972" y="76584"/>
                    </a:lnTo>
                    <a:cubicBezTo>
                      <a:pt x="117297" y="55011"/>
                      <a:pt x="117297" y="55011"/>
                      <a:pt x="117297" y="55011"/>
                    </a:cubicBezTo>
                    <a:cubicBezTo>
                      <a:pt x="119729" y="55011"/>
                      <a:pt x="119729" y="52584"/>
                      <a:pt x="119729" y="50426"/>
                    </a:cubicBezTo>
                    <a:cubicBezTo>
                      <a:pt x="119729" y="14561"/>
                      <a:pt x="119729" y="14561"/>
                      <a:pt x="119729" y="14561"/>
                    </a:cubicBezTo>
                    <a:cubicBezTo>
                      <a:pt x="26486" y="14561"/>
                      <a:pt x="26486" y="14561"/>
                      <a:pt x="26486" y="14561"/>
                    </a:cubicBezTo>
                    <a:cubicBezTo>
                      <a:pt x="26486" y="2696"/>
                      <a:pt x="26486" y="2696"/>
                      <a:pt x="26486" y="2696"/>
                    </a:cubicBezTo>
                    <a:lnTo>
                      <a:pt x="24054" y="0"/>
                    </a:lnTo>
                    <a:cubicBezTo>
                      <a:pt x="2432" y="0"/>
                      <a:pt x="2432" y="0"/>
                      <a:pt x="2432" y="0"/>
                    </a:cubicBezTo>
                    <a:cubicBezTo>
                      <a:pt x="0" y="0"/>
                      <a:pt x="0" y="2696"/>
                      <a:pt x="0" y="2696"/>
                    </a:cubicBezTo>
                    <a:cubicBezTo>
                      <a:pt x="0" y="14561"/>
                      <a:pt x="0" y="14561"/>
                      <a:pt x="0" y="14561"/>
                    </a:cubicBezTo>
                    <a:cubicBezTo>
                      <a:pt x="12162" y="14561"/>
                      <a:pt x="12162" y="14561"/>
                      <a:pt x="12162" y="14561"/>
                    </a:cubicBezTo>
                    <a:cubicBezTo>
                      <a:pt x="26486" y="74157"/>
                      <a:pt x="26486" y="74157"/>
                      <a:pt x="26486" y="74157"/>
                    </a:cubicBezTo>
                    <a:cubicBezTo>
                      <a:pt x="26486" y="81438"/>
                      <a:pt x="26486" y="81438"/>
                      <a:pt x="26486" y="81438"/>
                    </a:cubicBezTo>
                    <a:cubicBezTo>
                      <a:pt x="26486" y="91146"/>
                      <a:pt x="26486" y="91146"/>
                      <a:pt x="26486" y="91146"/>
                    </a:cubicBezTo>
                    <a:cubicBezTo>
                      <a:pt x="26486" y="93303"/>
                      <a:pt x="28648" y="93303"/>
                      <a:pt x="28648" y="93303"/>
                    </a:cubicBezTo>
                    <a:cubicBezTo>
                      <a:pt x="33513" y="93303"/>
                      <a:pt x="33513" y="93303"/>
                      <a:pt x="33513" y="93303"/>
                    </a:cubicBezTo>
                    <a:cubicBezTo>
                      <a:pt x="100540" y="93303"/>
                      <a:pt x="100540" y="93303"/>
                      <a:pt x="100540" y="93303"/>
                    </a:cubicBezTo>
                    <a:cubicBezTo>
                      <a:pt x="117297" y="93303"/>
                      <a:pt x="117297" y="93303"/>
                      <a:pt x="117297" y="93303"/>
                    </a:cubicBezTo>
                    <a:cubicBezTo>
                      <a:pt x="119729" y="93303"/>
                      <a:pt x="119729" y="93303"/>
                      <a:pt x="119729" y="91146"/>
                    </a:cubicBezTo>
                    <a:cubicBezTo>
                      <a:pt x="119729" y="81438"/>
                      <a:pt x="119729" y="81438"/>
                      <a:pt x="119729" y="81438"/>
                    </a:cubicBezTo>
                    <a:cubicBezTo>
                      <a:pt x="45405" y="81438"/>
                      <a:pt x="45405" y="81438"/>
                      <a:pt x="45405" y="81438"/>
                    </a:cubicBezTo>
                    <a:cubicBezTo>
                      <a:pt x="35945" y="81438"/>
                      <a:pt x="35945" y="76584"/>
                      <a:pt x="42972" y="7658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84557" y="5149852"/>
            <a:ext cx="3036308" cy="990739"/>
            <a:chOff x="-2738220" y="4765229"/>
            <a:chExt cx="4218703" cy="1376551"/>
          </a:xfrm>
        </p:grpSpPr>
        <p:grpSp>
          <p:nvGrpSpPr>
            <p:cNvPr id="6" name="Group 5"/>
            <p:cNvGrpSpPr/>
            <p:nvPr/>
          </p:nvGrpSpPr>
          <p:grpSpPr>
            <a:xfrm>
              <a:off x="-2642332" y="4765229"/>
              <a:ext cx="889000" cy="889000"/>
              <a:chOff x="-2642332" y="4765229"/>
              <a:chExt cx="889000" cy="8890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-2642332" y="4765229"/>
                <a:ext cx="889000" cy="889000"/>
              </a:xfrm>
              <a:prstGeom prst="ellipse">
                <a:avLst/>
              </a:prstGeom>
              <a:solidFill>
                <a:srgbClr val="8C3858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Shape 4082"/>
              <p:cNvSpPr/>
              <p:nvPr/>
            </p:nvSpPr>
            <p:spPr>
              <a:xfrm>
                <a:off x="-2449270" y="4996202"/>
                <a:ext cx="491410" cy="431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759" y="119724"/>
                    </a:moveTo>
                    <a:lnTo>
                      <a:pt x="119759" y="119724"/>
                    </a:lnTo>
                    <a:cubicBezTo>
                      <a:pt x="119759" y="119724"/>
                      <a:pt x="119759" y="92965"/>
                      <a:pt x="117349" y="90482"/>
                    </a:cubicBezTo>
                    <a:cubicBezTo>
                      <a:pt x="115421" y="88000"/>
                      <a:pt x="111325" y="83310"/>
                      <a:pt x="102409" y="80827"/>
                    </a:cubicBezTo>
                    <a:cubicBezTo>
                      <a:pt x="93975" y="75862"/>
                      <a:pt x="89638" y="70896"/>
                      <a:pt x="89638" y="63724"/>
                    </a:cubicBezTo>
                    <a:cubicBezTo>
                      <a:pt x="89638" y="58758"/>
                      <a:pt x="93975" y="61241"/>
                      <a:pt x="93975" y="54068"/>
                    </a:cubicBezTo>
                    <a:cubicBezTo>
                      <a:pt x="93975" y="49103"/>
                      <a:pt x="98313" y="54068"/>
                      <a:pt x="98313" y="43862"/>
                    </a:cubicBezTo>
                    <a:cubicBezTo>
                      <a:pt x="98313" y="41655"/>
                      <a:pt x="96144" y="41655"/>
                      <a:pt x="96144" y="41655"/>
                    </a:cubicBezTo>
                    <a:cubicBezTo>
                      <a:pt x="96144" y="41655"/>
                      <a:pt x="98313" y="36689"/>
                      <a:pt x="98313" y="31724"/>
                    </a:cubicBezTo>
                    <a:cubicBezTo>
                      <a:pt x="98313" y="27034"/>
                      <a:pt x="96144" y="17103"/>
                      <a:pt x="83373" y="17103"/>
                    </a:cubicBezTo>
                    <a:cubicBezTo>
                      <a:pt x="70602" y="17103"/>
                      <a:pt x="68433" y="27034"/>
                      <a:pt x="68433" y="31724"/>
                    </a:cubicBezTo>
                    <a:cubicBezTo>
                      <a:pt x="68433" y="36689"/>
                      <a:pt x="70602" y="41655"/>
                      <a:pt x="70602" y="41655"/>
                    </a:cubicBezTo>
                    <a:cubicBezTo>
                      <a:pt x="70602" y="41655"/>
                      <a:pt x="68433" y="41655"/>
                      <a:pt x="68433" y="43862"/>
                    </a:cubicBezTo>
                    <a:cubicBezTo>
                      <a:pt x="68433" y="54068"/>
                      <a:pt x="70602" y="49103"/>
                      <a:pt x="72771" y="54068"/>
                    </a:cubicBezTo>
                    <a:cubicBezTo>
                      <a:pt x="72771" y="61241"/>
                      <a:pt x="74939" y="58758"/>
                      <a:pt x="74939" y="63724"/>
                    </a:cubicBezTo>
                    <a:cubicBezTo>
                      <a:pt x="74939" y="68689"/>
                      <a:pt x="74939" y="73379"/>
                      <a:pt x="70602" y="75862"/>
                    </a:cubicBezTo>
                    <a:cubicBezTo>
                      <a:pt x="89638" y="88000"/>
                      <a:pt x="91807" y="88000"/>
                      <a:pt x="91807" y="100413"/>
                    </a:cubicBezTo>
                    <a:cubicBezTo>
                      <a:pt x="91807" y="119724"/>
                      <a:pt x="91807" y="119724"/>
                      <a:pt x="91807" y="119724"/>
                    </a:cubicBezTo>
                    <a:lnTo>
                      <a:pt x="119759" y="119724"/>
                    </a:lnTo>
                    <a:close/>
                    <a:moveTo>
                      <a:pt x="62168" y="83310"/>
                    </a:moveTo>
                    <a:lnTo>
                      <a:pt x="62168" y="83310"/>
                    </a:lnTo>
                    <a:cubicBezTo>
                      <a:pt x="49156" y="78344"/>
                      <a:pt x="45060" y="73379"/>
                      <a:pt x="45060" y="63724"/>
                    </a:cubicBezTo>
                    <a:cubicBezTo>
                      <a:pt x="45060" y="56275"/>
                      <a:pt x="49156" y="58758"/>
                      <a:pt x="51325" y="46344"/>
                    </a:cubicBezTo>
                    <a:cubicBezTo>
                      <a:pt x="51325" y="43862"/>
                      <a:pt x="55662" y="46344"/>
                      <a:pt x="55662" y="36689"/>
                    </a:cubicBezTo>
                    <a:cubicBezTo>
                      <a:pt x="55662" y="31724"/>
                      <a:pt x="53493" y="31724"/>
                      <a:pt x="53493" y="31724"/>
                    </a:cubicBezTo>
                    <a:cubicBezTo>
                      <a:pt x="53493" y="31724"/>
                      <a:pt x="53493" y="24551"/>
                      <a:pt x="55662" y="19586"/>
                    </a:cubicBezTo>
                    <a:cubicBezTo>
                      <a:pt x="55662" y="14620"/>
                      <a:pt x="51325" y="0"/>
                      <a:pt x="36385" y="0"/>
                    </a:cubicBezTo>
                    <a:cubicBezTo>
                      <a:pt x="19277" y="0"/>
                      <a:pt x="17108" y="14620"/>
                      <a:pt x="17108" y="19586"/>
                    </a:cubicBezTo>
                    <a:cubicBezTo>
                      <a:pt x="17108" y="24551"/>
                      <a:pt x="17108" y="31724"/>
                      <a:pt x="17108" y="31724"/>
                    </a:cubicBezTo>
                    <a:cubicBezTo>
                      <a:pt x="17108" y="31724"/>
                      <a:pt x="17108" y="31724"/>
                      <a:pt x="17108" y="36689"/>
                    </a:cubicBezTo>
                    <a:cubicBezTo>
                      <a:pt x="17108" y="46344"/>
                      <a:pt x="19277" y="43862"/>
                      <a:pt x="21445" y="46344"/>
                    </a:cubicBezTo>
                    <a:cubicBezTo>
                      <a:pt x="21445" y="58758"/>
                      <a:pt x="25783" y="56275"/>
                      <a:pt x="25783" y="63724"/>
                    </a:cubicBezTo>
                    <a:cubicBezTo>
                      <a:pt x="25783" y="73379"/>
                      <a:pt x="21445" y="78344"/>
                      <a:pt x="10843" y="83310"/>
                    </a:cubicBezTo>
                    <a:cubicBezTo>
                      <a:pt x="6506" y="85517"/>
                      <a:pt x="0" y="88000"/>
                      <a:pt x="0" y="95448"/>
                    </a:cubicBezTo>
                    <a:cubicBezTo>
                      <a:pt x="0" y="119724"/>
                      <a:pt x="0" y="119724"/>
                      <a:pt x="0" y="119724"/>
                    </a:cubicBezTo>
                    <a:cubicBezTo>
                      <a:pt x="83373" y="119724"/>
                      <a:pt x="83373" y="119724"/>
                      <a:pt x="83373" y="119724"/>
                    </a:cubicBezTo>
                    <a:cubicBezTo>
                      <a:pt x="83373" y="119724"/>
                      <a:pt x="83373" y="105103"/>
                      <a:pt x="83373" y="100413"/>
                    </a:cubicBezTo>
                    <a:cubicBezTo>
                      <a:pt x="83373" y="95448"/>
                      <a:pt x="72771" y="90482"/>
                      <a:pt x="62168" y="8331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1066101" y="4765229"/>
              <a:ext cx="889000" cy="889000"/>
              <a:chOff x="-1066101" y="4765229"/>
              <a:chExt cx="889000" cy="889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-1066101" y="4765229"/>
                <a:ext cx="889000" cy="889000"/>
              </a:xfrm>
              <a:prstGeom prst="ellipse">
                <a:avLst/>
              </a:prstGeom>
              <a:solidFill>
                <a:srgbClr val="DF361F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Shape 4151"/>
              <p:cNvSpPr/>
              <p:nvPr/>
            </p:nvSpPr>
            <p:spPr>
              <a:xfrm>
                <a:off x="-869061" y="4998094"/>
                <a:ext cx="494920" cy="44940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637" y="72743"/>
                    </a:moveTo>
                    <a:lnTo>
                      <a:pt x="59637" y="72743"/>
                    </a:lnTo>
                    <a:cubicBezTo>
                      <a:pt x="74607" y="72743"/>
                      <a:pt x="85472" y="68230"/>
                      <a:pt x="87645" y="61061"/>
                    </a:cubicBezTo>
                    <a:cubicBezTo>
                      <a:pt x="85472" y="54159"/>
                      <a:pt x="83299" y="46991"/>
                      <a:pt x="81368" y="40088"/>
                    </a:cubicBezTo>
                    <a:cubicBezTo>
                      <a:pt x="79195" y="44601"/>
                      <a:pt x="70503" y="49380"/>
                      <a:pt x="59637" y="49380"/>
                    </a:cubicBezTo>
                    <a:cubicBezTo>
                      <a:pt x="49014" y="49380"/>
                      <a:pt x="40563" y="44601"/>
                      <a:pt x="40563" y="40088"/>
                    </a:cubicBezTo>
                    <a:cubicBezTo>
                      <a:pt x="36217" y="46991"/>
                      <a:pt x="34044" y="54159"/>
                      <a:pt x="32112" y="61061"/>
                    </a:cubicBezTo>
                    <a:cubicBezTo>
                      <a:pt x="34044" y="68230"/>
                      <a:pt x="44909" y="72743"/>
                      <a:pt x="59637" y="72743"/>
                    </a:cubicBezTo>
                    <a:close/>
                    <a:moveTo>
                      <a:pt x="59637" y="28141"/>
                    </a:moveTo>
                    <a:lnTo>
                      <a:pt x="59637" y="28141"/>
                    </a:lnTo>
                    <a:cubicBezTo>
                      <a:pt x="66156" y="28141"/>
                      <a:pt x="72434" y="25752"/>
                      <a:pt x="74607" y="23362"/>
                    </a:cubicBezTo>
                    <a:cubicBezTo>
                      <a:pt x="72434" y="16460"/>
                      <a:pt x="70503" y="9292"/>
                      <a:pt x="68571" y="4513"/>
                    </a:cubicBezTo>
                    <a:cubicBezTo>
                      <a:pt x="68571" y="2123"/>
                      <a:pt x="63983" y="0"/>
                      <a:pt x="59637" y="0"/>
                    </a:cubicBezTo>
                    <a:cubicBezTo>
                      <a:pt x="55533" y="0"/>
                      <a:pt x="51187" y="2123"/>
                      <a:pt x="51187" y="4513"/>
                    </a:cubicBezTo>
                    <a:cubicBezTo>
                      <a:pt x="49014" y="9292"/>
                      <a:pt x="46841" y="16460"/>
                      <a:pt x="44909" y="23362"/>
                    </a:cubicBezTo>
                    <a:cubicBezTo>
                      <a:pt x="46841" y="25752"/>
                      <a:pt x="53360" y="28141"/>
                      <a:pt x="59637" y="28141"/>
                    </a:cubicBezTo>
                    <a:close/>
                    <a:moveTo>
                      <a:pt x="113239" y="79911"/>
                    </a:moveTo>
                    <a:lnTo>
                      <a:pt x="113239" y="79911"/>
                    </a:lnTo>
                    <a:cubicBezTo>
                      <a:pt x="89818" y="70619"/>
                      <a:pt x="89818" y="70619"/>
                      <a:pt x="89818" y="70619"/>
                    </a:cubicBezTo>
                    <a:cubicBezTo>
                      <a:pt x="91991" y="77522"/>
                      <a:pt x="91991" y="77522"/>
                      <a:pt x="91991" y="77522"/>
                    </a:cubicBezTo>
                    <a:cubicBezTo>
                      <a:pt x="91991" y="86814"/>
                      <a:pt x="77022" y="91592"/>
                      <a:pt x="59637" y="91592"/>
                    </a:cubicBezTo>
                    <a:cubicBezTo>
                      <a:pt x="42736" y="91592"/>
                      <a:pt x="27766" y="86814"/>
                      <a:pt x="27766" y="77522"/>
                    </a:cubicBezTo>
                    <a:cubicBezTo>
                      <a:pt x="29939" y="70619"/>
                      <a:pt x="29939" y="70619"/>
                      <a:pt x="29939" y="70619"/>
                    </a:cubicBezTo>
                    <a:cubicBezTo>
                      <a:pt x="6277" y="79911"/>
                      <a:pt x="6277" y="79911"/>
                      <a:pt x="6277" y="79911"/>
                    </a:cubicBezTo>
                    <a:cubicBezTo>
                      <a:pt x="0" y="82300"/>
                      <a:pt x="0" y="86814"/>
                      <a:pt x="6277" y="91592"/>
                    </a:cubicBezTo>
                    <a:cubicBezTo>
                      <a:pt x="49014" y="115221"/>
                      <a:pt x="49014" y="115221"/>
                      <a:pt x="49014" y="115221"/>
                    </a:cubicBezTo>
                    <a:cubicBezTo>
                      <a:pt x="55533" y="119734"/>
                      <a:pt x="63983" y="119734"/>
                      <a:pt x="70503" y="115221"/>
                    </a:cubicBezTo>
                    <a:cubicBezTo>
                      <a:pt x="113239" y="91592"/>
                      <a:pt x="113239" y="91592"/>
                      <a:pt x="113239" y="91592"/>
                    </a:cubicBezTo>
                    <a:cubicBezTo>
                      <a:pt x="119758" y="86814"/>
                      <a:pt x="119758" y="82300"/>
                      <a:pt x="113239" y="7991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10131" y="4765229"/>
              <a:ext cx="889000" cy="889000"/>
              <a:chOff x="510131" y="4765229"/>
              <a:chExt cx="889000" cy="8890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10131" y="4765229"/>
                <a:ext cx="889000" cy="889000"/>
              </a:xfrm>
              <a:prstGeom prst="ellipse">
                <a:avLst/>
              </a:prstGeom>
              <a:solidFill>
                <a:srgbClr val="90BC3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Shape 4159"/>
              <p:cNvSpPr/>
              <p:nvPr/>
            </p:nvSpPr>
            <p:spPr>
              <a:xfrm>
                <a:off x="733496" y="4983038"/>
                <a:ext cx="442270" cy="4423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8918" y="107865"/>
                    </a:moveTo>
                    <a:lnTo>
                      <a:pt x="18918" y="107865"/>
                    </a:lnTo>
                    <a:cubicBezTo>
                      <a:pt x="18918" y="114876"/>
                      <a:pt x="26486" y="119730"/>
                      <a:pt x="33513" y="119730"/>
                    </a:cubicBezTo>
                    <a:cubicBezTo>
                      <a:pt x="40810" y="119730"/>
                      <a:pt x="45405" y="114876"/>
                      <a:pt x="45405" y="107865"/>
                    </a:cubicBezTo>
                    <a:cubicBezTo>
                      <a:pt x="45405" y="100584"/>
                      <a:pt x="40810" y="93303"/>
                      <a:pt x="33513" y="93303"/>
                    </a:cubicBezTo>
                    <a:cubicBezTo>
                      <a:pt x="26486" y="93303"/>
                      <a:pt x="18918" y="100584"/>
                      <a:pt x="18918" y="107865"/>
                    </a:cubicBezTo>
                    <a:close/>
                    <a:moveTo>
                      <a:pt x="86216" y="107865"/>
                    </a:moveTo>
                    <a:lnTo>
                      <a:pt x="86216" y="107865"/>
                    </a:lnTo>
                    <a:cubicBezTo>
                      <a:pt x="86216" y="114876"/>
                      <a:pt x="93243" y="119730"/>
                      <a:pt x="100540" y="119730"/>
                    </a:cubicBezTo>
                    <a:cubicBezTo>
                      <a:pt x="107837" y="119730"/>
                      <a:pt x="112702" y="114876"/>
                      <a:pt x="112702" y="107865"/>
                    </a:cubicBezTo>
                    <a:cubicBezTo>
                      <a:pt x="112702" y="100584"/>
                      <a:pt x="107837" y="93303"/>
                      <a:pt x="100540" y="93303"/>
                    </a:cubicBezTo>
                    <a:cubicBezTo>
                      <a:pt x="93243" y="93303"/>
                      <a:pt x="86216" y="100584"/>
                      <a:pt x="86216" y="107865"/>
                    </a:cubicBezTo>
                    <a:close/>
                    <a:moveTo>
                      <a:pt x="42972" y="76584"/>
                    </a:moveTo>
                    <a:lnTo>
                      <a:pt x="42972" y="76584"/>
                    </a:lnTo>
                    <a:cubicBezTo>
                      <a:pt x="117297" y="55011"/>
                      <a:pt x="117297" y="55011"/>
                      <a:pt x="117297" y="55011"/>
                    </a:cubicBezTo>
                    <a:cubicBezTo>
                      <a:pt x="119729" y="55011"/>
                      <a:pt x="119729" y="52584"/>
                      <a:pt x="119729" y="50426"/>
                    </a:cubicBezTo>
                    <a:cubicBezTo>
                      <a:pt x="119729" y="14561"/>
                      <a:pt x="119729" y="14561"/>
                      <a:pt x="119729" y="14561"/>
                    </a:cubicBezTo>
                    <a:cubicBezTo>
                      <a:pt x="26486" y="14561"/>
                      <a:pt x="26486" y="14561"/>
                      <a:pt x="26486" y="14561"/>
                    </a:cubicBezTo>
                    <a:cubicBezTo>
                      <a:pt x="26486" y="2696"/>
                      <a:pt x="26486" y="2696"/>
                      <a:pt x="26486" y="2696"/>
                    </a:cubicBezTo>
                    <a:lnTo>
                      <a:pt x="24054" y="0"/>
                    </a:lnTo>
                    <a:cubicBezTo>
                      <a:pt x="2432" y="0"/>
                      <a:pt x="2432" y="0"/>
                      <a:pt x="2432" y="0"/>
                    </a:cubicBezTo>
                    <a:cubicBezTo>
                      <a:pt x="0" y="0"/>
                      <a:pt x="0" y="2696"/>
                      <a:pt x="0" y="2696"/>
                    </a:cubicBezTo>
                    <a:cubicBezTo>
                      <a:pt x="0" y="14561"/>
                      <a:pt x="0" y="14561"/>
                      <a:pt x="0" y="14561"/>
                    </a:cubicBezTo>
                    <a:cubicBezTo>
                      <a:pt x="12162" y="14561"/>
                      <a:pt x="12162" y="14561"/>
                      <a:pt x="12162" y="14561"/>
                    </a:cubicBezTo>
                    <a:cubicBezTo>
                      <a:pt x="26486" y="74157"/>
                      <a:pt x="26486" y="74157"/>
                      <a:pt x="26486" y="74157"/>
                    </a:cubicBezTo>
                    <a:cubicBezTo>
                      <a:pt x="26486" y="81438"/>
                      <a:pt x="26486" y="81438"/>
                      <a:pt x="26486" y="81438"/>
                    </a:cubicBezTo>
                    <a:cubicBezTo>
                      <a:pt x="26486" y="91146"/>
                      <a:pt x="26486" y="91146"/>
                      <a:pt x="26486" y="91146"/>
                    </a:cubicBezTo>
                    <a:cubicBezTo>
                      <a:pt x="26486" y="93303"/>
                      <a:pt x="28648" y="93303"/>
                      <a:pt x="28648" y="93303"/>
                    </a:cubicBezTo>
                    <a:cubicBezTo>
                      <a:pt x="33513" y="93303"/>
                      <a:pt x="33513" y="93303"/>
                      <a:pt x="33513" y="93303"/>
                    </a:cubicBezTo>
                    <a:cubicBezTo>
                      <a:pt x="100540" y="93303"/>
                      <a:pt x="100540" y="93303"/>
                      <a:pt x="100540" y="93303"/>
                    </a:cubicBezTo>
                    <a:cubicBezTo>
                      <a:pt x="117297" y="93303"/>
                      <a:pt x="117297" y="93303"/>
                      <a:pt x="117297" y="93303"/>
                    </a:cubicBezTo>
                    <a:cubicBezTo>
                      <a:pt x="119729" y="93303"/>
                      <a:pt x="119729" y="93303"/>
                      <a:pt x="119729" y="91146"/>
                    </a:cubicBezTo>
                    <a:cubicBezTo>
                      <a:pt x="119729" y="81438"/>
                      <a:pt x="119729" y="81438"/>
                      <a:pt x="119729" y="81438"/>
                    </a:cubicBezTo>
                    <a:cubicBezTo>
                      <a:pt x="45405" y="81438"/>
                      <a:pt x="45405" y="81438"/>
                      <a:pt x="45405" y="81438"/>
                    </a:cubicBezTo>
                    <a:cubicBezTo>
                      <a:pt x="35945" y="81438"/>
                      <a:pt x="35945" y="76584"/>
                      <a:pt x="42972" y="7658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 kern="0">
                  <a:solidFill>
                    <a:srgbClr val="445469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-2738220" y="5628623"/>
              <a:ext cx="1085380" cy="51315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Lorem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-1185628" y="5628623"/>
              <a:ext cx="1128055" cy="51315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 Ipsum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8779" y="5628623"/>
              <a:ext cx="1051704" cy="51315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Dolor </a:t>
              </a:r>
            </a:p>
          </p:txBody>
        </p:sp>
      </p:grpSp>
      <p:sp>
        <p:nvSpPr>
          <p:cNvPr id="36" name="Subtitle 2"/>
          <p:cNvSpPr>
            <a:spLocks noGrp="1"/>
          </p:cNvSpPr>
          <p:nvPr/>
        </p:nvSpPr>
        <p:spPr>
          <a:xfrm>
            <a:off x="448843" y="2738464"/>
            <a:ext cx="2913471" cy="2117741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solidFill>
                  <a:schemeClr val="bg1"/>
                </a:solidFill>
                <a:latin typeface="+mn-lt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malesuada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montes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lectus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nunc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conubia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est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rhoncus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platea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metus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varius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dolor,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tempor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etiam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non,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eu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a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magna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justo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6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6964</TotalTime>
  <Words>123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Roboto</vt:lpstr>
      <vt:lpstr>Roboto Light</vt:lpstr>
      <vt:lpstr>Template PresentationGo</vt:lpstr>
      <vt:lpstr>Template PresentationGo Dark</vt:lpstr>
      <vt:lpstr>Custom Design</vt:lpstr>
      <vt:lpstr>3 Infographic Serpentine Banners</vt:lpstr>
      <vt:lpstr>3 Infographic Serpentine Banners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Serpentine Banner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2016-04-20T01:14:14Z</dcterms:modified>
</cp:coreProperties>
</file>