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7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06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38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4FE6A5D-96CC-AE0C-99D2-6E361D39BFEF}"/>
              </a:ext>
            </a:extLst>
          </p:cNvPr>
          <p:cNvGrpSpPr/>
          <p:nvPr/>
        </p:nvGrpSpPr>
        <p:grpSpPr>
          <a:xfrm>
            <a:off x="3028950" y="2056204"/>
            <a:ext cx="3086100" cy="3086100"/>
            <a:chOff x="4038600" y="1598605"/>
            <a:chExt cx="4114800" cy="411480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6EC7C76-A475-4A03-3A2C-DAAF9876EAD3}"/>
                </a:ext>
              </a:extLst>
            </p:cNvPr>
            <p:cNvSpPr/>
            <p:nvPr/>
          </p:nvSpPr>
          <p:spPr>
            <a:xfrm>
              <a:off x="6095715" y="2109879"/>
              <a:ext cx="1798043" cy="3105684"/>
            </a:xfrm>
            <a:custGeom>
              <a:avLst/>
              <a:gdLst>
                <a:gd name="connsiteX0" fmla="*/ 976422 w 1953782"/>
                <a:gd name="connsiteY0" fmla="*/ -185 h 3383489"/>
                <a:gd name="connsiteX1" fmla="*/ 1691435 w 1953782"/>
                <a:gd name="connsiteY1" fmla="*/ 2668282 h 3383489"/>
                <a:gd name="connsiteX2" fmla="*/ 976422 w 1953782"/>
                <a:gd name="connsiteY2" fmla="*/ 3383304 h 3383489"/>
                <a:gd name="connsiteX3" fmla="*/ -310 w 1953782"/>
                <a:gd name="connsiteY3" fmla="*/ 169156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0 w 1953782"/>
                <a:gd name="connsiteY3" fmla="*/ 1691745 h 3383489"/>
                <a:gd name="connsiteX4" fmla="*/ 466060 w 1953782"/>
                <a:gd name="connsiteY4" fmla="*/ 918266 h 3383489"/>
                <a:gd name="connsiteX5" fmla="*/ 976732 w 1953782"/>
                <a:gd name="connsiteY5" fmla="*/ 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486760 w 1953782"/>
                <a:gd name="connsiteY3" fmla="*/ 2557835 h 3383489"/>
                <a:gd name="connsiteX4" fmla="*/ 0 w 1953782"/>
                <a:gd name="connsiteY4" fmla="*/ 1691745 h 3383489"/>
                <a:gd name="connsiteX5" fmla="*/ 466060 w 1953782"/>
                <a:gd name="connsiteY5" fmla="*/ 918266 h 3383489"/>
                <a:gd name="connsiteX6" fmla="*/ 976732 w 1953782"/>
                <a:gd name="connsiteY6" fmla="*/ 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362560 w 1953782"/>
                <a:gd name="connsiteY3" fmla="*/ 2651228 h 3383489"/>
                <a:gd name="connsiteX4" fmla="*/ 0 w 1953782"/>
                <a:gd name="connsiteY4" fmla="*/ 1691745 h 3383489"/>
                <a:gd name="connsiteX5" fmla="*/ 466060 w 1953782"/>
                <a:gd name="connsiteY5" fmla="*/ 918266 h 3383489"/>
                <a:gd name="connsiteX6" fmla="*/ 976732 w 1953782"/>
                <a:gd name="connsiteY6" fmla="*/ 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362560 w 1953782"/>
                <a:gd name="connsiteY3" fmla="*/ 2651228 h 3383489"/>
                <a:gd name="connsiteX4" fmla="*/ 0 w 1953782"/>
                <a:gd name="connsiteY4" fmla="*/ 1691745 h 3383489"/>
                <a:gd name="connsiteX5" fmla="*/ 331510 w 1953782"/>
                <a:gd name="connsiteY5" fmla="*/ 856004 h 3383489"/>
                <a:gd name="connsiteX6" fmla="*/ 976732 w 1953782"/>
                <a:gd name="connsiteY6" fmla="*/ 0 h 3383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3782" h="3383489">
                  <a:moveTo>
                    <a:pt x="976732" y="0"/>
                  </a:moveTo>
                  <a:cubicBezTo>
                    <a:pt x="1911049" y="539429"/>
                    <a:pt x="2231174" y="1734150"/>
                    <a:pt x="1691745" y="2668467"/>
                  </a:cubicBezTo>
                  <a:cubicBezTo>
                    <a:pt x="1520295" y="2965438"/>
                    <a:pt x="1273693" y="3212030"/>
                    <a:pt x="976732" y="3383489"/>
                  </a:cubicBezTo>
                  <a:lnTo>
                    <a:pt x="362560" y="2651228"/>
                  </a:lnTo>
                  <a:lnTo>
                    <a:pt x="0" y="1691745"/>
                  </a:lnTo>
                  <a:lnTo>
                    <a:pt x="331510" y="856004"/>
                  </a:lnTo>
                  <a:lnTo>
                    <a:pt x="976732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34158E7-98B9-AB18-BC65-E1864F5B64F9}"/>
                </a:ext>
              </a:extLst>
            </p:cNvPr>
            <p:cNvSpPr/>
            <p:nvPr/>
          </p:nvSpPr>
          <p:spPr>
            <a:xfrm>
              <a:off x="4297973" y="3495675"/>
              <a:ext cx="2696617" cy="1960410"/>
            </a:xfrm>
            <a:custGeom>
              <a:avLst/>
              <a:gdLst>
                <a:gd name="connsiteX0" fmla="*/ 2929876 w 2930185"/>
                <a:gd name="connsiteY0" fmla="*/ 1691559 h 1953781"/>
                <a:gd name="connsiteX1" fmla="*/ 261399 w 2930185"/>
                <a:gd name="connsiteY1" fmla="*/ 976546 h 1953781"/>
                <a:gd name="connsiteX2" fmla="*/ -310 w 2930185"/>
                <a:gd name="connsiteY2" fmla="*/ -185 h 1953781"/>
                <a:gd name="connsiteX3" fmla="*/ 1953144 w 2930185"/>
                <a:gd name="connsiteY3" fmla="*/ -185 h 1953781"/>
                <a:gd name="connsiteX0" fmla="*/ 2930186 w 2930186"/>
                <a:gd name="connsiteY0" fmla="*/ 1691744 h 1953781"/>
                <a:gd name="connsiteX1" fmla="*/ 261709 w 2930186"/>
                <a:gd name="connsiteY1" fmla="*/ 976731 h 1953781"/>
                <a:gd name="connsiteX2" fmla="*/ 0 w 2930186"/>
                <a:gd name="connsiteY2" fmla="*/ 0 h 1953781"/>
                <a:gd name="connsiteX3" fmla="*/ 949812 w 2930186"/>
                <a:gd name="connsiteY3" fmla="*/ 4797 h 1953781"/>
                <a:gd name="connsiteX4" fmla="*/ 1953454 w 2930186"/>
                <a:gd name="connsiteY4" fmla="*/ 0 h 1953781"/>
                <a:gd name="connsiteX5" fmla="*/ 2930186 w 2930186"/>
                <a:gd name="connsiteY5" fmla="*/ 1691744 h 1953781"/>
                <a:gd name="connsiteX0" fmla="*/ 2930186 w 2930186"/>
                <a:gd name="connsiteY0" fmla="*/ 1873734 h 2135771"/>
                <a:gd name="connsiteX1" fmla="*/ 261709 w 2930186"/>
                <a:gd name="connsiteY1" fmla="*/ 1158721 h 2135771"/>
                <a:gd name="connsiteX2" fmla="*/ 0 w 2930186"/>
                <a:gd name="connsiteY2" fmla="*/ 181990 h 2135771"/>
                <a:gd name="connsiteX3" fmla="*/ 939462 w 2930186"/>
                <a:gd name="connsiteY3" fmla="*/ 0 h 2135771"/>
                <a:gd name="connsiteX4" fmla="*/ 1953454 w 2930186"/>
                <a:gd name="connsiteY4" fmla="*/ 181990 h 2135771"/>
                <a:gd name="connsiteX5" fmla="*/ 2930186 w 2930186"/>
                <a:gd name="connsiteY5" fmla="*/ 1873734 h 2135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0186" h="2135771">
                  <a:moveTo>
                    <a:pt x="2930186" y="1873734"/>
                  </a:moveTo>
                  <a:cubicBezTo>
                    <a:pt x="1995859" y="2413164"/>
                    <a:pt x="801138" y="2093039"/>
                    <a:pt x="261709" y="1158721"/>
                  </a:cubicBezTo>
                  <a:cubicBezTo>
                    <a:pt x="90259" y="861751"/>
                    <a:pt x="0" y="524890"/>
                    <a:pt x="0" y="181990"/>
                  </a:cubicBezTo>
                  <a:lnTo>
                    <a:pt x="939462" y="0"/>
                  </a:lnTo>
                  <a:lnTo>
                    <a:pt x="1953454" y="181990"/>
                  </a:lnTo>
                  <a:lnTo>
                    <a:pt x="2930186" y="187373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08DA349-DAA2-D2A7-99BA-14BEFCC05B61}"/>
                </a:ext>
              </a:extLst>
            </p:cNvPr>
            <p:cNvSpPr/>
            <p:nvPr/>
          </p:nvSpPr>
          <p:spPr>
            <a:xfrm>
              <a:off x="4298259" y="1869819"/>
              <a:ext cx="2696616" cy="1793072"/>
            </a:xfrm>
            <a:custGeom>
              <a:avLst/>
              <a:gdLst>
                <a:gd name="connsiteX0" fmla="*/ -310 w 2930185"/>
                <a:gd name="connsiteY0" fmla="*/ 1953278 h 1953463"/>
                <a:gd name="connsiteX1" fmla="*/ 1953144 w 2930185"/>
                <a:gd name="connsiteY1" fmla="*/ -185 h 1953463"/>
                <a:gd name="connsiteX2" fmla="*/ 2929876 w 2930185"/>
                <a:gd name="connsiteY2" fmla="*/ 261533 h 1953463"/>
                <a:gd name="connsiteX3" fmla="*/ 1953144 w 2930185"/>
                <a:gd name="connsiteY3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0185" h="1953463">
                  <a:moveTo>
                    <a:pt x="-310" y="1953278"/>
                  </a:moveTo>
                  <a:cubicBezTo>
                    <a:pt x="-310" y="874410"/>
                    <a:pt x="874275" y="-185"/>
                    <a:pt x="1953144" y="-185"/>
                  </a:cubicBezTo>
                  <a:cubicBezTo>
                    <a:pt x="2296044" y="-185"/>
                    <a:pt x="2632905" y="90083"/>
                    <a:pt x="2929876" y="261533"/>
                  </a:cubicBezTo>
                  <a:lnTo>
                    <a:pt x="1953144" y="1953278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5E77B55-EEA9-BE17-D4E5-F86345100B62}"/>
                </a:ext>
              </a:extLst>
            </p:cNvPr>
            <p:cNvSpPr/>
            <p:nvPr/>
          </p:nvSpPr>
          <p:spPr>
            <a:xfrm>
              <a:off x="6839058" y="1899553"/>
              <a:ext cx="1314342" cy="3393678"/>
            </a:xfrm>
            <a:custGeom>
              <a:avLst/>
              <a:gdLst>
                <a:gd name="connsiteX0" fmla="*/ 298690 w 1428185"/>
                <a:gd name="connsiteY0" fmla="*/ 0 h 3697245"/>
                <a:gd name="connsiteX1" fmla="*/ 1132107 w 1428185"/>
                <a:gd name="connsiteY1" fmla="*/ 3054313 h 3697245"/>
                <a:gd name="connsiteX2" fmla="*/ 580397 w 1428185"/>
                <a:gd name="connsiteY2" fmla="*/ 3697245 h 3697245"/>
                <a:gd name="connsiteX3" fmla="*/ 161283 w 1428185"/>
                <a:gd name="connsiteY3" fmla="*/ 3620275 h 3697245"/>
                <a:gd name="connsiteX4" fmla="*/ 273056 w 1428185"/>
                <a:gd name="connsiteY4" fmla="*/ 3169793 h 3697245"/>
                <a:gd name="connsiteX5" fmla="*/ 413933 w 1428185"/>
                <a:gd name="connsiteY5" fmla="*/ 857517 h 3697245"/>
                <a:gd name="connsiteX6" fmla="*/ 0 w 1428185"/>
                <a:gd name="connsiteY6" fmla="*/ 522401 h 3697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8185" h="3697245">
                  <a:moveTo>
                    <a:pt x="298690" y="0"/>
                  </a:moveTo>
                  <a:cubicBezTo>
                    <a:pt x="1373586" y="611981"/>
                    <a:pt x="1746718" y="1979438"/>
                    <a:pt x="1132107" y="3054313"/>
                  </a:cubicBezTo>
                  <a:cubicBezTo>
                    <a:pt x="990697" y="3301616"/>
                    <a:pt x="803455" y="3519826"/>
                    <a:pt x="580397" y="3697245"/>
                  </a:cubicBezTo>
                  <a:lnTo>
                    <a:pt x="161283" y="3620275"/>
                  </a:lnTo>
                  <a:lnTo>
                    <a:pt x="273056" y="3169793"/>
                  </a:lnTo>
                  <a:cubicBezTo>
                    <a:pt x="951311" y="2568515"/>
                    <a:pt x="1014382" y="1533270"/>
                    <a:pt x="413933" y="857517"/>
                  </a:cubicBezTo>
                  <a:cubicBezTo>
                    <a:pt x="295259" y="723958"/>
                    <a:pt x="155429" y="610752"/>
                    <a:pt x="0" y="522401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E5C33F0-2E51-A13F-3057-87DA51AC5886}"/>
                </a:ext>
              </a:extLst>
            </p:cNvPr>
            <p:cNvSpPr/>
            <p:nvPr/>
          </p:nvSpPr>
          <p:spPr>
            <a:xfrm>
              <a:off x="4040089" y="1598605"/>
              <a:ext cx="2948601" cy="2064285"/>
            </a:xfrm>
            <a:custGeom>
              <a:avLst/>
              <a:gdLst>
                <a:gd name="connsiteX0" fmla="*/ 2228446 w 3203996"/>
                <a:gd name="connsiteY0" fmla="*/ 20 h 2248937"/>
                <a:gd name="connsiteX1" fmla="*/ 3061096 w 3203996"/>
                <a:gd name="connsiteY1" fmla="*/ 156349 h 2248937"/>
                <a:gd name="connsiteX2" fmla="*/ 3203996 w 3203996"/>
                <a:gd name="connsiteY2" fmla="*/ 557798 h 2248937"/>
                <a:gd name="connsiteX3" fmla="*/ 2757980 w 3203996"/>
                <a:gd name="connsiteY3" fmla="*/ 686240 h 2248937"/>
                <a:gd name="connsiteX4" fmla="*/ 685052 w 3203996"/>
                <a:gd name="connsiteY4" fmla="*/ 1720375 h 2248937"/>
                <a:gd name="connsiteX5" fmla="*/ 601800 w 3203996"/>
                <a:gd name="connsiteY5" fmla="*/ 2246410 h 2248937"/>
                <a:gd name="connsiteX6" fmla="*/ 42 w 3203996"/>
                <a:gd name="connsiteY6" fmla="*/ 2248937 h 2248937"/>
                <a:gd name="connsiteX7" fmla="*/ 2228446 w 3203996"/>
                <a:gd name="connsiteY7" fmla="*/ 20 h 2248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3996" h="2248937">
                  <a:moveTo>
                    <a:pt x="2228446" y="20"/>
                  </a:moveTo>
                  <a:cubicBezTo>
                    <a:pt x="2513322" y="-1167"/>
                    <a:pt x="2795919" y="51885"/>
                    <a:pt x="3061096" y="156349"/>
                  </a:cubicBezTo>
                  <a:lnTo>
                    <a:pt x="3203996" y="557798"/>
                  </a:lnTo>
                  <a:lnTo>
                    <a:pt x="2757980" y="686240"/>
                  </a:lnTo>
                  <a:cubicBezTo>
                    <a:pt x="1898131" y="399493"/>
                    <a:pt x="970047" y="862495"/>
                    <a:pt x="685052" y="1720375"/>
                  </a:cubicBezTo>
                  <a:cubicBezTo>
                    <a:pt x="628723" y="1889929"/>
                    <a:pt x="600600" y="2067629"/>
                    <a:pt x="601800" y="2246410"/>
                  </a:cubicBezTo>
                  <a:lnTo>
                    <a:pt x="42" y="2248937"/>
                  </a:lnTo>
                  <a:cubicBezTo>
                    <a:pt x="-7415" y="1012059"/>
                    <a:pt x="990272" y="5189"/>
                    <a:pt x="2228446" y="2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46555AB-D7E2-E87E-3891-49C4A746170D}"/>
                </a:ext>
              </a:extLst>
            </p:cNvPr>
            <p:cNvSpPr/>
            <p:nvPr/>
          </p:nvSpPr>
          <p:spPr>
            <a:xfrm>
              <a:off x="4038600" y="3661201"/>
              <a:ext cx="3076305" cy="2052204"/>
            </a:xfrm>
            <a:custGeom>
              <a:avLst/>
              <a:gdLst>
                <a:gd name="connsiteX0" fmla="*/ 276215 w 3342761"/>
                <a:gd name="connsiteY0" fmla="*/ 0 h 2235775"/>
                <a:gd name="connsiteX1" fmla="*/ 610457 w 3342761"/>
                <a:gd name="connsiteY1" fmla="*/ 322040 h 2235775"/>
                <a:gd name="connsiteX2" fmla="*/ 2542508 w 3342761"/>
                <a:gd name="connsiteY2" fmla="*/ 1600181 h 2235775"/>
                <a:gd name="connsiteX3" fmla="*/ 3039694 w 3342761"/>
                <a:gd name="connsiteY3" fmla="*/ 1409262 h 2235775"/>
                <a:gd name="connsiteX4" fmla="*/ 3342761 w 3342761"/>
                <a:gd name="connsiteY4" fmla="*/ 1929136 h 2235775"/>
                <a:gd name="connsiteX5" fmla="*/ 280940 w 3342761"/>
                <a:gd name="connsiteY5" fmla="*/ 1123740 h 2235775"/>
                <a:gd name="connsiteX6" fmla="*/ 0 w 3342761"/>
                <a:gd name="connsiteY6" fmla="*/ 324479 h 223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2761" h="2235775">
                  <a:moveTo>
                    <a:pt x="276215" y="0"/>
                  </a:moveTo>
                  <a:lnTo>
                    <a:pt x="610457" y="322040"/>
                  </a:lnTo>
                  <a:cubicBezTo>
                    <a:pt x="792051" y="1210065"/>
                    <a:pt x="1657064" y="1782308"/>
                    <a:pt x="2542508" y="1600181"/>
                  </a:cubicBezTo>
                  <a:cubicBezTo>
                    <a:pt x="2717511" y="1564186"/>
                    <a:pt x="2885465" y="1499692"/>
                    <a:pt x="3039694" y="1409262"/>
                  </a:cubicBezTo>
                  <a:lnTo>
                    <a:pt x="3342761" y="1929136"/>
                  </a:lnTo>
                  <a:cubicBezTo>
                    <a:pt x="2275322" y="2554033"/>
                    <a:pt x="904504" y="2193446"/>
                    <a:pt x="280940" y="1123740"/>
                  </a:cubicBezTo>
                  <a:cubicBezTo>
                    <a:pt x="137474" y="877624"/>
                    <a:pt x="42120" y="606362"/>
                    <a:pt x="0" y="324479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09DE082-2B1C-FCEC-9A5B-407DC1E42274}"/>
              </a:ext>
            </a:extLst>
          </p:cNvPr>
          <p:cNvGrpSpPr/>
          <p:nvPr/>
        </p:nvGrpSpPr>
        <p:grpSpPr>
          <a:xfrm>
            <a:off x="388619" y="3927965"/>
            <a:ext cx="2194560" cy="1106115"/>
            <a:chOff x="8921977" y="4001571"/>
            <a:chExt cx="2926080" cy="1474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1AEBC1C-9023-89C1-6754-0A06182B660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288961-9974-C1A1-94B8-BAC40CF7138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4A857E-480B-2C1F-1B6D-763BE92D6AD8}"/>
              </a:ext>
            </a:extLst>
          </p:cNvPr>
          <p:cNvGrpSpPr/>
          <p:nvPr/>
        </p:nvGrpSpPr>
        <p:grpSpPr>
          <a:xfrm>
            <a:off x="388619" y="2205754"/>
            <a:ext cx="2194560" cy="1106115"/>
            <a:chOff x="332936" y="2555951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4F59E8F-6823-51A4-D75A-CFDBCDEB278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4D9A41C-C39C-0031-122C-015FF927029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6BCF31-5B42-A707-3977-82375E194A00}"/>
              </a:ext>
            </a:extLst>
          </p:cNvPr>
          <p:cNvGrpSpPr/>
          <p:nvPr/>
        </p:nvGrpSpPr>
        <p:grpSpPr>
          <a:xfrm>
            <a:off x="6560821" y="3065481"/>
            <a:ext cx="2194560" cy="1106115"/>
            <a:chOff x="8921977" y="1394910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099AE7-5C33-5039-8158-A678B98DBE6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33C61C4-4204-5436-9C1E-42AE507B311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11" name="Graphic 10" descr="Rocket with solid fill">
            <a:extLst>
              <a:ext uri="{FF2B5EF4-FFF2-40B4-BE49-F238E27FC236}">
                <a16:creationId xmlns:a16="http://schemas.microsoft.com/office/drawing/2014/main" id="{DB7B36B0-31AC-3ECB-D23F-D07D4D6F09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09781" y="2818513"/>
            <a:ext cx="480060" cy="480060"/>
          </a:xfrm>
          <a:prstGeom prst="rect">
            <a:avLst/>
          </a:prstGeom>
        </p:spPr>
      </p:pic>
      <p:pic>
        <p:nvPicPr>
          <p:cNvPr id="20" name="Graphic 19" descr="Gears with solid fill">
            <a:extLst>
              <a:ext uri="{FF2B5EF4-FFF2-40B4-BE49-F238E27FC236}">
                <a16:creationId xmlns:a16="http://schemas.microsoft.com/office/drawing/2014/main" id="{A0DAECE6-FA75-4A44-D2EE-736791C2A6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09781" y="3911180"/>
            <a:ext cx="480060" cy="480060"/>
          </a:xfrm>
          <a:prstGeom prst="rect">
            <a:avLst/>
          </a:prstGeom>
        </p:spPr>
      </p:pic>
      <p:pic>
        <p:nvPicPr>
          <p:cNvPr id="21" name="Graphic 20" descr="Lightbulb with solid fill">
            <a:extLst>
              <a:ext uri="{FF2B5EF4-FFF2-40B4-BE49-F238E27FC236}">
                <a16:creationId xmlns:a16="http://schemas.microsoft.com/office/drawing/2014/main" id="{C31B5D5B-14F4-F126-8C4C-6E56F952B2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9462" y="3364388"/>
            <a:ext cx="480060" cy="480060"/>
          </a:xfrm>
          <a:prstGeom prst="rect">
            <a:avLst/>
          </a:prstGeom>
        </p:spPr>
      </p:pic>
      <p:sp>
        <p:nvSpPr>
          <p:cNvPr id="24" name="Title 23">
            <a:extLst>
              <a:ext uri="{FF2B5EF4-FFF2-40B4-BE49-F238E27FC236}">
                <a16:creationId xmlns:a16="http://schemas.microsoft.com/office/drawing/2014/main" id="{69CE84A0-8A05-F2C1-EE2C-DB06888B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3-Stage Cycle Flow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13031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4FE6A5D-96CC-AE0C-99D2-6E361D39BFEF}"/>
              </a:ext>
            </a:extLst>
          </p:cNvPr>
          <p:cNvGrpSpPr/>
          <p:nvPr/>
        </p:nvGrpSpPr>
        <p:grpSpPr>
          <a:xfrm>
            <a:off x="3028950" y="2056204"/>
            <a:ext cx="3086100" cy="3086100"/>
            <a:chOff x="4038600" y="1598605"/>
            <a:chExt cx="4114800" cy="411480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6EC7C76-A475-4A03-3A2C-DAAF9876EAD3}"/>
                </a:ext>
              </a:extLst>
            </p:cNvPr>
            <p:cNvSpPr/>
            <p:nvPr/>
          </p:nvSpPr>
          <p:spPr>
            <a:xfrm>
              <a:off x="6095715" y="2109879"/>
              <a:ext cx="1798043" cy="3105684"/>
            </a:xfrm>
            <a:custGeom>
              <a:avLst/>
              <a:gdLst>
                <a:gd name="connsiteX0" fmla="*/ 976422 w 1953782"/>
                <a:gd name="connsiteY0" fmla="*/ -185 h 3383489"/>
                <a:gd name="connsiteX1" fmla="*/ 1691435 w 1953782"/>
                <a:gd name="connsiteY1" fmla="*/ 2668282 h 3383489"/>
                <a:gd name="connsiteX2" fmla="*/ 976422 w 1953782"/>
                <a:gd name="connsiteY2" fmla="*/ 3383304 h 3383489"/>
                <a:gd name="connsiteX3" fmla="*/ -310 w 1953782"/>
                <a:gd name="connsiteY3" fmla="*/ 169156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0 w 1953782"/>
                <a:gd name="connsiteY3" fmla="*/ 1691745 h 3383489"/>
                <a:gd name="connsiteX4" fmla="*/ 466060 w 1953782"/>
                <a:gd name="connsiteY4" fmla="*/ 918266 h 3383489"/>
                <a:gd name="connsiteX5" fmla="*/ 976732 w 1953782"/>
                <a:gd name="connsiteY5" fmla="*/ 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486760 w 1953782"/>
                <a:gd name="connsiteY3" fmla="*/ 2557835 h 3383489"/>
                <a:gd name="connsiteX4" fmla="*/ 0 w 1953782"/>
                <a:gd name="connsiteY4" fmla="*/ 1691745 h 3383489"/>
                <a:gd name="connsiteX5" fmla="*/ 466060 w 1953782"/>
                <a:gd name="connsiteY5" fmla="*/ 918266 h 3383489"/>
                <a:gd name="connsiteX6" fmla="*/ 976732 w 1953782"/>
                <a:gd name="connsiteY6" fmla="*/ 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362560 w 1953782"/>
                <a:gd name="connsiteY3" fmla="*/ 2651228 h 3383489"/>
                <a:gd name="connsiteX4" fmla="*/ 0 w 1953782"/>
                <a:gd name="connsiteY4" fmla="*/ 1691745 h 3383489"/>
                <a:gd name="connsiteX5" fmla="*/ 466060 w 1953782"/>
                <a:gd name="connsiteY5" fmla="*/ 918266 h 3383489"/>
                <a:gd name="connsiteX6" fmla="*/ 976732 w 1953782"/>
                <a:gd name="connsiteY6" fmla="*/ 0 h 3383489"/>
                <a:gd name="connsiteX0" fmla="*/ 976732 w 1953782"/>
                <a:gd name="connsiteY0" fmla="*/ 0 h 3383489"/>
                <a:gd name="connsiteX1" fmla="*/ 1691745 w 1953782"/>
                <a:gd name="connsiteY1" fmla="*/ 2668467 h 3383489"/>
                <a:gd name="connsiteX2" fmla="*/ 976732 w 1953782"/>
                <a:gd name="connsiteY2" fmla="*/ 3383489 h 3383489"/>
                <a:gd name="connsiteX3" fmla="*/ 362560 w 1953782"/>
                <a:gd name="connsiteY3" fmla="*/ 2651228 h 3383489"/>
                <a:gd name="connsiteX4" fmla="*/ 0 w 1953782"/>
                <a:gd name="connsiteY4" fmla="*/ 1691745 h 3383489"/>
                <a:gd name="connsiteX5" fmla="*/ 331510 w 1953782"/>
                <a:gd name="connsiteY5" fmla="*/ 856004 h 3383489"/>
                <a:gd name="connsiteX6" fmla="*/ 976732 w 1953782"/>
                <a:gd name="connsiteY6" fmla="*/ 0 h 3383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3782" h="3383489">
                  <a:moveTo>
                    <a:pt x="976732" y="0"/>
                  </a:moveTo>
                  <a:cubicBezTo>
                    <a:pt x="1911049" y="539429"/>
                    <a:pt x="2231174" y="1734150"/>
                    <a:pt x="1691745" y="2668467"/>
                  </a:cubicBezTo>
                  <a:cubicBezTo>
                    <a:pt x="1520295" y="2965438"/>
                    <a:pt x="1273693" y="3212030"/>
                    <a:pt x="976732" y="3383489"/>
                  </a:cubicBezTo>
                  <a:lnTo>
                    <a:pt x="362560" y="2651228"/>
                  </a:lnTo>
                  <a:lnTo>
                    <a:pt x="0" y="1691745"/>
                  </a:lnTo>
                  <a:lnTo>
                    <a:pt x="331510" y="856004"/>
                  </a:lnTo>
                  <a:lnTo>
                    <a:pt x="976732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34158E7-98B9-AB18-BC65-E1864F5B64F9}"/>
                </a:ext>
              </a:extLst>
            </p:cNvPr>
            <p:cNvSpPr/>
            <p:nvPr/>
          </p:nvSpPr>
          <p:spPr>
            <a:xfrm>
              <a:off x="4297973" y="3495675"/>
              <a:ext cx="2696617" cy="1960410"/>
            </a:xfrm>
            <a:custGeom>
              <a:avLst/>
              <a:gdLst>
                <a:gd name="connsiteX0" fmla="*/ 2929876 w 2930185"/>
                <a:gd name="connsiteY0" fmla="*/ 1691559 h 1953781"/>
                <a:gd name="connsiteX1" fmla="*/ 261399 w 2930185"/>
                <a:gd name="connsiteY1" fmla="*/ 976546 h 1953781"/>
                <a:gd name="connsiteX2" fmla="*/ -310 w 2930185"/>
                <a:gd name="connsiteY2" fmla="*/ -185 h 1953781"/>
                <a:gd name="connsiteX3" fmla="*/ 1953144 w 2930185"/>
                <a:gd name="connsiteY3" fmla="*/ -185 h 1953781"/>
                <a:gd name="connsiteX0" fmla="*/ 2930186 w 2930186"/>
                <a:gd name="connsiteY0" fmla="*/ 1691744 h 1953781"/>
                <a:gd name="connsiteX1" fmla="*/ 261709 w 2930186"/>
                <a:gd name="connsiteY1" fmla="*/ 976731 h 1953781"/>
                <a:gd name="connsiteX2" fmla="*/ 0 w 2930186"/>
                <a:gd name="connsiteY2" fmla="*/ 0 h 1953781"/>
                <a:gd name="connsiteX3" fmla="*/ 949812 w 2930186"/>
                <a:gd name="connsiteY3" fmla="*/ 4797 h 1953781"/>
                <a:gd name="connsiteX4" fmla="*/ 1953454 w 2930186"/>
                <a:gd name="connsiteY4" fmla="*/ 0 h 1953781"/>
                <a:gd name="connsiteX5" fmla="*/ 2930186 w 2930186"/>
                <a:gd name="connsiteY5" fmla="*/ 1691744 h 1953781"/>
                <a:gd name="connsiteX0" fmla="*/ 2930186 w 2930186"/>
                <a:gd name="connsiteY0" fmla="*/ 1873734 h 2135771"/>
                <a:gd name="connsiteX1" fmla="*/ 261709 w 2930186"/>
                <a:gd name="connsiteY1" fmla="*/ 1158721 h 2135771"/>
                <a:gd name="connsiteX2" fmla="*/ 0 w 2930186"/>
                <a:gd name="connsiteY2" fmla="*/ 181990 h 2135771"/>
                <a:gd name="connsiteX3" fmla="*/ 939462 w 2930186"/>
                <a:gd name="connsiteY3" fmla="*/ 0 h 2135771"/>
                <a:gd name="connsiteX4" fmla="*/ 1953454 w 2930186"/>
                <a:gd name="connsiteY4" fmla="*/ 181990 h 2135771"/>
                <a:gd name="connsiteX5" fmla="*/ 2930186 w 2930186"/>
                <a:gd name="connsiteY5" fmla="*/ 1873734 h 2135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0186" h="2135771">
                  <a:moveTo>
                    <a:pt x="2930186" y="1873734"/>
                  </a:moveTo>
                  <a:cubicBezTo>
                    <a:pt x="1995859" y="2413164"/>
                    <a:pt x="801138" y="2093039"/>
                    <a:pt x="261709" y="1158721"/>
                  </a:cubicBezTo>
                  <a:cubicBezTo>
                    <a:pt x="90259" y="861751"/>
                    <a:pt x="0" y="524890"/>
                    <a:pt x="0" y="181990"/>
                  </a:cubicBezTo>
                  <a:lnTo>
                    <a:pt x="939462" y="0"/>
                  </a:lnTo>
                  <a:lnTo>
                    <a:pt x="1953454" y="181990"/>
                  </a:lnTo>
                  <a:lnTo>
                    <a:pt x="2930186" y="1873734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08DA349-DAA2-D2A7-99BA-14BEFCC05B61}"/>
                </a:ext>
              </a:extLst>
            </p:cNvPr>
            <p:cNvSpPr/>
            <p:nvPr/>
          </p:nvSpPr>
          <p:spPr>
            <a:xfrm>
              <a:off x="4298259" y="1869819"/>
              <a:ext cx="2696616" cy="1793072"/>
            </a:xfrm>
            <a:custGeom>
              <a:avLst/>
              <a:gdLst>
                <a:gd name="connsiteX0" fmla="*/ -310 w 2930185"/>
                <a:gd name="connsiteY0" fmla="*/ 1953278 h 1953463"/>
                <a:gd name="connsiteX1" fmla="*/ 1953144 w 2930185"/>
                <a:gd name="connsiteY1" fmla="*/ -185 h 1953463"/>
                <a:gd name="connsiteX2" fmla="*/ 2929876 w 2930185"/>
                <a:gd name="connsiteY2" fmla="*/ 261533 h 1953463"/>
                <a:gd name="connsiteX3" fmla="*/ 1953144 w 2930185"/>
                <a:gd name="connsiteY3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0185" h="1953463">
                  <a:moveTo>
                    <a:pt x="-310" y="1953278"/>
                  </a:moveTo>
                  <a:cubicBezTo>
                    <a:pt x="-310" y="874410"/>
                    <a:pt x="874275" y="-185"/>
                    <a:pt x="1953144" y="-185"/>
                  </a:cubicBezTo>
                  <a:cubicBezTo>
                    <a:pt x="2296044" y="-185"/>
                    <a:pt x="2632905" y="90083"/>
                    <a:pt x="2929876" y="261533"/>
                  </a:cubicBezTo>
                  <a:lnTo>
                    <a:pt x="1953144" y="1953278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5E77B55-EEA9-BE17-D4E5-F86345100B62}"/>
                </a:ext>
              </a:extLst>
            </p:cNvPr>
            <p:cNvSpPr/>
            <p:nvPr/>
          </p:nvSpPr>
          <p:spPr>
            <a:xfrm>
              <a:off x="6839058" y="1899553"/>
              <a:ext cx="1314342" cy="3393678"/>
            </a:xfrm>
            <a:custGeom>
              <a:avLst/>
              <a:gdLst>
                <a:gd name="connsiteX0" fmla="*/ 298690 w 1428185"/>
                <a:gd name="connsiteY0" fmla="*/ 0 h 3697245"/>
                <a:gd name="connsiteX1" fmla="*/ 1132107 w 1428185"/>
                <a:gd name="connsiteY1" fmla="*/ 3054313 h 3697245"/>
                <a:gd name="connsiteX2" fmla="*/ 580397 w 1428185"/>
                <a:gd name="connsiteY2" fmla="*/ 3697245 h 3697245"/>
                <a:gd name="connsiteX3" fmla="*/ 161283 w 1428185"/>
                <a:gd name="connsiteY3" fmla="*/ 3620275 h 3697245"/>
                <a:gd name="connsiteX4" fmla="*/ 273056 w 1428185"/>
                <a:gd name="connsiteY4" fmla="*/ 3169793 h 3697245"/>
                <a:gd name="connsiteX5" fmla="*/ 413933 w 1428185"/>
                <a:gd name="connsiteY5" fmla="*/ 857517 h 3697245"/>
                <a:gd name="connsiteX6" fmla="*/ 0 w 1428185"/>
                <a:gd name="connsiteY6" fmla="*/ 522401 h 3697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8185" h="3697245">
                  <a:moveTo>
                    <a:pt x="298690" y="0"/>
                  </a:moveTo>
                  <a:cubicBezTo>
                    <a:pt x="1373586" y="611981"/>
                    <a:pt x="1746718" y="1979438"/>
                    <a:pt x="1132107" y="3054313"/>
                  </a:cubicBezTo>
                  <a:cubicBezTo>
                    <a:pt x="990697" y="3301616"/>
                    <a:pt x="803455" y="3519826"/>
                    <a:pt x="580397" y="3697245"/>
                  </a:cubicBezTo>
                  <a:lnTo>
                    <a:pt x="161283" y="3620275"/>
                  </a:lnTo>
                  <a:lnTo>
                    <a:pt x="273056" y="3169793"/>
                  </a:lnTo>
                  <a:cubicBezTo>
                    <a:pt x="951311" y="2568515"/>
                    <a:pt x="1014382" y="1533270"/>
                    <a:pt x="413933" y="857517"/>
                  </a:cubicBezTo>
                  <a:cubicBezTo>
                    <a:pt x="295259" y="723958"/>
                    <a:pt x="155429" y="610752"/>
                    <a:pt x="0" y="522401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E5C33F0-2E51-A13F-3057-87DA51AC5886}"/>
                </a:ext>
              </a:extLst>
            </p:cNvPr>
            <p:cNvSpPr/>
            <p:nvPr/>
          </p:nvSpPr>
          <p:spPr>
            <a:xfrm>
              <a:off x="4040089" y="1598605"/>
              <a:ext cx="2948601" cy="2064285"/>
            </a:xfrm>
            <a:custGeom>
              <a:avLst/>
              <a:gdLst>
                <a:gd name="connsiteX0" fmla="*/ 2228446 w 3203996"/>
                <a:gd name="connsiteY0" fmla="*/ 20 h 2248937"/>
                <a:gd name="connsiteX1" fmla="*/ 3061096 w 3203996"/>
                <a:gd name="connsiteY1" fmla="*/ 156349 h 2248937"/>
                <a:gd name="connsiteX2" fmla="*/ 3203996 w 3203996"/>
                <a:gd name="connsiteY2" fmla="*/ 557798 h 2248937"/>
                <a:gd name="connsiteX3" fmla="*/ 2757980 w 3203996"/>
                <a:gd name="connsiteY3" fmla="*/ 686240 h 2248937"/>
                <a:gd name="connsiteX4" fmla="*/ 685052 w 3203996"/>
                <a:gd name="connsiteY4" fmla="*/ 1720375 h 2248937"/>
                <a:gd name="connsiteX5" fmla="*/ 601800 w 3203996"/>
                <a:gd name="connsiteY5" fmla="*/ 2246410 h 2248937"/>
                <a:gd name="connsiteX6" fmla="*/ 42 w 3203996"/>
                <a:gd name="connsiteY6" fmla="*/ 2248937 h 2248937"/>
                <a:gd name="connsiteX7" fmla="*/ 2228446 w 3203996"/>
                <a:gd name="connsiteY7" fmla="*/ 20 h 2248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03996" h="2248937">
                  <a:moveTo>
                    <a:pt x="2228446" y="20"/>
                  </a:moveTo>
                  <a:cubicBezTo>
                    <a:pt x="2513322" y="-1167"/>
                    <a:pt x="2795919" y="51885"/>
                    <a:pt x="3061096" y="156349"/>
                  </a:cubicBezTo>
                  <a:lnTo>
                    <a:pt x="3203996" y="557798"/>
                  </a:lnTo>
                  <a:lnTo>
                    <a:pt x="2757980" y="686240"/>
                  </a:lnTo>
                  <a:cubicBezTo>
                    <a:pt x="1898131" y="399493"/>
                    <a:pt x="970047" y="862495"/>
                    <a:pt x="685052" y="1720375"/>
                  </a:cubicBezTo>
                  <a:cubicBezTo>
                    <a:pt x="628723" y="1889929"/>
                    <a:pt x="600600" y="2067629"/>
                    <a:pt x="601800" y="2246410"/>
                  </a:cubicBezTo>
                  <a:lnTo>
                    <a:pt x="42" y="2248937"/>
                  </a:lnTo>
                  <a:cubicBezTo>
                    <a:pt x="-7415" y="1012059"/>
                    <a:pt x="990272" y="5189"/>
                    <a:pt x="2228446" y="2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46555AB-D7E2-E87E-3891-49C4A746170D}"/>
                </a:ext>
              </a:extLst>
            </p:cNvPr>
            <p:cNvSpPr/>
            <p:nvPr/>
          </p:nvSpPr>
          <p:spPr>
            <a:xfrm>
              <a:off x="4038600" y="3661201"/>
              <a:ext cx="3076305" cy="2052204"/>
            </a:xfrm>
            <a:custGeom>
              <a:avLst/>
              <a:gdLst>
                <a:gd name="connsiteX0" fmla="*/ 276215 w 3342761"/>
                <a:gd name="connsiteY0" fmla="*/ 0 h 2235775"/>
                <a:gd name="connsiteX1" fmla="*/ 610457 w 3342761"/>
                <a:gd name="connsiteY1" fmla="*/ 322040 h 2235775"/>
                <a:gd name="connsiteX2" fmla="*/ 2542508 w 3342761"/>
                <a:gd name="connsiteY2" fmla="*/ 1600181 h 2235775"/>
                <a:gd name="connsiteX3" fmla="*/ 3039694 w 3342761"/>
                <a:gd name="connsiteY3" fmla="*/ 1409262 h 2235775"/>
                <a:gd name="connsiteX4" fmla="*/ 3342761 w 3342761"/>
                <a:gd name="connsiteY4" fmla="*/ 1929136 h 2235775"/>
                <a:gd name="connsiteX5" fmla="*/ 280940 w 3342761"/>
                <a:gd name="connsiteY5" fmla="*/ 1123740 h 2235775"/>
                <a:gd name="connsiteX6" fmla="*/ 0 w 3342761"/>
                <a:gd name="connsiteY6" fmla="*/ 324479 h 223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42761" h="2235775">
                  <a:moveTo>
                    <a:pt x="276215" y="0"/>
                  </a:moveTo>
                  <a:lnTo>
                    <a:pt x="610457" y="322040"/>
                  </a:lnTo>
                  <a:cubicBezTo>
                    <a:pt x="792051" y="1210065"/>
                    <a:pt x="1657064" y="1782308"/>
                    <a:pt x="2542508" y="1600181"/>
                  </a:cubicBezTo>
                  <a:cubicBezTo>
                    <a:pt x="2717511" y="1564186"/>
                    <a:pt x="2885465" y="1499692"/>
                    <a:pt x="3039694" y="1409262"/>
                  </a:cubicBezTo>
                  <a:lnTo>
                    <a:pt x="3342761" y="1929136"/>
                  </a:lnTo>
                  <a:cubicBezTo>
                    <a:pt x="2275322" y="2554033"/>
                    <a:pt x="904504" y="2193446"/>
                    <a:pt x="280940" y="1123740"/>
                  </a:cubicBezTo>
                  <a:cubicBezTo>
                    <a:pt x="137474" y="877624"/>
                    <a:pt x="42120" y="606362"/>
                    <a:pt x="0" y="324479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09DE082-2B1C-FCEC-9A5B-407DC1E42274}"/>
              </a:ext>
            </a:extLst>
          </p:cNvPr>
          <p:cNvGrpSpPr/>
          <p:nvPr/>
        </p:nvGrpSpPr>
        <p:grpSpPr>
          <a:xfrm>
            <a:off x="388619" y="3927965"/>
            <a:ext cx="2194560" cy="1106115"/>
            <a:chOff x="8921977" y="4001571"/>
            <a:chExt cx="2926080" cy="1474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1AEBC1C-9023-89C1-6754-0A06182B660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F288961-9974-C1A1-94B8-BAC40CF7138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4A857E-480B-2C1F-1B6D-763BE92D6AD8}"/>
              </a:ext>
            </a:extLst>
          </p:cNvPr>
          <p:cNvGrpSpPr/>
          <p:nvPr/>
        </p:nvGrpSpPr>
        <p:grpSpPr>
          <a:xfrm>
            <a:off x="388619" y="2205754"/>
            <a:ext cx="2194560" cy="1106115"/>
            <a:chOff x="332936" y="2555951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4F59E8F-6823-51A4-D75A-CFDBCDEB278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4D9A41C-C39C-0031-122C-015FF927029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06BCF31-5B42-A707-3977-82375E194A00}"/>
              </a:ext>
            </a:extLst>
          </p:cNvPr>
          <p:cNvGrpSpPr/>
          <p:nvPr/>
        </p:nvGrpSpPr>
        <p:grpSpPr>
          <a:xfrm>
            <a:off x="6560821" y="3065481"/>
            <a:ext cx="2194560" cy="1106115"/>
            <a:chOff x="8921977" y="1394910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6099AE7-5C33-5039-8158-A678B98DBE6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33C61C4-4204-5436-9C1E-42AE507B311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11" name="Graphic 10" descr="Rocket with solid fill">
            <a:extLst>
              <a:ext uri="{FF2B5EF4-FFF2-40B4-BE49-F238E27FC236}">
                <a16:creationId xmlns:a16="http://schemas.microsoft.com/office/drawing/2014/main" id="{DB7B36B0-31AC-3ECB-D23F-D07D4D6F09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09781" y="2818513"/>
            <a:ext cx="480060" cy="480060"/>
          </a:xfrm>
          <a:prstGeom prst="rect">
            <a:avLst/>
          </a:prstGeom>
        </p:spPr>
      </p:pic>
      <p:pic>
        <p:nvPicPr>
          <p:cNvPr id="20" name="Graphic 19" descr="Gears with solid fill">
            <a:extLst>
              <a:ext uri="{FF2B5EF4-FFF2-40B4-BE49-F238E27FC236}">
                <a16:creationId xmlns:a16="http://schemas.microsoft.com/office/drawing/2014/main" id="{A0DAECE6-FA75-4A44-D2EE-736791C2A6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09781" y="3911180"/>
            <a:ext cx="480060" cy="480060"/>
          </a:xfrm>
          <a:prstGeom prst="rect">
            <a:avLst/>
          </a:prstGeom>
        </p:spPr>
      </p:pic>
      <p:pic>
        <p:nvPicPr>
          <p:cNvPr id="21" name="Graphic 20" descr="Lightbulb with solid fill">
            <a:extLst>
              <a:ext uri="{FF2B5EF4-FFF2-40B4-BE49-F238E27FC236}">
                <a16:creationId xmlns:a16="http://schemas.microsoft.com/office/drawing/2014/main" id="{C31B5D5B-14F4-F126-8C4C-6E56F952B2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89462" y="3364388"/>
            <a:ext cx="480060" cy="480060"/>
          </a:xfrm>
          <a:prstGeom prst="rect">
            <a:avLst/>
          </a:prstGeom>
        </p:spPr>
      </p:pic>
      <p:sp>
        <p:nvSpPr>
          <p:cNvPr id="24" name="Title 23">
            <a:extLst>
              <a:ext uri="{FF2B5EF4-FFF2-40B4-BE49-F238E27FC236}">
                <a16:creationId xmlns:a16="http://schemas.microsoft.com/office/drawing/2014/main" id="{69CE84A0-8A05-F2C1-EE2C-DB06888B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3-Stage Cycle Flow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56792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261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3-Stage Cycle Flow – Slide Template</vt:lpstr>
      <vt:lpstr>3-Stage Cycle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3-Stage Cycle Flow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2024-02-23T19:30:09Z</dcterms:modified>
  <cp:category>Charts &amp; Diagrams</cp:category>
</cp:coreProperties>
</file>