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2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1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ABD8A83E-954E-46CA-A2B8-A341EFD550C4}"/>
              </a:ext>
            </a:extLst>
          </p:cNvPr>
          <p:cNvGrpSpPr/>
          <p:nvPr/>
        </p:nvGrpSpPr>
        <p:grpSpPr>
          <a:xfrm>
            <a:off x="2541788" y="1484005"/>
            <a:ext cx="4145157" cy="4244355"/>
            <a:chOff x="3523589" y="669137"/>
            <a:chExt cx="5311817" cy="54389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555178-8540-441E-B943-A4545D136DC4}"/>
                </a:ext>
              </a:extLst>
            </p:cNvPr>
            <p:cNvSpPr/>
            <p:nvPr/>
          </p:nvSpPr>
          <p:spPr>
            <a:xfrm>
              <a:off x="3523589" y="1963137"/>
              <a:ext cx="3547126" cy="414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991" extrusionOk="0">
                  <a:moveTo>
                    <a:pt x="20133" y="3428"/>
                  </a:moveTo>
                  <a:cubicBezTo>
                    <a:pt x="17251" y="547"/>
                    <a:pt x="12865" y="-560"/>
                    <a:pt x="8841" y="267"/>
                  </a:cubicBezTo>
                  <a:cubicBezTo>
                    <a:pt x="7190" y="607"/>
                    <a:pt x="5602" y="1271"/>
                    <a:pt x="4203" y="2271"/>
                  </a:cubicBezTo>
                  <a:cubicBezTo>
                    <a:pt x="-216" y="5433"/>
                    <a:pt x="-1234" y="10871"/>
                    <a:pt x="1549" y="15046"/>
                  </a:cubicBezTo>
                  <a:cubicBezTo>
                    <a:pt x="1879" y="15493"/>
                    <a:pt x="2241" y="15929"/>
                    <a:pt x="2637" y="16351"/>
                  </a:cubicBezTo>
                  <a:cubicBezTo>
                    <a:pt x="3033" y="16772"/>
                    <a:pt x="3451" y="17167"/>
                    <a:pt x="3888" y="17537"/>
                  </a:cubicBezTo>
                  <a:cubicBezTo>
                    <a:pt x="5871" y="19215"/>
                    <a:pt x="8255" y="20369"/>
                    <a:pt x="10790" y="20976"/>
                  </a:cubicBezTo>
                  <a:cubicBezTo>
                    <a:pt x="11058" y="21040"/>
                    <a:pt x="11334" y="20898"/>
                    <a:pt x="11399" y="20662"/>
                  </a:cubicBezTo>
                  <a:lnTo>
                    <a:pt x="11572" y="20040"/>
                  </a:lnTo>
                  <a:lnTo>
                    <a:pt x="12396" y="17068"/>
                  </a:lnTo>
                  <a:cubicBezTo>
                    <a:pt x="8183" y="14338"/>
                    <a:pt x="6535" y="9340"/>
                    <a:pt x="8746" y="4976"/>
                  </a:cubicBezTo>
                  <a:cubicBezTo>
                    <a:pt x="7946" y="6555"/>
                    <a:pt x="7993" y="8272"/>
                    <a:pt x="8711" y="9744"/>
                  </a:cubicBezTo>
                  <a:cubicBezTo>
                    <a:pt x="7611" y="7400"/>
                    <a:pt x="8312" y="4602"/>
                    <a:pt x="10617" y="2897"/>
                  </a:cubicBezTo>
                  <a:cubicBezTo>
                    <a:pt x="13550" y="729"/>
                    <a:pt x="17938" y="1084"/>
                    <a:pt x="20366" y="3667"/>
                  </a:cubicBezTo>
                  <a:cubicBezTo>
                    <a:pt x="20289" y="3586"/>
                    <a:pt x="20212" y="3506"/>
                    <a:pt x="20133" y="342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AD31118-16A1-48AC-A948-6F25E32873D2}"/>
                </a:ext>
              </a:extLst>
            </p:cNvPr>
            <p:cNvSpPr/>
            <p:nvPr/>
          </p:nvSpPr>
          <p:spPr>
            <a:xfrm>
              <a:off x="4855816" y="2796600"/>
              <a:ext cx="3979590" cy="29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19974" extrusionOk="0">
                  <a:moveTo>
                    <a:pt x="20074" y="466"/>
                  </a:moveTo>
                  <a:cubicBezTo>
                    <a:pt x="20026" y="145"/>
                    <a:pt x="19790" y="-60"/>
                    <a:pt x="19554" y="16"/>
                  </a:cubicBezTo>
                  <a:lnTo>
                    <a:pt x="18931" y="213"/>
                  </a:lnTo>
                  <a:lnTo>
                    <a:pt x="16230" y="1071"/>
                  </a:lnTo>
                  <a:cubicBezTo>
                    <a:pt x="15433" y="7479"/>
                    <a:pt x="11313" y="12361"/>
                    <a:pt x="6349" y="12361"/>
                  </a:cubicBezTo>
                  <a:cubicBezTo>
                    <a:pt x="9690" y="12361"/>
                    <a:pt x="12392" y="8661"/>
                    <a:pt x="12337" y="4126"/>
                  </a:cubicBezTo>
                  <a:cubicBezTo>
                    <a:pt x="12330" y="3519"/>
                    <a:pt x="12271" y="2928"/>
                    <a:pt x="12169" y="2360"/>
                  </a:cubicBezTo>
                  <a:lnTo>
                    <a:pt x="12166" y="2362"/>
                  </a:lnTo>
                  <a:cubicBezTo>
                    <a:pt x="12471" y="4117"/>
                    <a:pt x="12349" y="6025"/>
                    <a:pt x="11711" y="7786"/>
                  </a:cubicBezTo>
                  <a:cubicBezTo>
                    <a:pt x="10321" y="11622"/>
                    <a:pt x="6915" y="13339"/>
                    <a:pt x="4006" y="11677"/>
                  </a:cubicBezTo>
                  <a:cubicBezTo>
                    <a:pt x="2513" y="10823"/>
                    <a:pt x="1414" y="9251"/>
                    <a:pt x="827" y="7389"/>
                  </a:cubicBezTo>
                  <a:cubicBezTo>
                    <a:pt x="200" y="5398"/>
                    <a:pt x="160" y="3075"/>
                    <a:pt x="858" y="940"/>
                  </a:cubicBezTo>
                  <a:cubicBezTo>
                    <a:pt x="-1071" y="6842"/>
                    <a:pt x="366" y="13604"/>
                    <a:pt x="4042" y="17295"/>
                  </a:cubicBezTo>
                  <a:cubicBezTo>
                    <a:pt x="4630" y="17885"/>
                    <a:pt x="5275" y="18398"/>
                    <a:pt x="5972" y="18815"/>
                  </a:cubicBezTo>
                  <a:cubicBezTo>
                    <a:pt x="10532" y="21540"/>
                    <a:pt x="15787" y="19296"/>
                    <a:pt x="18419" y="13818"/>
                  </a:cubicBezTo>
                  <a:cubicBezTo>
                    <a:pt x="18687" y="13197"/>
                    <a:pt x="18934" y="12550"/>
                    <a:pt x="19154" y="11876"/>
                  </a:cubicBezTo>
                  <a:cubicBezTo>
                    <a:pt x="19374" y="11203"/>
                    <a:pt x="19562" y="10520"/>
                    <a:pt x="19720" y="9833"/>
                  </a:cubicBezTo>
                  <a:cubicBezTo>
                    <a:pt x="20437" y="6719"/>
                    <a:pt x="20529" y="3505"/>
                    <a:pt x="20074" y="46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38B05B3-E947-4414-A197-FF2EBDF9092F}"/>
                </a:ext>
              </a:extLst>
            </p:cNvPr>
            <p:cNvSpPr/>
            <p:nvPr/>
          </p:nvSpPr>
          <p:spPr>
            <a:xfrm>
              <a:off x="4458991" y="669137"/>
              <a:ext cx="3611612" cy="39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1630" y="100"/>
                  </a:moveTo>
                  <a:cubicBezTo>
                    <a:pt x="11008" y="35"/>
                    <a:pt x="10375" y="0"/>
                    <a:pt x="9734" y="0"/>
                  </a:cubicBezTo>
                  <a:cubicBezTo>
                    <a:pt x="9093" y="0"/>
                    <a:pt x="8461" y="35"/>
                    <a:pt x="7838" y="100"/>
                  </a:cubicBezTo>
                  <a:cubicBezTo>
                    <a:pt x="5020" y="396"/>
                    <a:pt x="2417" y="1343"/>
                    <a:pt x="214" y="2773"/>
                  </a:cubicBezTo>
                  <a:cubicBezTo>
                    <a:pt x="-19" y="2924"/>
                    <a:pt x="-70" y="3223"/>
                    <a:pt x="103" y="3432"/>
                  </a:cubicBezTo>
                  <a:lnTo>
                    <a:pt x="556" y="3984"/>
                  </a:lnTo>
                  <a:lnTo>
                    <a:pt x="3366" y="7397"/>
                  </a:lnTo>
                  <a:cubicBezTo>
                    <a:pt x="7499" y="6504"/>
                    <a:pt x="12004" y="7699"/>
                    <a:pt x="14964" y="10810"/>
                  </a:cubicBezTo>
                  <a:cubicBezTo>
                    <a:pt x="15738" y="11597"/>
                    <a:pt x="16304" y="12558"/>
                    <a:pt x="16584" y="13616"/>
                  </a:cubicBezTo>
                  <a:cubicBezTo>
                    <a:pt x="16704" y="14070"/>
                    <a:pt x="16774" y="14541"/>
                    <a:pt x="16783" y="15026"/>
                  </a:cubicBezTo>
                  <a:cubicBezTo>
                    <a:pt x="16847" y="18646"/>
                    <a:pt x="13666" y="21600"/>
                    <a:pt x="9734" y="21600"/>
                  </a:cubicBezTo>
                  <a:cubicBezTo>
                    <a:pt x="15577" y="21600"/>
                    <a:pt x="20428" y="17702"/>
                    <a:pt x="21365" y="12587"/>
                  </a:cubicBezTo>
                  <a:cubicBezTo>
                    <a:pt x="21473" y="12000"/>
                    <a:pt x="21530" y="11396"/>
                    <a:pt x="21530" y="10780"/>
                  </a:cubicBezTo>
                  <a:cubicBezTo>
                    <a:pt x="21530" y="5397"/>
                    <a:pt x="17243" y="932"/>
                    <a:pt x="11630" y="1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A62B428-9905-4290-BA89-84CBB45571A5}"/>
                </a:ext>
              </a:extLst>
            </p:cNvPr>
            <p:cNvSpPr/>
            <p:nvPr/>
          </p:nvSpPr>
          <p:spPr>
            <a:xfrm>
              <a:off x="4913383" y="2226495"/>
              <a:ext cx="2394517" cy="239050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3-Stage Whirling Cycle Diagram – Slide Template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520A336-8823-4C6D-A663-B33BAF78642B}"/>
              </a:ext>
            </a:extLst>
          </p:cNvPr>
          <p:cNvGrpSpPr/>
          <p:nvPr/>
        </p:nvGrpSpPr>
        <p:grpSpPr>
          <a:xfrm>
            <a:off x="6996613" y="4539882"/>
            <a:ext cx="1893557" cy="1413892"/>
            <a:chOff x="8927481" y="4148220"/>
            <a:chExt cx="2926080" cy="188518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81FDB7-F86A-441B-96E6-5B511855DD68}"/>
                </a:ext>
              </a:extLst>
            </p:cNvPr>
            <p:cNvSpPr txBox="1"/>
            <p:nvPr/>
          </p:nvSpPr>
          <p:spPr>
            <a:xfrm>
              <a:off x="8927481" y="414822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5DFA01-8636-44A1-879F-4C1163757E19}"/>
                </a:ext>
              </a:extLst>
            </p:cNvPr>
            <p:cNvSpPr txBox="1"/>
            <p:nvPr/>
          </p:nvSpPr>
          <p:spPr>
            <a:xfrm>
              <a:off x="8927481" y="467919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916BB-EF22-427E-A2A3-DC465C1DB86B}"/>
              </a:ext>
            </a:extLst>
          </p:cNvPr>
          <p:cNvGrpSpPr/>
          <p:nvPr/>
        </p:nvGrpSpPr>
        <p:grpSpPr>
          <a:xfrm>
            <a:off x="384785" y="4800596"/>
            <a:ext cx="1893557" cy="1413892"/>
            <a:chOff x="338440" y="2659277"/>
            <a:chExt cx="2926080" cy="188518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B46055-BAFC-4CE2-845F-D69F46CF6F0E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8B8B19E-6474-4289-B41C-AE1DED96AFC9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D0548F-B93D-407C-898B-FD8A1CEE4B6B}"/>
              </a:ext>
            </a:extLst>
          </p:cNvPr>
          <p:cNvGrpSpPr/>
          <p:nvPr/>
        </p:nvGrpSpPr>
        <p:grpSpPr>
          <a:xfrm>
            <a:off x="2435309" y="4957096"/>
            <a:ext cx="1075283" cy="87110"/>
            <a:chOff x="3777120" y="2915886"/>
            <a:chExt cx="1136571" cy="9207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0519C29-126E-4A8B-A555-322A7682BE2C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283FEFF-70A1-4116-83C4-054D945D445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55DA8E1-6423-4695-815C-61E93CFDE054}"/>
              </a:ext>
            </a:extLst>
          </p:cNvPr>
          <p:cNvGrpSpPr/>
          <p:nvPr/>
        </p:nvGrpSpPr>
        <p:grpSpPr>
          <a:xfrm rot="10800000">
            <a:off x="5632161" y="4718320"/>
            <a:ext cx="1214861" cy="87110"/>
            <a:chOff x="3629586" y="2915886"/>
            <a:chExt cx="128410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D9BAA571-2A82-4273-882F-781B116ADB99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29586" y="2961924"/>
              <a:ext cx="119203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167B355-0D70-4B29-9AFD-90B7DCD23FC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8F69838-FCEB-4826-8F1E-F57294BCC66F}"/>
              </a:ext>
            </a:extLst>
          </p:cNvPr>
          <p:cNvSpPr/>
          <p:nvPr/>
        </p:nvSpPr>
        <p:spPr>
          <a:xfrm>
            <a:off x="3925814" y="1843701"/>
            <a:ext cx="547499" cy="341536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5" name="Graphic 77" descr="Puzzle">
            <a:extLst>
              <a:ext uri="{FF2B5EF4-FFF2-40B4-BE49-F238E27FC236}">
                <a16:creationId xmlns:a16="http://schemas.microsoft.com/office/drawing/2014/main" id="{D1073608-8490-451C-AEB3-1593C44605BF}"/>
              </a:ext>
            </a:extLst>
          </p:cNvPr>
          <p:cNvSpPr/>
          <p:nvPr/>
        </p:nvSpPr>
        <p:spPr>
          <a:xfrm>
            <a:off x="4899137" y="4664387"/>
            <a:ext cx="521428" cy="521428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98EB5EB-1EE5-419B-BF83-A44D9193821B}"/>
              </a:ext>
            </a:extLst>
          </p:cNvPr>
          <p:cNvSpPr/>
          <p:nvPr/>
        </p:nvSpPr>
        <p:spPr>
          <a:xfrm>
            <a:off x="2816627" y="3972595"/>
            <a:ext cx="524943" cy="523164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D7A573B-37FD-4B02-91A2-50437A7777F2}"/>
              </a:ext>
            </a:extLst>
          </p:cNvPr>
          <p:cNvGrpSpPr/>
          <p:nvPr/>
        </p:nvGrpSpPr>
        <p:grpSpPr>
          <a:xfrm>
            <a:off x="6495629" y="1475694"/>
            <a:ext cx="1893557" cy="1413892"/>
            <a:chOff x="8143389" y="1468128"/>
            <a:chExt cx="2926080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C354C5-F817-4176-84C6-9CAF6C985040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239571C-FE6C-470D-93D7-AE4474B0EEF8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29D423B-52CA-4309-826F-7986A8F85169}"/>
              </a:ext>
            </a:extLst>
          </p:cNvPr>
          <p:cNvGrpSpPr/>
          <p:nvPr/>
        </p:nvGrpSpPr>
        <p:grpSpPr>
          <a:xfrm rot="10800000">
            <a:off x="4803992" y="1681334"/>
            <a:ext cx="1264112" cy="69056"/>
            <a:chOff x="3228209" y="2915886"/>
            <a:chExt cx="1685482" cy="92075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290ACF-6C64-4039-9EB3-87E3FD73F053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10800000" flipH="1">
              <a:off x="3228209" y="2961924"/>
              <a:ext cx="1593407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CFD9650-C074-4F5B-A179-C4909B00CB1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6669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ABD8A83E-954E-46CA-A2B8-A341EFD550C4}"/>
              </a:ext>
            </a:extLst>
          </p:cNvPr>
          <p:cNvGrpSpPr/>
          <p:nvPr/>
        </p:nvGrpSpPr>
        <p:grpSpPr>
          <a:xfrm>
            <a:off x="2541788" y="1484005"/>
            <a:ext cx="4145157" cy="4244355"/>
            <a:chOff x="3523589" y="669137"/>
            <a:chExt cx="5311817" cy="54389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555178-8540-441E-B943-A4545D136DC4}"/>
                </a:ext>
              </a:extLst>
            </p:cNvPr>
            <p:cNvSpPr/>
            <p:nvPr/>
          </p:nvSpPr>
          <p:spPr>
            <a:xfrm>
              <a:off x="3523589" y="1963137"/>
              <a:ext cx="3547126" cy="414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991" extrusionOk="0">
                  <a:moveTo>
                    <a:pt x="20133" y="3428"/>
                  </a:moveTo>
                  <a:cubicBezTo>
                    <a:pt x="17251" y="547"/>
                    <a:pt x="12865" y="-560"/>
                    <a:pt x="8841" y="267"/>
                  </a:cubicBezTo>
                  <a:cubicBezTo>
                    <a:pt x="7190" y="607"/>
                    <a:pt x="5602" y="1271"/>
                    <a:pt x="4203" y="2271"/>
                  </a:cubicBezTo>
                  <a:cubicBezTo>
                    <a:pt x="-216" y="5433"/>
                    <a:pt x="-1234" y="10871"/>
                    <a:pt x="1549" y="15046"/>
                  </a:cubicBezTo>
                  <a:cubicBezTo>
                    <a:pt x="1879" y="15493"/>
                    <a:pt x="2241" y="15929"/>
                    <a:pt x="2637" y="16351"/>
                  </a:cubicBezTo>
                  <a:cubicBezTo>
                    <a:pt x="3033" y="16772"/>
                    <a:pt x="3451" y="17167"/>
                    <a:pt x="3888" y="17537"/>
                  </a:cubicBezTo>
                  <a:cubicBezTo>
                    <a:pt x="5871" y="19215"/>
                    <a:pt x="8255" y="20369"/>
                    <a:pt x="10790" y="20976"/>
                  </a:cubicBezTo>
                  <a:cubicBezTo>
                    <a:pt x="11058" y="21040"/>
                    <a:pt x="11334" y="20898"/>
                    <a:pt x="11399" y="20662"/>
                  </a:cubicBezTo>
                  <a:lnTo>
                    <a:pt x="11572" y="20040"/>
                  </a:lnTo>
                  <a:lnTo>
                    <a:pt x="12396" y="17068"/>
                  </a:lnTo>
                  <a:cubicBezTo>
                    <a:pt x="8183" y="14338"/>
                    <a:pt x="6535" y="9340"/>
                    <a:pt x="8746" y="4976"/>
                  </a:cubicBezTo>
                  <a:cubicBezTo>
                    <a:pt x="7946" y="6555"/>
                    <a:pt x="7993" y="8272"/>
                    <a:pt x="8711" y="9744"/>
                  </a:cubicBezTo>
                  <a:cubicBezTo>
                    <a:pt x="7611" y="7400"/>
                    <a:pt x="8312" y="4602"/>
                    <a:pt x="10617" y="2897"/>
                  </a:cubicBezTo>
                  <a:cubicBezTo>
                    <a:pt x="13550" y="729"/>
                    <a:pt x="17938" y="1084"/>
                    <a:pt x="20366" y="3667"/>
                  </a:cubicBezTo>
                  <a:cubicBezTo>
                    <a:pt x="20289" y="3586"/>
                    <a:pt x="20212" y="3506"/>
                    <a:pt x="20133" y="342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AD31118-16A1-48AC-A948-6F25E32873D2}"/>
                </a:ext>
              </a:extLst>
            </p:cNvPr>
            <p:cNvSpPr/>
            <p:nvPr/>
          </p:nvSpPr>
          <p:spPr>
            <a:xfrm>
              <a:off x="4855816" y="2796600"/>
              <a:ext cx="3979590" cy="29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19974" extrusionOk="0">
                  <a:moveTo>
                    <a:pt x="20074" y="466"/>
                  </a:moveTo>
                  <a:cubicBezTo>
                    <a:pt x="20026" y="145"/>
                    <a:pt x="19790" y="-60"/>
                    <a:pt x="19554" y="16"/>
                  </a:cubicBezTo>
                  <a:lnTo>
                    <a:pt x="18931" y="213"/>
                  </a:lnTo>
                  <a:lnTo>
                    <a:pt x="16230" y="1071"/>
                  </a:lnTo>
                  <a:cubicBezTo>
                    <a:pt x="15433" y="7479"/>
                    <a:pt x="11313" y="12361"/>
                    <a:pt x="6349" y="12361"/>
                  </a:cubicBezTo>
                  <a:cubicBezTo>
                    <a:pt x="9690" y="12361"/>
                    <a:pt x="12392" y="8661"/>
                    <a:pt x="12337" y="4126"/>
                  </a:cubicBezTo>
                  <a:cubicBezTo>
                    <a:pt x="12330" y="3519"/>
                    <a:pt x="12271" y="2928"/>
                    <a:pt x="12169" y="2360"/>
                  </a:cubicBezTo>
                  <a:lnTo>
                    <a:pt x="12166" y="2362"/>
                  </a:lnTo>
                  <a:cubicBezTo>
                    <a:pt x="12471" y="4117"/>
                    <a:pt x="12349" y="6025"/>
                    <a:pt x="11711" y="7786"/>
                  </a:cubicBezTo>
                  <a:cubicBezTo>
                    <a:pt x="10321" y="11622"/>
                    <a:pt x="6915" y="13339"/>
                    <a:pt x="4006" y="11677"/>
                  </a:cubicBezTo>
                  <a:cubicBezTo>
                    <a:pt x="2513" y="10823"/>
                    <a:pt x="1414" y="9251"/>
                    <a:pt x="827" y="7389"/>
                  </a:cubicBezTo>
                  <a:cubicBezTo>
                    <a:pt x="200" y="5398"/>
                    <a:pt x="160" y="3075"/>
                    <a:pt x="858" y="940"/>
                  </a:cubicBezTo>
                  <a:cubicBezTo>
                    <a:pt x="-1071" y="6842"/>
                    <a:pt x="366" y="13604"/>
                    <a:pt x="4042" y="17295"/>
                  </a:cubicBezTo>
                  <a:cubicBezTo>
                    <a:pt x="4630" y="17885"/>
                    <a:pt x="5275" y="18398"/>
                    <a:pt x="5972" y="18815"/>
                  </a:cubicBezTo>
                  <a:cubicBezTo>
                    <a:pt x="10532" y="21540"/>
                    <a:pt x="15787" y="19296"/>
                    <a:pt x="18419" y="13818"/>
                  </a:cubicBezTo>
                  <a:cubicBezTo>
                    <a:pt x="18687" y="13197"/>
                    <a:pt x="18934" y="12550"/>
                    <a:pt x="19154" y="11876"/>
                  </a:cubicBezTo>
                  <a:cubicBezTo>
                    <a:pt x="19374" y="11203"/>
                    <a:pt x="19562" y="10520"/>
                    <a:pt x="19720" y="9833"/>
                  </a:cubicBezTo>
                  <a:cubicBezTo>
                    <a:pt x="20437" y="6719"/>
                    <a:pt x="20529" y="3505"/>
                    <a:pt x="20074" y="46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38B05B3-E947-4414-A197-FF2EBDF9092F}"/>
                </a:ext>
              </a:extLst>
            </p:cNvPr>
            <p:cNvSpPr/>
            <p:nvPr/>
          </p:nvSpPr>
          <p:spPr>
            <a:xfrm>
              <a:off x="4458991" y="669137"/>
              <a:ext cx="3611612" cy="39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1630" y="100"/>
                  </a:moveTo>
                  <a:cubicBezTo>
                    <a:pt x="11008" y="35"/>
                    <a:pt x="10375" y="0"/>
                    <a:pt x="9734" y="0"/>
                  </a:cubicBezTo>
                  <a:cubicBezTo>
                    <a:pt x="9093" y="0"/>
                    <a:pt x="8461" y="35"/>
                    <a:pt x="7838" y="100"/>
                  </a:cubicBezTo>
                  <a:cubicBezTo>
                    <a:pt x="5020" y="396"/>
                    <a:pt x="2417" y="1343"/>
                    <a:pt x="214" y="2773"/>
                  </a:cubicBezTo>
                  <a:cubicBezTo>
                    <a:pt x="-19" y="2924"/>
                    <a:pt x="-70" y="3223"/>
                    <a:pt x="103" y="3432"/>
                  </a:cubicBezTo>
                  <a:lnTo>
                    <a:pt x="556" y="3984"/>
                  </a:lnTo>
                  <a:lnTo>
                    <a:pt x="3366" y="7397"/>
                  </a:lnTo>
                  <a:cubicBezTo>
                    <a:pt x="7499" y="6504"/>
                    <a:pt x="12004" y="7699"/>
                    <a:pt x="14964" y="10810"/>
                  </a:cubicBezTo>
                  <a:cubicBezTo>
                    <a:pt x="15738" y="11597"/>
                    <a:pt x="16304" y="12558"/>
                    <a:pt x="16584" y="13616"/>
                  </a:cubicBezTo>
                  <a:cubicBezTo>
                    <a:pt x="16704" y="14070"/>
                    <a:pt x="16774" y="14541"/>
                    <a:pt x="16783" y="15026"/>
                  </a:cubicBezTo>
                  <a:cubicBezTo>
                    <a:pt x="16847" y="18646"/>
                    <a:pt x="13666" y="21600"/>
                    <a:pt x="9734" y="21600"/>
                  </a:cubicBezTo>
                  <a:cubicBezTo>
                    <a:pt x="15577" y="21600"/>
                    <a:pt x="20428" y="17702"/>
                    <a:pt x="21365" y="12587"/>
                  </a:cubicBezTo>
                  <a:cubicBezTo>
                    <a:pt x="21473" y="12000"/>
                    <a:pt x="21530" y="11396"/>
                    <a:pt x="21530" y="10780"/>
                  </a:cubicBezTo>
                  <a:cubicBezTo>
                    <a:pt x="21530" y="5397"/>
                    <a:pt x="17243" y="932"/>
                    <a:pt x="11630" y="1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A62B428-9905-4290-BA89-84CBB45571A5}"/>
                </a:ext>
              </a:extLst>
            </p:cNvPr>
            <p:cNvSpPr/>
            <p:nvPr/>
          </p:nvSpPr>
          <p:spPr>
            <a:xfrm>
              <a:off x="4913383" y="2226495"/>
              <a:ext cx="2394517" cy="239050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3-Stage </a:t>
            </a:r>
            <a:r>
              <a:rPr lang="en-US" dirty="0"/>
              <a:t>Whirling Cycle Diagram – Slide Template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520A336-8823-4C6D-A663-B33BAF78642B}"/>
              </a:ext>
            </a:extLst>
          </p:cNvPr>
          <p:cNvGrpSpPr/>
          <p:nvPr/>
        </p:nvGrpSpPr>
        <p:grpSpPr>
          <a:xfrm>
            <a:off x="6996613" y="4539882"/>
            <a:ext cx="1893557" cy="1413892"/>
            <a:chOff x="8927481" y="4148220"/>
            <a:chExt cx="2926080" cy="188518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81FDB7-F86A-441B-96E6-5B511855DD68}"/>
                </a:ext>
              </a:extLst>
            </p:cNvPr>
            <p:cNvSpPr txBox="1"/>
            <p:nvPr/>
          </p:nvSpPr>
          <p:spPr>
            <a:xfrm>
              <a:off x="8927481" y="414822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5DFA01-8636-44A1-879F-4C1163757E19}"/>
                </a:ext>
              </a:extLst>
            </p:cNvPr>
            <p:cNvSpPr txBox="1"/>
            <p:nvPr/>
          </p:nvSpPr>
          <p:spPr>
            <a:xfrm>
              <a:off x="8927481" y="467919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916BB-EF22-427E-A2A3-DC465C1DB86B}"/>
              </a:ext>
            </a:extLst>
          </p:cNvPr>
          <p:cNvGrpSpPr/>
          <p:nvPr/>
        </p:nvGrpSpPr>
        <p:grpSpPr>
          <a:xfrm>
            <a:off x="384785" y="4800596"/>
            <a:ext cx="1893557" cy="1413892"/>
            <a:chOff x="338440" y="2659277"/>
            <a:chExt cx="2926080" cy="188518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B46055-BAFC-4CE2-845F-D69F46CF6F0E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8B8B19E-6474-4289-B41C-AE1DED96AFC9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D0548F-B93D-407C-898B-FD8A1CEE4B6B}"/>
              </a:ext>
            </a:extLst>
          </p:cNvPr>
          <p:cNvGrpSpPr/>
          <p:nvPr/>
        </p:nvGrpSpPr>
        <p:grpSpPr>
          <a:xfrm>
            <a:off x="2435309" y="4957096"/>
            <a:ext cx="1075283" cy="87110"/>
            <a:chOff x="3777120" y="2915886"/>
            <a:chExt cx="1136571" cy="9207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0519C29-126E-4A8B-A555-322A7682BE2C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283FEFF-70A1-4116-83C4-054D945D445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55DA8E1-6423-4695-815C-61E93CFDE054}"/>
              </a:ext>
            </a:extLst>
          </p:cNvPr>
          <p:cNvGrpSpPr/>
          <p:nvPr/>
        </p:nvGrpSpPr>
        <p:grpSpPr>
          <a:xfrm rot="10800000">
            <a:off x="5632161" y="4718320"/>
            <a:ext cx="1214861" cy="87110"/>
            <a:chOff x="3629586" y="2915886"/>
            <a:chExt cx="128410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D9BAA571-2A82-4273-882F-781B116ADB99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29586" y="2961924"/>
              <a:ext cx="1192030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167B355-0D70-4B29-9AFD-90B7DCD23FC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8F69838-FCEB-4826-8F1E-F57294BCC66F}"/>
              </a:ext>
            </a:extLst>
          </p:cNvPr>
          <p:cNvSpPr/>
          <p:nvPr/>
        </p:nvSpPr>
        <p:spPr>
          <a:xfrm>
            <a:off x="3925814" y="1843701"/>
            <a:ext cx="547499" cy="341536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5" name="Graphic 77" descr="Puzzle">
            <a:extLst>
              <a:ext uri="{FF2B5EF4-FFF2-40B4-BE49-F238E27FC236}">
                <a16:creationId xmlns:a16="http://schemas.microsoft.com/office/drawing/2014/main" id="{D1073608-8490-451C-AEB3-1593C44605BF}"/>
              </a:ext>
            </a:extLst>
          </p:cNvPr>
          <p:cNvSpPr/>
          <p:nvPr/>
        </p:nvSpPr>
        <p:spPr>
          <a:xfrm>
            <a:off x="4899137" y="4664387"/>
            <a:ext cx="521428" cy="521428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98EB5EB-1EE5-419B-BF83-A44D9193821B}"/>
              </a:ext>
            </a:extLst>
          </p:cNvPr>
          <p:cNvSpPr/>
          <p:nvPr/>
        </p:nvSpPr>
        <p:spPr>
          <a:xfrm>
            <a:off x="2816627" y="3972595"/>
            <a:ext cx="524943" cy="523164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D7A573B-37FD-4B02-91A2-50437A7777F2}"/>
              </a:ext>
            </a:extLst>
          </p:cNvPr>
          <p:cNvGrpSpPr/>
          <p:nvPr/>
        </p:nvGrpSpPr>
        <p:grpSpPr>
          <a:xfrm>
            <a:off x="6495629" y="1475694"/>
            <a:ext cx="1893557" cy="1413892"/>
            <a:chOff x="8143389" y="1468128"/>
            <a:chExt cx="2926080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C354C5-F817-4176-84C6-9CAF6C985040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239571C-FE6C-470D-93D7-AE4474B0EEF8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29D423B-52CA-4309-826F-7986A8F85169}"/>
              </a:ext>
            </a:extLst>
          </p:cNvPr>
          <p:cNvGrpSpPr/>
          <p:nvPr/>
        </p:nvGrpSpPr>
        <p:grpSpPr>
          <a:xfrm rot="10800000">
            <a:off x="4803992" y="1681334"/>
            <a:ext cx="1264112" cy="69056"/>
            <a:chOff x="3228209" y="2915886"/>
            <a:chExt cx="1685482" cy="92075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290ACF-6C64-4039-9EB3-87E3FD73F053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10800000" flipH="1">
              <a:off x="3228209" y="2961924"/>
              <a:ext cx="1593407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CFD9650-C074-4F5B-A179-C4909B00CB1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1280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10146</TotalTime>
  <Words>288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3-Stage Whirling Cycle Diagram – Slide Template</vt:lpstr>
      <vt:lpstr>3-Stage Whirling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3-Stage Whirling Cycle Diagram</dc:title>
  <dc:creator>PresentationGO.com</dc:creator>
  <dc:description>© Copyright PresentationGO.com</dc:description>
  <dcterms:created xsi:type="dcterms:W3CDTF">2014-11-26T05:14:11Z</dcterms:created>
  <dcterms:modified xsi:type="dcterms:W3CDTF">2019-05-28T22:28:14Z</dcterms:modified>
  <cp:category>Charts &amp; Diagrams</cp:category>
</cp:coreProperties>
</file>