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6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30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54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‘Around The Table’ Cycle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427A750-C86E-4D47-A511-C0737C1F1CC3}"/>
              </a:ext>
            </a:extLst>
          </p:cNvPr>
          <p:cNvGrpSpPr/>
          <p:nvPr/>
        </p:nvGrpSpPr>
        <p:grpSpPr>
          <a:xfrm>
            <a:off x="6537960" y="3997147"/>
            <a:ext cx="2194560" cy="1106115"/>
            <a:chOff x="8921977" y="1394910"/>
            <a:chExt cx="2926080" cy="147481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8784755-C21C-48F9-B039-800AF2D54EF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0691A3A-4BCD-4F8E-B9AB-9C69E795200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9160C60-0FEA-4D2B-8070-047F5B9674E5}"/>
              </a:ext>
            </a:extLst>
          </p:cNvPr>
          <p:cNvGrpSpPr/>
          <p:nvPr/>
        </p:nvGrpSpPr>
        <p:grpSpPr>
          <a:xfrm>
            <a:off x="411480" y="3997149"/>
            <a:ext cx="2194560" cy="1106115"/>
            <a:chOff x="332936" y="2555951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3B928F7-9A72-4890-8C1C-354484623E4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01BB59-F721-4353-AE57-24E6CB74BC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4451868-FFA3-4647-AD3D-735D9C34C72A}"/>
              </a:ext>
            </a:extLst>
          </p:cNvPr>
          <p:cNvGrpSpPr/>
          <p:nvPr/>
        </p:nvGrpSpPr>
        <p:grpSpPr>
          <a:xfrm>
            <a:off x="6537960" y="2168495"/>
            <a:ext cx="2194560" cy="1106115"/>
            <a:chOff x="8921977" y="1394910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F0B0644-46C2-46E0-B072-5287714C169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6CDC2AC-B156-4DF8-A13B-2EEE464FF89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46C6EEA-59C7-4414-A768-C8C4FEB6C8BF}"/>
              </a:ext>
            </a:extLst>
          </p:cNvPr>
          <p:cNvGrpSpPr/>
          <p:nvPr/>
        </p:nvGrpSpPr>
        <p:grpSpPr>
          <a:xfrm>
            <a:off x="411480" y="2168497"/>
            <a:ext cx="2194560" cy="1106115"/>
            <a:chOff x="332936" y="2555951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BB99B74-03EF-4EF5-8D09-E42E94F9514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30F4223-8652-4FD4-A1FA-5E1C75E7491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3" name="Circle">
            <a:extLst>
              <a:ext uri="{FF2B5EF4-FFF2-40B4-BE49-F238E27FC236}">
                <a16:creationId xmlns:a16="http://schemas.microsoft.com/office/drawing/2014/main" id="{D8714224-DCB6-4339-B6BC-089354A91F06}"/>
              </a:ext>
            </a:extLst>
          </p:cNvPr>
          <p:cNvSpPr/>
          <p:nvPr/>
        </p:nvSpPr>
        <p:spPr>
          <a:xfrm>
            <a:off x="3651939" y="2864369"/>
            <a:ext cx="1833764" cy="183376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BC786DD-E439-45C9-BD0A-D81A72955003}"/>
              </a:ext>
            </a:extLst>
          </p:cNvPr>
          <p:cNvSpPr/>
          <p:nvPr/>
        </p:nvSpPr>
        <p:spPr>
          <a:xfrm>
            <a:off x="3465784" y="2264926"/>
            <a:ext cx="2205979" cy="1134764"/>
          </a:xfrm>
          <a:custGeom>
            <a:avLst/>
            <a:gdLst>
              <a:gd name="connsiteX0" fmla="*/ 770764 w 2427183"/>
              <a:gd name="connsiteY0" fmla="*/ 310819 h 1248552"/>
              <a:gd name="connsiteX1" fmla="*/ 771567 w 2427183"/>
              <a:gd name="connsiteY1" fmla="*/ 313405 h 1248552"/>
              <a:gd name="connsiteX2" fmla="*/ 770867 w 2427183"/>
              <a:gd name="connsiteY2" fmla="*/ 311643 h 1248552"/>
              <a:gd name="connsiteX3" fmla="*/ 1614908 w 2427183"/>
              <a:gd name="connsiteY3" fmla="*/ 365 h 1248552"/>
              <a:gd name="connsiteX4" fmla="*/ 1649542 w 2427183"/>
              <a:gd name="connsiteY4" fmla="*/ 8129 h 1248552"/>
              <a:gd name="connsiteX5" fmla="*/ 2273944 w 2427183"/>
              <a:gd name="connsiteY5" fmla="*/ 330545 h 1248552"/>
              <a:gd name="connsiteX6" fmla="*/ 2207261 w 2427183"/>
              <a:gd name="connsiteY6" fmla="*/ 1030720 h 1248552"/>
              <a:gd name="connsiteX7" fmla="*/ 1872650 w 2427183"/>
              <a:gd name="connsiteY7" fmla="*/ 1223984 h 1248552"/>
              <a:gd name="connsiteX8" fmla="*/ 1619301 w 2427183"/>
              <a:gd name="connsiteY8" fmla="*/ 1155762 h 1248552"/>
              <a:gd name="connsiteX9" fmla="*/ 1617628 w 2427183"/>
              <a:gd name="connsiteY9" fmla="*/ 1154169 h 1248552"/>
              <a:gd name="connsiteX10" fmla="*/ 1685865 w 2427183"/>
              <a:gd name="connsiteY10" fmla="*/ 900713 h 1248552"/>
              <a:gd name="connsiteX11" fmla="*/ 1947340 w 2427183"/>
              <a:gd name="connsiteY11" fmla="*/ 749682 h 1248552"/>
              <a:gd name="connsiteX12" fmla="*/ 1953913 w 2427183"/>
              <a:gd name="connsiteY12" fmla="*/ 593685 h 1248552"/>
              <a:gd name="connsiteX13" fmla="*/ 1638780 w 2427183"/>
              <a:gd name="connsiteY13" fmla="*/ 426349 h 1248552"/>
              <a:gd name="connsiteX14" fmla="*/ 1672839 w 2427183"/>
              <a:gd name="connsiteY14" fmla="*/ 246080 h 1248552"/>
              <a:gd name="connsiteX15" fmla="*/ 1663159 w 2427183"/>
              <a:gd name="connsiteY15" fmla="*/ 145311 h 1248552"/>
              <a:gd name="connsiteX16" fmla="*/ 1665087 w 2427183"/>
              <a:gd name="connsiteY16" fmla="*/ 176369 h 1248552"/>
              <a:gd name="connsiteX17" fmla="*/ 1659268 w 2427183"/>
              <a:gd name="connsiteY17" fmla="*/ 118644 h 1248552"/>
              <a:gd name="connsiteX18" fmla="*/ 1632764 w 2427183"/>
              <a:gd name="connsiteY18" fmla="*/ 33262 h 1248552"/>
              <a:gd name="connsiteX19" fmla="*/ 812581 w 2427183"/>
              <a:gd name="connsiteY19" fmla="*/ 0 h 1248552"/>
              <a:gd name="connsiteX20" fmla="*/ 794527 w 2427183"/>
              <a:gd name="connsiteY20" fmla="*/ 33262 h 1248552"/>
              <a:gd name="connsiteX21" fmla="*/ 758781 w 2427183"/>
              <a:gd name="connsiteY21" fmla="*/ 210315 h 1248552"/>
              <a:gd name="connsiteX22" fmla="*/ 761118 w 2427183"/>
              <a:gd name="connsiteY22" fmla="*/ 233494 h 1248552"/>
              <a:gd name="connsiteX23" fmla="*/ 756601 w 2427183"/>
              <a:gd name="connsiteY23" fmla="*/ 197289 h 1248552"/>
              <a:gd name="connsiteX24" fmla="*/ 759948 w 2427183"/>
              <a:gd name="connsiteY24" fmla="*/ 145311 h 1248552"/>
              <a:gd name="connsiteX25" fmla="*/ 750148 w 2427183"/>
              <a:gd name="connsiteY25" fmla="*/ 246080 h 1248552"/>
              <a:gd name="connsiteX26" fmla="*/ 784326 w 2427183"/>
              <a:gd name="connsiteY26" fmla="*/ 426349 h 1248552"/>
              <a:gd name="connsiteX27" fmla="*/ 469075 w 2427183"/>
              <a:gd name="connsiteY27" fmla="*/ 593685 h 1248552"/>
              <a:gd name="connsiteX28" fmla="*/ 475647 w 2427183"/>
              <a:gd name="connsiteY28" fmla="*/ 749682 h 1248552"/>
              <a:gd name="connsiteX29" fmla="*/ 737122 w 2427183"/>
              <a:gd name="connsiteY29" fmla="*/ 900713 h 1248552"/>
              <a:gd name="connsiteX30" fmla="*/ 805359 w 2427183"/>
              <a:gd name="connsiteY30" fmla="*/ 1154169 h 1248552"/>
              <a:gd name="connsiteX31" fmla="*/ 803806 w 2427183"/>
              <a:gd name="connsiteY31" fmla="*/ 1155762 h 1248552"/>
              <a:gd name="connsiteX32" fmla="*/ 550337 w 2427183"/>
              <a:gd name="connsiteY32" fmla="*/ 1223984 h 1248552"/>
              <a:gd name="connsiteX33" fmla="*/ 215726 w 2427183"/>
              <a:gd name="connsiteY33" fmla="*/ 1030720 h 1248552"/>
              <a:gd name="connsiteX34" fmla="*/ 152389 w 2427183"/>
              <a:gd name="connsiteY34" fmla="*/ 330545 h 1248552"/>
              <a:gd name="connsiteX35" fmla="*/ 776269 w 2427183"/>
              <a:gd name="connsiteY35" fmla="*/ 8129 h 1248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427183" h="1248552">
                <a:moveTo>
                  <a:pt x="770764" y="310819"/>
                </a:moveTo>
                <a:lnTo>
                  <a:pt x="771567" y="313405"/>
                </a:lnTo>
                <a:lnTo>
                  <a:pt x="770867" y="311643"/>
                </a:lnTo>
                <a:close/>
                <a:moveTo>
                  <a:pt x="1614908" y="365"/>
                </a:moveTo>
                <a:lnTo>
                  <a:pt x="1649542" y="8129"/>
                </a:lnTo>
                <a:cubicBezTo>
                  <a:pt x="1881355" y="70854"/>
                  <a:pt x="2093195" y="182287"/>
                  <a:pt x="2273944" y="330545"/>
                </a:cubicBezTo>
                <a:cubicBezTo>
                  <a:pt x="2504587" y="518966"/>
                  <a:pt x="2468856" y="882876"/>
                  <a:pt x="2207261" y="1030720"/>
                </a:cubicBezTo>
                <a:lnTo>
                  <a:pt x="1872650" y="1223984"/>
                </a:lnTo>
                <a:cubicBezTo>
                  <a:pt x="1783380" y="1274368"/>
                  <a:pt x="1669612" y="1245131"/>
                  <a:pt x="1619301" y="1155762"/>
                </a:cubicBezTo>
                <a:lnTo>
                  <a:pt x="1617628" y="1154169"/>
                </a:lnTo>
                <a:cubicBezTo>
                  <a:pt x="1567317" y="1064800"/>
                  <a:pt x="1596476" y="951098"/>
                  <a:pt x="1685865" y="900713"/>
                </a:cubicBezTo>
                <a:lnTo>
                  <a:pt x="1947340" y="749682"/>
                </a:lnTo>
                <a:cubicBezTo>
                  <a:pt x="2005897" y="717134"/>
                  <a:pt x="2009123" y="634324"/>
                  <a:pt x="1953913" y="593685"/>
                </a:cubicBezTo>
                <a:cubicBezTo>
                  <a:pt x="1858070" y="523870"/>
                  <a:pt x="1752429" y="466988"/>
                  <a:pt x="1638780" y="426349"/>
                </a:cubicBezTo>
                <a:cubicBezTo>
                  <a:pt x="1661486" y="371122"/>
                  <a:pt x="1672839" y="309398"/>
                  <a:pt x="1672839" y="246080"/>
                </a:cubicBezTo>
                <a:cubicBezTo>
                  <a:pt x="1672839" y="211939"/>
                  <a:pt x="1669612" y="177797"/>
                  <a:pt x="1663159" y="145311"/>
                </a:cubicBezTo>
                <a:lnTo>
                  <a:pt x="1665087" y="176369"/>
                </a:lnTo>
                <a:lnTo>
                  <a:pt x="1659268" y="118644"/>
                </a:lnTo>
                <a:cubicBezTo>
                  <a:pt x="1653209" y="89034"/>
                  <a:pt x="1644272" y="60471"/>
                  <a:pt x="1632764" y="33262"/>
                </a:cubicBezTo>
                <a:close/>
                <a:moveTo>
                  <a:pt x="812581" y="0"/>
                </a:moveTo>
                <a:lnTo>
                  <a:pt x="794527" y="33262"/>
                </a:lnTo>
                <a:cubicBezTo>
                  <a:pt x="771509" y="87681"/>
                  <a:pt x="758781" y="147512"/>
                  <a:pt x="758781" y="210315"/>
                </a:cubicBezTo>
                <a:lnTo>
                  <a:pt x="761118" y="233494"/>
                </a:lnTo>
                <a:lnTo>
                  <a:pt x="756601" y="197289"/>
                </a:lnTo>
                <a:cubicBezTo>
                  <a:pt x="756601" y="179452"/>
                  <a:pt x="758274" y="163209"/>
                  <a:pt x="759948" y="145311"/>
                </a:cubicBezTo>
                <a:cubicBezTo>
                  <a:pt x="753375" y="177797"/>
                  <a:pt x="750148" y="211939"/>
                  <a:pt x="750148" y="246080"/>
                </a:cubicBezTo>
                <a:cubicBezTo>
                  <a:pt x="750148" y="309398"/>
                  <a:pt x="763174" y="371122"/>
                  <a:pt x="784326" y="426349"/>
                </a:cubicBezTo>
                <a:cubicBezTo>
                  <a:pt x="670559" y="468643"/>
                  <a:pt x="564917" y="523870"/>
                  <a:pt x="469075" y="593685"/>
                </a:cubicBezTo>
                <a:cubicBezTo>
                  <a:pt x="413864" y="632669"/>
                  <a:pt x="417090" y="715540"/>
                  <a:pt x="475647" y="749682"/>
                </a:cubicBezTo>
                <a:lnTo>
                  <a:pt x="737122" y="900713"/>
                </a:lnTo>
                <a:cubicBezTo>
                  <a:pt x="826511" y="952691"/>
                  <a:pt x="855790" y="1064800"/>
                  <a:pt x="805359" y="1154169"/>
                </a:cubicBezTo>
                <a:lnTo>
                  <a:pt x="803806" y="1155762"/>
                </a:lnTo>
                <a:cubicBezTo>
                  <a:pt x="751821" y="1245131"/>
                  <a:pt x="639726" y="1274368"/>
                  <a:pt x="550337" y="1223984"/>
                </a:cubicBezTo>
                <a:lnTo>
                  <a:pt x="215726" y="1030720"/>
                </a:lnTo>
                <a:cubicBezTo>
                  <a:pt x="-40969" y="882876"/>
                  <a:pt x="-76701" y="518966"/>
                  <a:pt x="152389" y="330545"/>
                </a:cubicBezTo>
                <a:cubicBezTo>
                  <a:pt x="332093" y="182287"/>
                  <a:pt x="544148" y="70854"/>
                  <a:pt x="776269" y="812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7296B8B-EAF0-4620-84E3-590E5F66932A}"/>
              </a:ext>
            </a:extLst>
          </p:cNvPr>
          <p:cNvSpPr/>
          <p:nvPr/>
        </p:nvSpPr>
        <p:spPr>
          <a:xfrm>
            <a:off x="3017520" y="3287834"/>
            <a:ext cx="1479517" cy="1941260"/>
          </a:xfrm>
          <a:custGeom>
            <a:avLst/>
            <a:gdLst>
              <a:gd name="connsiteX0" fmla="*/ 1445801 w 1627874"/>
              <a:gd name="connsiteY0" fmla="*/ 1145085 h 2135919"/>
              <a:gd name="connsiteX1" fmla="*/ 1627782 w 1627874"/>
              <a:gd name="connsiteY1" fmla="*/ 1327084 h 2135919"/>
              <a:gd name="connsiteX2" fmla="*/ 1627782 w 1627874"/>
              <a:gd name="connsiteY2" fmla="*/ 1705561 h 2135919"/>
              <a:gd name="connsiteX3" fmla="*/ 1028303 w 1627874"/>
              <a:gd name="connsiteY3" fmla="*/ 2101948 h 2135919"/>
              <a:gd name="connsiteX4" fmla="*/ 612687 w 1627874"/>
              <a:gd name="connsiteY4" fmla="*/ 1852614 h 2135919"/>
              <a:gd name="connsiteX5" fmla="*/ 465284 w 1627874"/>
              <a:gd name="connsiteY5" fmla="*/ 1713233 h 2135919"/>
              <a:gd name="connsiteX6" fmla="*/ 500056 w 1627874"/>
              <a:gd name="connsiteY6" fmla="*/ 1716738 h 2135919"/>
              <a:gd name="connsiteX7" fmla="*/ 754375 w 1627874"/>
              <a:gd name="connsiteY7" fmla="*/ 1639054 h 2135919"/>
              <a:gd name="connsiteX8" fmla="*/ 813026 w 1627874"/>
              <a:gd name="connsiteY8" fmla="*/ 1590662 h 2135919"/>
              <a:gd name="connsiteX9" fmla="*/ 812862 w 1627874"/>
              <a:gd name="connsiteY9" fmla="*/ 1590860 h 2135919"/>
              <a:gd name="connsiteX10" fmla="*/ 755408 w 1627874"/>
              <a:gd name="connsiteY10" fmla="*/ 1640569 h 2135919"/>
              <a:gd name="connsiteX11" fmla="*/ 711536 w 1627874"/>
              <a:gd name="connsiteY11" fmla="*/ 1668239 h 2135919"/>
              <a:gd name="connsiteX12" fmla="*/ 799280 w 1627874"/>
              <a:gd name="connsiteY12" fmla="*/ 1617832 h 2135919"/>
              <a:gd name="connsiteX13" fmla="*/ 877282 w 1627874"/>
              <a:gd name="connsiteY13" fmla="*/ 1548014 h 2135919"/>
              <a:gd name="connsiteX14" fmla="*/ 1127449 w 1627874"/>
              <a:gd name="connsiteY14" fmla="*/ 1705561 h 2135919"/>
              <a:gd name="connsiteX15" fmla="*/ 1258988 w 1627874"/>
              <a:gd name="connsiteY15" fmla="*/ 1621157 h 2135919"/>
              <a:gd name="connsiteX16" fmla="*/ 1258988 w 1627874"/>
              <a:gd name="connsiteY16" fmla="*/ 1330302 h 2135919"/>
              <a:gd name="connsiteX17" fmla="*/ 1445801 w 1627874"/>
              <a:gd name="connsiteY17" fmla="*/ 1145085 h 2135919"/>
              <a:gd name="connsiteX18" fmla="*/ 443344 w 1627874"/>
              <a:gd name="connsiteY18" fmla="*/ 64 h 2135919"/>
              <a:gd name="connsiteX19" fmla="*/ 651430 w 1627874"/>
              <a:gd name="connsiteY19" fmla="*/ 58346 h 2135919"/>
              <a:gd name="connsiteX20" fmla="*/ 964950 w 1627874"/>
              <a:gd name="connsiteY20" fmla="*/ 238629 h 2135919"/>
              <a:gd name="connsiteX21" fmla="*/ 1033211 w 1627874"/>
              <a:gd name="connsiteY21" fmla="*/ 492055 h 2135919"/>
              <a:gd name="connsiteX22" fmla="*/ 779798 w 1627874"/>
              <a:gd name="connsiteY22" fmla="*/ 560264 h 2135919"/>
              <a:gd name="connsiteX23" fmla="*/ 544205 w 1627874"/>
              <a:gd name="connsiteY23" fmla="*/ 423845 h 2135919"/>
              <a:gd name="connsiteX24" fmla="*/ 404510 w 1627874"/>
              <a:gd name="connsiteY24" fmla="*/ 500206 h 2135919"/>
              <a:gd name="connsiteX25" fmla="*/ 402849 w 1627874"/>
              <a:gd name="connsiteY25" fmla="*/ 561980 h 2135919"/>
              <a:gd name="connsiteX26" fmla="*/ 423992 w 1627874"/>
              <a:gd name="connsiteY26" fmla="*/ 789345 h 2135919"/>
              <a:gd name="connsiteX27" fmla="*/ 253414 w 1627874"/>
              <a:gd name="connsiteY27" fmla="*/ 868923 h 2135919"/>
              <a:gd name="connsiteX28" fmla="*/ 178734 w 1627874"/>
              <a:gd name="connsiteY28" fmla="*/ 935523 h 2135919"/>
              <a:gd name="connsiteX29" fmla="*/ 219283 w 1627874"/>
              <a:gd name="connsiteY29" fmla="*/ 903135 h 2135919"/>
              <a:gd name="connsiteX30" fmla="*/ 231202 w 1627874"/>
              <a:gd name="connsiteY30" fmla="*/ 896687 h 2135919"/>
              <a:gd name="connsiteX31" fmla="*/ 178419 w 1627874"/>
              <a:gd name="connsiteY31" fmla="*/ 940237 h 2135919"/>
              <a:gd name="connsiteX32" fmla="*/ 122876 w 1627874"/>
              <a:gd name="connsiteY32" fmla="*/ 1007556 h 2135919"/>
              <a:gd name="connsiteX33" fmla="*/ 83268 w 1627874"/>
              <a:gd name="connsiteY33" fmla="*/ 1080527 h 2135919"/>
              <a:gd name="connsiteX34" fmla="*/ 75691 w 1627874"/>
              <a:gd name="connsiteY34" fmla="*/ 1059109 h 2135919"/>
              <a:gd name="connsiteX35" fmla="*/ 0 w 1627874"/>
              <a:gd name="connsiteY35" fmla="*/ 560264 h 2135919"/>
              <a:gd name="connsiteX36" fmla="*/ 9741 w 1627874"/>
              <a:gd name="connsiteY36" fmla="*/ 378372 h 2135919"/>
              <a:gd name="connsiteX37" fmla="*/ 443344 w 1627874"/>
              <a:gd name="connsiteY37" fmla="*/ 64 h 2135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627874" h="2135919">
                <a:moveTo>
                  <a:pt x="1445801" y="1145085"/>
                </a:moveTo>
                <a:cubicBezTo>
                  <a:pt x="1548194" y="1145085"/>
                  <a:pt x="1631029" y="1227988"/>
                  <a:pt x="1627782" y="1327084"/>
                </a:cubicBezTo>
                <a:lnTo>
                  <a:pt x="1627782" y="1705561"/>
                </a:lnTo>
                <a:cubicBezTo>
                  <a:pt x="1627782" y="2014219"/>
                  <a:pt x="1312601" y="2220563"/>
                  <a:pt x="1028303" y="2101948"/>
                </a:cubicBezTo>
                <a:cubicBezTo>
                  <a:pt x="877226" y="2038993"/>
                  <a:pt x="737418" y="1954623"/>
                  <a:pt x="612687" y="1852614"/>
                </a:cubicBezTo>
                <a:lnTo>
                  <a:pt x="465284" y="1713233"/>
                </a:lnTo>
                <a:lnTo>
                  <a:pt x="500056" y="1716738"/>
                </a:lnTo>
                <a:cubicBezTo>
                  <a:pt x="594262" y="1716738"/>
                  <a:pt x="681778" y="1688100"/>
                  <a:pt x="754375" y="1639054"/>
                </a:cubicBezTo>
                <a:lnTo>
                  <a:pt x="813026" y="1590662"/>
                </a:lnTo>
                <a:lnTo>
                  <a:pt x="812862" y="1590860"/>
                </a:lnTo>
                <a:cubicBezTo>
                  <a:pt x="795599" y="1608529"/>
                  <a:pt x="776513" y="1625179"/>
                  <a:pt x="755408" y="1640569"/>
                </a:cubicBezTo>
                <a:cubicBezTo>
                  <a:pt x="740759" y="1650328"/>
                  <a:pt x="726185" y="1660088"/>
                  <a:pt x="711536" y="1668239"/>
                </a:cubicBezTo>
                <a:cubicBezTo>
                  <a:pt x="742420" y="1655262"/>
                  <a:pt x="771643" y="1637351"/>
                  <a:pt x="799280" y="1617832"/>
                </a:cubicBezTo>
                <a:cubicBezTo>
                  <a:pt x="828502" y="1596705"/>
                  <a:pt x="854478" y="1573968"/>
                  <a:pt x="877282" y="1548014"/>
                </a:cubicBezTo>
                <a:cubicBezTo>
                  <a:pt x="953623" y="1609789"/>
                  <a:pt x="1038044" y="1663305"/>
                  <a:pt x="1127449" y="1705561"/>
                </a:cubicBezTo>
                <a:cubicBezTo>
                  <a:pt x="1187555" y="1734839"/>
                  <a:pt x="1258988" y="1689366"/>
                  <a:pt x="1258988" y="1621157"/>
                </a:cubicBezTo>
                <a:lnTo>
                  <a:pt x="1258988" y="1330302"/>
                </a:lnTo>
                <a:cubicBezTo>
                  <a:pt x="1258988" y="1227988"/>
                  <a:pt x="1341899" y="1145085"/>
                  <a:pt x="1445801" y="1145085"/>
                </a:cubicBezTo>
                <a:close/>
                <a:moveTo>
                  <a:pt x="443344" y="64"/>
                </a:moveTo>
                <a:cubicBezTo>
                  <a:pt x="513453" y="1283"/>
                  <a:pt x="584830" y="19764"/>
                  <a:pt x="651430" y="58346"/>
                </a:cubicBezTo>
                <a:lnTo>
                  <a:pt x="964950" y="238629"/>
                </a:lnTo>
                <a:cubicBezTo>
                  <a:pt x="1054354" y="290644"/>
                  <a:pt x="1083577" y="402718"/>
                  <a:pt x="1033211" y="492055"/>
                </a:cubicBezTo>
                <a:cubicBezTo>
                  <a:pt x="981185" y="581392"/>
                  <a:pt x="869127" y="610671"/>
                  <a:pt x="779798" y="560264"/>
                </a:cubicBezTo>
                <a:lnTo>
                  <a:pt x="544205" y="423845"/>
                </a:lnTo>
                <a:cubicBezTo>
                  <a:pt x="484099" y="389741"/>
                  <a:pt x="407757" y="430388"/>
                  <a:pt x="404510" y="500206"/>
                </a:cubicBezTo>
                <a:cubicBezTo>
                  <a:pt x="402849" y="521333"/>
                  <a:pt x="402849" y="540852"/>
                  <a:pt x="402849" y="561980"/>
                </a:cubicBezTo>
                <a:cubicBezTo>
                  <a:pt x="402849" y="639949"/>
                  <a:pt x="411004" y="716309"/>
                  <a:pt x="423992" y="789345"/>
                </a:cubicBezTo>
                <a:cubicBezTo>
                  <a:pt x="363886" y="804038"/>
                  <a:pt x="307026" y="829992"/>
                  <a:pt x="253414" y="868923"/>
                </a:cubicBezTo>
                <a:cubicBezTo>
                  <a:pt x="225777" y="888442"/>
                  <a:pt x="201462" y="911178"/>
                  <a:pt x="178734" y="935523"/>
                </a:cubicBezTo>
                <a:cubicBezTo>
                  <a:pt x="191722" y="924155"/>
                  <a:pt x="204709" y="912787"/>
                  <a:pt x="219283" y="903135"/>
                </a:cubicBezTo>
                <a:lnTo>
                  <a:pt x="231202" y="896687"/>
                </a:lnTo>
                <a:lnTo>
                  <a:pt x="178419" y="940237"/>
                </a:lnTo>
                <a:cubicBezTo>
                  <a:pt x="157840" y="960815"/>
                  <a:pt x="139225" y="983357"/>
                  <a:pt x="122876" y="1007556"/>
                </a:cubicBezTo>
                <a:lnTo>
                  <a:pt x="83268" y="1080527"/>
                </a:lnTo>
                <a:lnTo>
                  <a:pt x="75691" y="1059109"/>
                </a:lnTo>
                <a:cubicBezTo>
                  <a:pt x="26500" y="901653"/>
                  <a:pt x="0" y="734112"/>
                  <a:pt x="0" y="560264"/>
                </a:cubicBezTo>
                <a:cubicBezTo>
                  <a:pt x="0" y="498597"/>
                  <a:pt x="3247" y="438431"/>
                  <a:pt x="9741" y="378372"/>
                </a:cubicBezTo>
                <a:cubicBezTo>
                  <a:pt x="34093" y="148085"/>
                  <a:pt x="233017" y="-3597"/>
                  <a:pt x="443344" y="6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B453EBE-3469-4203-855C-A68CFD3435C5}"/>
              </a:ext>
            </a:extLst>
          </p:cNvPr>
          <p:cNvSpPr/>
          <p:nvPr/>
        </p:nvSpPr>
        <p:spPr>
          <a:xfrm>
            <a:off x="4646781" y="3283038"/>
            <a:ext cx="1479699" cy="1946033"/>
          </a:xfrm>
          <a:custGeom>
            <a:avLst/>
            <a:gdLst>
              <a:gd name="connsiteX0" fmla="*/ 185189 w 1628075"/>
              <a:gd name="connsiteY0" fmla="*/ 1145104 h 2141169"/>
              <a:gd name="connsiteX1" fmla="*/ 186849 w 1628075"/>
              <a:gd name="connsiteY1" fmla="*/ 1145104 h 2141169"/>
              <a:gd name="connsiteX2" fmla="*/ 372038 w 1628075"/>
              <a:gd name="connsiteY2" fmla="*/ 1330366 h 2141169"/>
              <a:gd name="connsiteX3" fmla="*/ 372038 w 1628075"/>
              <a:gd name="connsiteY3" fmla="*/ 1621092 h 2141169"/>
              <a:gd name="connsiteX4" fmla="*/ 503593 w 1628075"/>
              <a:gd name="connsiteY4" fmla="*/ 1705614 h 2141169"/>
              <a:gd name="connsiteX5" fmla="*/ 743999 w 1628075"/>
              <a:gd name="connsiteY5" fmla="*/ 1556116 h 2141169"/>
              <a:gd name="connsiteX6" fmla="*/ 813851 w 1628075"/>
              <a:gd name="connsiteY6" fmla="*/ 1617870 h 2141169"/>
              <a:gd name="connsiteX7" fmla="*/ 901580 w 1628075"/>
              <a:gd name="connsiteY7" fmla="*/ 1668240 h 2141169"/>
              <a:gd name="connsiteX8" fmla="*/ 857753 w 1628075"/>
              <a:gd name="connsiteY8" fmla="*/ 1640638 h 2141169"/>
              <a:gd name="connsiteX9" fmla="*/ 856429 w 1628075"/>
              <a:gd name="connsiteY9" fmla="*/ 1639313 h 2141169"/>
              <a:gd name="connsiteX10" fmla="*/ 932121 w 1628075"/>
              <a:gd name="connsiteY10" fmla="*/ 1680398 h 2141169"/>
              <a:gd name="connsiteX11" fmla="*/ 1109174 w 1628075"/>
              <a:gd name="connsiteY11" fmla="*/ 1716143 h 2141169"/>
              <a:gd name="connsiteX12" fmla="*/ 1168863 w 1628075"/>
              <a:gd name="connsiteY12" fmla="*/ 1710126 h 2141169"/>
              <a:gd name="connsiteX13" fmla="*/ 1006837 w 1628075"/>
              <a:gd name="connsiteY13" fmla="*/ 1861789 h 2141169"/>
              <a:gd name="connsiteX14" fmla="*/ 586419 w 1628075"/>
              <a:gd name="connsiteY14" fmla="*/ 2110075 h 2141169"/>
              <a:gd name="connsiteX15" fmla="*/ 0 w 1628075"/>
              <a:gd name="connsiteY15" fmla="*/ 1708836 h 2141169"/>
              <a:gd name="connsiteX16" fmla="*/ 0 w 1628075"/>
              <a:gd name="connsiteY16" fmla="*/ 1330366 h 2141169"/>
              <a:gd name="connsiteX17" fmla="*/ 185189 w 1628075"/>
              <a:gd name="connsiteY17" fmla="*/ 1145104 h 2141169"/>
              <a:gd name="connsiteX18" fmla="*/ 1184195 w 1628075"/>
              <a:gd name="connsiteY18" fmla="*/ 64 h 2141169"/>
              <a:gd name="connsiteX19" fmla="*/ 1617970 w 1628075"/>
              <a:gd name="connsiteY19" fmla="*/ 378390 h 2141169"/>
              <a:gd name="connsiteX20" fmla="*/ 1627776 w 1628075"/>
              <a:gd name="connsiteY20" fmla="*/ 561933 h 2141169"/>
              <a:gd name="connsiteX21" fmla="*/ 1550966 w 1628075"/>
              <a:gd name="connsiteY21" fmla="*/ 1064249 h 2141169"/>
              <a:gd name="connsiteX22" fmla="*/ 1537931 w 1628075"/>
              <a:gd name="connsiteY22" fmla="*/ 1100821 h 2141169"/>
              <a:gd name="connsiteX23" fmla="*/ 1527703 w 1628075"/>
              <a:gd name="connsiteY23" fmla="*/ 1067871 h 2141169"/>
              <a:gd name="connsiteX24" fmla="*/ 1362903 w 1628075"/>
              <a:gd name="connsiteY24" fmla="*/ 867744 h 2141169"/>
              <a:gd name="connsiteX25" fmla="*/ 1286385 w 1628075"/>
              <a:gd name="connsiteY25" fmla="*/ 826211 h 2141169"/>
              <a:gd name="connsiteX26" fmla="*/ 1284159 w 1628075"/>
              <a:gd name="connsiteY26" fmla="*/ 824884 h 2141169"/>
              <a:gd name="connsiteX27" fmla="*/ 1205350 w 1628075"/>
              <a:gd name="connsiteY27" fmla="*/ 794235 h 2141169"/>
              <a:gd name="connsiteX28" fmla="*/ 1226471 w 1628075"/>
              <a:gd name="connsiteY28" fmla="*/ 561933 h 2141169"/>
              <a:gd name="connsiteX29" fmla="*/ 1224887 w 1628075"/>
              <a:gd name="connsiteY29" fmla="*/ 500179 h 2141169"/>
              <a:gd name="connsiteX30" fmla="*/ 1085184 w 1628075"/>
              <a:gd name="connsiteY30" fmla="*/ 423819 h 2141169"/>
              <a:gd name="connsiteX31" fmla="*/ 847947 w 1628075"/>
              <a:gd name="connsiteY31" fmla="*/ 560322 h 2141169"/>
              <a:gd name="connsiteX32" fmla="*/ 594566 w 1628075"/>
              <a:gd name="connsiteY32" fmla="*/ 492125 h 2141169"/>
              <a:gd name="connsiteX33" fmla="*/ 662758 w 1628075"/>
              <a:gd name="connsiteY33" fmla="*/ 238665 h 2141169"/>
              <a:gd name="connsiteX34" fmla="*/ 976334 w 1628075"/>
              <a:gd name="connsiteY34" fmla="*/ 58344 h 2141169"/>
              <a:gd name="connsiteX35" fmla="*/ 1184195 w 1628075"/>
              <a:gd name="connsiteY35" fmla="*/ 64 h 21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628075" h="2141169">
                <a:moveTo>
                  <a:pt x="185189" y="1145104"/>
                </a:moveTo>
                <a:lnTo>
                  <a:pt x="186849" y="1145104"/>
                </a:lnTo>
                <a:cubicBezTo>
                  <a:pt x="289136" y="1145104"/>
                  <a:pt x="372038" y="1228015"/>
                  <a:pt x="372038" y="1330366"/>
                </a:cubicBezTo>
                <a:lnTo>
                  <a:pt x="372038" y="1621092"/>
                </a:lnTo>
                <a:cubicBezTo>
                  <a:pt x="372038" y="1689397"/>
                  <a:pt x="441889" y="1734826"/>
                  <a:pt x="503593" y="1705614"/>
                </a:cubicBezTo>
                <a:cubicBezTo>
                  <a:pt x="589663" y="1665018"/>
                  <a:pt x="670904" y="1614648"/>
                  <a:pt x="743999" y="1556116"/>
                </a:cubicBezTo>
                <a:cubicBezTo>
                  <a:pt x="765121" y="1578885"/>
                  <a:pt x="787902" y="1598324"/>
                  <a:pt x="813851" y="1617870"/>
                </a:cubicBezTo>
                <a:cubicBezTo>
                  <a:pt x="843119" y="1637309"/>
                  <a:pt x="872387" y="1655244"/>
                  <a:pt x="901580" y="1668240"/>
                </a:cubicBezTo>
                <a:cubicBezTo>
                  <a:pt x="886946" y="1660077"/>
                  <a:pt x="872387" y="1650412"/>
                  <a:pt x="857753" y="1640638"/>
                </a:cubicBezTo>
                <a:lnTo>
                  <a:pt x="856429" y="1639313"/>
                </a:lnTo>
                <a:lnTo>
                  <a:pt x="932121" y="1680398"/>
                </a:lnTo>
                <a:cubicBezTo>
                  <a:pt x="986540" y="1703415"/>
                  <a:pt x="1046371" y="1716143"/>
                  <a:pt x="1109174" y="1716143"/>
                </a:cubicBezTo>
                <a:lnTo>
                  <a:pt x="1168863" y="1710126"/>
                </a:lnTo>
                <a:lnTo>
                  <a:pt x="1006837" y="1861789"/>
                </a:lnTo>
                <a:cubicBezTo>
                  <a:pt x="880576" y="1963879"/>
                  <a:pt x="739134" y="2047945"/>
                  <a:pt x="586419" y="2110075"/>
                </a:cubicBezTo>
                <a:cubicBezTo>
                  <a:pt x="305430" y="2223809"/>
                  <a:pt x="0" y="2010946"/>
                  <a:pt x="0" y="1708836"/>
                </a:cubicBezTo>
                <a:lnTo>
                  <a:pt x="0" y="1330366"/>
                </a:lnTo>
                <a:cubicBezTo>
                  <a:pt x="0" y="1228015"/>
                  <a:pt x="82826" y="1145104"/>
                  <a:pt x="185189" y="1145104"/>
                </a:cubicBezTo>
                <a:close/>
                <a:moveTo>
                  <a:pt x="1184195" y="64"/>
                </a:moveTo>
                <a:cubicBezTo>
                  <a:pt x="1394131" y="-3591"/>
                  <a:pt x="1592398" y="148102"/>
                  <a:pt x="1617970" y="378390"/>
                </a:cubicBezTo>
                <a:cubicBezTo>
                  <a:pt x="1624457" y="438426"/>
                  <a:pt x="1629361" y="498568"/>
                  <a:pt x="1627776" y="561933"/>
                </a:cubicBezTo>
                <a:cubicBezTo>
                  <a:pt x="1627776" y="736965"/>
                  <a:pt x="1600870" y="905707"/>
                  <a:pt x="1550966" y="1064249"/>
                </a:cubicBezTo>
                <a:lnTo>
                  <a:pt x="1537931" y="1100821"/>
                </a:lnTo>
                <a:lnTo>
                  <a:pt x="1527703" y="1067871"/>
                </a:lnTo>
                <a:cubicBezTo>
                  <a:pt x="1493177" y="986242"/>
                  <a:pt x="1435500" y="916789"/>
                  <a:pt x="1362903" y="867744"/>
                </a:cubicBezTo>
                <a:lnTo>
                  <a:pt x="1286385" y="826211"/>
                </a:lnTo>
                <a:lnTo>
                  <a:pt x="1284159" y="824884"/>
                </a:lnTo>
                <a:cubicBezTo>
                  <a:pt x="1258568" y="812493"/>
                  <a:pt x="1232167" y="802344"/>
                  <a:pt x="1205350" y="794235"/>
                </a:cubicBezTo>
                <a:cubicBezTo>
                  <a:pt x="1219984" y="719486"/>
                  <a:pt x="1226471" y="641515"/>
                  <a:pt x="1226471" y="561933"/>
                </a:cubicBezTo>
                <a:cubicBezTo>
                  <a:pt x="1226471" y="540776"/>
                  <a:pt x="1226471" y="521337"/>
                  <a:pt x="1224887" y="500179"/>
                </a:cubicBezTo>
                <a:cubicBezTo>
                  <a:pt x="1221643" y="430371"/>
                  <a:pt x="1145229" y="389774"/>
                  <a:pt x="1085184" y="423819"/>
                </a:cubicBezTo>
                <a:lnTo>
                  <a:pt x="847947" y="560322"/>
                </a:lnTo>
                <a:cubicBezTo>
                  <a:pt x="758633" y="610692"/>
                  <a:pt x="644955" y="581480"/>
                  <a:pt x="594566" y="492125"/>
                </a:cubicBezTo>
                <a:cubicBezTo>
                  <a:pt x="544176" y="402769"/>
                  <a:pt x="573445" y="289035"/>
                  <a:pt x="662758" y="238665"/>
                </a:cubicBezTo>
                <a:lnTo>
                  <a:pt x="976334" y="58344"/>
                </a:lnTo>
                <a:cubicBezTo>
                  <a:pt x="1042942" y="19761"/>
                  <a:pt x="1114217" y="1282"/>
                  <a:pt x="1184195" y="6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471F78BF-14C4-4796-99D5-01A3C4000A4B}"/>
              </a:ext>
            </a:extLst>
          </p:cNvPr>
          <p:cNvSpPr/>
          <p:nvPr/>
        </p:nvSpPr>
        <p:spPr>
          <a:xfrm>
            <a:off x="4155412" y="2042664"/>
            <a:ext cx="826818" cy="82681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01</a:t>
            </a:r>
            <a:endParaRPr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09F6CE89-F8CE-440A-864F-367C8639B26E}"/>
              </a:ext>
            </a:extLst>
          </p:cNvPr>
          <p:cNvSpPr/>
          <p:nvPr/>
        </p:nvSpPr>
        <p:spPr>
          <a:xfrm>
            <a:off x="3058595" y="4021296"/>
            <a:ext cx="826818" cy="82681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03</a:t>
            </a:r>
            <a:endParaRPr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64923E19-F1D3-4F32-B9A2-691AD712D4CF}"/>
              </a:ext>
            </a:extLst>
          </p:cNvPr>
          <p:cNvSpPr/>
          <p:nvPr/>
        </p:nvSpPr>
        <p:spPr>
          <a:xfrm>
            <a:off x="5249581" y="4021296"/>
            <a:ext cx="826818" cy="82681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02</a:t>
            </a:r>
            <a:endParaRPr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pic>
        <p:nvPicPr>
          <p:cNvPr id="25" name="Graphic 24" descr="Lights On">
            <a:extLst>
              <a:ext uri="{FF2B5EF4-FFF2-40B4-BE49-F238E27FC236}">
                <a16:creationId xmlns:a16="http://schemas.microsoft.com/office/drawing/2014/main" id="{0523B0FD-4F14-49ED-B040-B9E26DE99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1546" y="3183977"/>
            <a:ext cx="1194549" cy="119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05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‘Around The Table’ Cycle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C5D3D6B-3A48-45A5-9891-A565EF9C6031}"/>
              </a:ext>
            </a:extLst>
          </p:cNvPr>
          <p:cNvGrpSpPr/>
          <p:nvPr/>
        </p:nvGrpSpPr>
        <p:grpSpPr>
          <a:xfrm>
            <a:off x="6537960" y="3997147"/>
            <a:ext cx="2194560" cy="1106115"/>
            <a:chOff x="8921977" y="1394910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5949619-B609-44DC-9528-426F333F55C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67C2F45-3C7D-4DF5-B89A-5D4A9671947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F72A082-5C4E-41A4-8419-C45742E2B7E2}"/>
              </a:ext>
            </a:extLst>
          </p:cNvPr>
          <p:cNvGrpSpPr/>
          <p:nvPr/>
        </p:nvGrpSpPr>
        <p:grpSpPr>
          <a:xfrm>
            <a:off x="411480" y="3997149"/>
            <a:ext cx="2194560" cy="1106115"/>
            <a:chOff x="332936" y="2555951"/>
            <a:chExt cx="2926080" cy="1474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FD545CB-15D9-434C-8EA8-D7899CC384A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B5B6949-CD97-47DC-92B5-658C3830070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0CBEBC8-FFDF-4626-BED4-071788DEA5ED}"/>
              </a:ext>
            </a:extLst>
          </p:cNvPr>
          <p:cNvGrpSpPr/>
          <p:nvPr/>
        </p:nvGrpSpPr>
        <p:grpSpPr>
          <a:xfrm>
            <a:off x="6537960" y="2168495"/>
            <a:ext cx="2194560" cy="1106115"/>
            <a:chOff x="8921977" y="1394910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77165D7-2775-4B41-B9C9-9DB0CF609F5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C3182FF-2B6E-4BE6-B49F-AE50FF9B109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90D9AE5-BDBC-479C-820B-33A1E425D87F}"/>
              </a:ext>
            </a:extLst>
          </p:cNvPr>
          <p:cNvGrpSpPr/>
          <p:nvPr/>
        </p:nvGrpSpPr>
        <p:grpSpPr>
          <a:xfrm>
            <a:off x="411480" y="2168497"/>
            <a:ext cx="2194560" cy="1106115"/>
            <a:chOff x="332936" y="2555951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AD858E4-51B7-4EC7-9186-55F471D2562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D11C55D-097E-423A-BF0F-0B53E7C89DD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42" name="Circle">
            <a:extLst>
              <a:ext uri="{FF2B5EF4-FFF2-40B4-BE49-F238E27FC236}">
                <a16:creationId xmlns:a16="http://schemas.microsoft.com/office/drawing/2014/main" id="{5AE10BA1-07F7-4210-BFE6-9489D9D69EE2}"/>
              </a:ext>
            </a:extLst>
          </p:cNvPr>
          <p:cNvSpPr/>
          <p:nvPr/>
        </p:nvSpPr>
        <p:spPr>
          <a:xfrm>
            <a:off x="3651939" y="2864369"/>
            <a:ext cx="1833764" cy="183376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E398DA6-0F1D-4088-B25F-C41054AE6D69}"/>
              </a:ext>
            </a:extLst>
          </p:cNvPr>
          <p:cNvSpPr/>
          <p:nvPr/>
        </p:nvSpPr>
        <p:spPr>
          <a:xfrm>
            <a:off x="3465784" y="2264926"/>
            <a:ext cx="2205979" cy="1134764"/>
          </a:xfrm>
          <a:custGeom>
            <a:avLst/>
            <a:gdLst>
              <a:gd name="connsiteX0" fmla="*/ 770764 w 2427183"/>
              <a:gd name="connsiteY0" fmla="*/ 310819 h 1248552"/>
              <a:gd name="connsiteX1" fmla="*/ 771567 w 2427183"/>
              <a:gd name="connsiteY1" fmla="*/ 313405 h 1248552"/>
              <a:gd name="connsiteX2" fmla="*/ 770867 w 2427183"/>
              <a:gd name="connsiteY2" fmla="*/ 311643 h 1248552"/>
              <a:gd name="connsiteX3" fmla="*/ 1614908 w 2427183"/>
              <a:gd name="connsiteY3" fmla="*/ 365 h 1248552"/>
              <a:gd name="connsiteX4" fmla="*/ 1649542 w 2427183"/>
              <a:gd name="connsiteY4" fmla="*/ 8129 h 1248552"/>
              <a:gd name="connsiteX5" fmla="*/ 2273944 w 2427183"/>
              <a:gd name="connsiteY5" fmla="*/ 330545 h 1248552"/>
              <a:gd name="connsiteX6" fmla="*/ 2207261 w 2427183"/>
              <a:gd name="connsiteY6" fmla="*/ 1030720 h 1248552"/>
              <a:gd name="connsiteX7" fmla="*/ 1872650 w 2427183"/>
              <a:gd name="connsiteY7" fmla="*/ 1223984 h 1248552"/>
              <a:gd name="connsiteX8" fmla="*/ 1619301 w 2427183"/>
              <a:gd name="connsiteY8" fmla="*/ 1155762 h 1248552"/>
              <a:gd name="connsiteX9" fmla="*/ 1617628 w 2427183"/>
              <a:gd name="connsiteY9" fmla="*/ 1154169 h 1248552"/>
              <a:gd name="connsiteX10" fmla="*/ 1685865 w 2427183"/>
              <a:gd name="connsiteY10" fmla="*/ 900713 h 1248552"/>
              <a:gd name="connsiteX11" fmla="*/ 1947340 w 2427183"/>
              <a:gd name="connsiteY11" fmla="*/ 749682 h 1248552"/>
              <a:gd name="connsiteX12" fmla="*/ 1953913 w 2427183"/>
              <a:gd name="connsiteY12" fmla="*/ 593685 h 1248552"/>
              <a:gd name="connsiteX13" fmla="*/ 1638780 w 2427183"/>
              <a:gd name="connsiteY13" fmla="*/ 426349 h 1248552"/>
              <a:gd name="connsiteX14" fmla="*/ 1672839 w 2427183"/>
              <a:gd name="connsiteY14" fmla="*/ 246080 h 1248552"/>
              <a:gd name="connsiteX15" fmla="*/ 1663159 w 2427183"/>
              <a:gd name="connsiteY15" fmla="*/ 145311 h 1248552"/>
              <a:gd name="connsiteX16" fmla="*/ 1665087 w 2427183"/>
              <a:gd name="connsiteY16" fmla="*/ 176369 h 1248552"/>
              <a:gd name="connsiteX17" fmla="*/ 1659268 w 2427183"/>
              <a:gd name="connsiteY17" fmla="*/ 118644 h 1248552"/>
              <a:gd name="connsiteX18" fmla="*/ 1632764 w 2427183"/>
              <a:gd name="connsiteY18" fmla="*/ 33262 h 1248552"/>
              <a:gd name="connsiteX19" fmla="*/ 812581 w 2427183"/>
              <a:gd name="connsiteY19" fmla="*/ 0 h 1248552"/>
              <a:gd name="connsiteX20" fmla="*/ 794527 w 2427183"/>
              <a:gd name="connsiteY20" fmla="*/ 33262 h 1248552"/>
              <a:gd name="connsiteX21" fmla="*/ 758781 w 2427183"/>
              <a:gd name="connsiteY21" fmla="*/ 210315 h 1248552"/>
              <a:gd name="connsiteX22" fmla="*/ 761118 w 2427183"/>
              <a:gd name="connsiteY22" fmla="*/ 233494 h 1248552"/>
              <a:gd name="connsiteX23" fmla="*/ 756601 w 2427183"/>
              <a:gd name="connsiteY23" fmla="*/ 197289 h 1248552"/>
              <a:gd name="connsiteX24" fmla="*/ 759948 w 2427183"/>
              <a:gd name="connsiteY24" fmla="*/ 145311 h 1248552"/>
              <a:gd name="connsiteX25" fmla="*/ 750148 w 2427183"/>
              <a:gd name="connsiteY25" fmla="*/ 246080 h 1248552"/>
              <a:gd name="connsiteX26" fmla="*/ 784326 w 2427183"/>
              <a:gd name="connsiteY26" fmla="*/ 426349 h 1248552"/>
              <a:gd name="connsiteX27" fmla="*/ 469075 w 2427183"/>
              <a:gd name="connsiteY27" fmla="*/ 593685 h 1248552"/>
              <a:gd name="connsiteX28" fmla="*/ 475647 w 2427183"/>
              <a:gd name="connsiteY28" fmla="*/ 749682 h 1248552"/>
              <a:gd name="connsiteX29" fmla="*/ 737122 w 2427183"/>
              <a:gd name="connsiteY29" fmla="*/ 900713 h 1248552"/>
              <a:gd name="connsiteX30" fmla="*/ 805359 w 2427183"/>
              <a:gd name="connsiteY30" fmla="*/ 1154169 h 1248552"/>
              <a:gd name="connsiteX31" fmla="*/ 803806 w 2427183"/>
              <a:gd name="connsiteY31" fmla="*/ 1155762 h 1248552"/>
              <a:gd name="connsiteX32" fmla="*/ 550337 w 2427183"/>
              <a:gd name="connsiteY32" fmla="*/ 1223984 h 1248552"/>
              <a:gd name="connsiteX33" fmla="*/ 215726 w 2427183"/>
              <a:gd name="connsiteY33" fmla="*/ 1030720 h 1248552"/>
              <a:gd name="connsiteX34" fmla="*/ 152389 w 2427183"/>
              <a:gd name="connsiteY34" fmla="*/ 330545 h 1248552"/>
              <a:gd name="connsiteX35" fmla="*/ 776269 w 2427183"/>
              <a:gd name="connsiteY35" fmla="*/ 8129 h 1248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427183" h="1248552">
                <a:moveTo>
                  <a:pt x="770764" y="310819"/>
                </a:moveTo>
                <a:lnTo>
                  <a:pt x="771567" y="313405"/>
                </a:lnTo>
                <a:lnTo>
                  <a:pt x="770867" y="311643"/>
                </a:lnTo>
                <a:close/>
                <a:moveTo>
                  <a:pt x="1614908" y="365"/>
                </a:moveTo>
                <a:lnTo>
                  <a:pt x="1649542" y="8129"/>
                </a:lnTo>
                <a:cubicBezTo>
                  <a:pt x="1881355" y="70854"/>
                  <a:pt x="2093195" y="182287"/>
                  <a:pt x="2273944" y="330545"/>
                </a:cubicBezTo>
                <a:cubicBezTo>
                  <a:pt x="2504587" y="518966"/>
                  <a:pt x="2468856" y="882876"/>
                  <a:pt x="2207261" y="1030720"/>
                </a:cubicBezTo>
                <a:lnTo>
                  <a:pt x="1872650" y="1223984"/>
                </a:lnTo>
                <a:cubicBezTo>
                  <a:pt x="1783380" y="1274368"/>
                  <a:pt x="1669612" y="1245131"/>
                  <a:pt x="1619301" y="1155762"/>
                </a:cubicBezTo>
                <a:lnTo>
                  <a:pt x="1617628" y="1154169"/>
                </a:lnTo>
                <a:cubicBezTo>
                  <a:pt x="1567317" y="1064800"/>
                  <a:pt x="1596476" y="951098"/>
                  <a:pt x="1685865" y="900713"/>
                </a:cubicBezTo>
                <a:lnTo>
                  <a:pt x="1947340" y="749682"/>
                </a:lnTo>
                <a:cubicBezTo>
                  <a:pt x="2005897" y="717134"/>
                  <a:pt x="2009123" y="634324"/>
                  <a:pt x="1953913" y="593685"/>
                </a:cubicBezTo>
                <a:cubicBezTo>
                  <a:pt x="1858070" y="523870"/>
                  <a:pt x="1752429" y="466988"/>
                  <a:pt x="1638780" y="426349"/>
                </a:cubicBezTo>
                <a:cubicBezTo>
                  <a:pt x="1661486" y="371122"/>
                  <a:pt x="1672839" y="309398"/>
                  <a:pt x="1672839" y="246080"/>
                </a:cubicBezTo>
                <a:cubicBezTo>
                  <a:pt x="1672839" y="211939"/>
                  <a:pt x="1669612" y="177797"/>
                  <a:pt x="1663159" y="145311"/>
                </a:cubicBezTo>
                <a:lnTo>
                  <a:pt x="1665087" y="176369"/>
                </a:lnTo>
                <a:lnTo>
                  <a:pt x="1659268" y="118644"/>
                </a:lnTo>
                <a:cubicBezTo>
                  <a:pt x="1653209" y="89034"/>
                  <a:pt x="1644272" y="60471"/>
                  <a:pt x="1632764" y="33262"/>
                </a:cubicBezTo>
                <a:close/>
                <a:moveTo>
                  <a:pt x="812581" y="0"/>
                </a:moveTo>
                <a:lnTo>
                  <a:pt x="794527" y="33262"/>
                </a:lnTo>
                <a:cubicBezTo>
                  <a:pt x="771509" y="87681"/>
                  <a:pt x="758781" y="147512"/>
                  <a:pt x="758781" y="210315"/>
                </a:cubicBezTo>
                <a:lnTo>
                  <a:pt x="761118" y="233494"/>
                </a:lnTo>
                <a:lnTo>
                  <a:pt x="756601" y="197289"/>
                </a:lnTo>
                <a:cubicBezTo>
                  <a:pt x="756601" y="179452"/>
                  <a:pt x="758274" y="163209"/>
                  <a:pt x="759948" y="145311"/>
                </a:cubicBezTo>
                <a:cubicBezTo>
                  <a:pt x="753375" y="177797"/>
                  <a:pt x="750148" y="211939"/>
                  <a:pt x="750148" y="246080"/>
                </a:cubicBezTo>
                <a:cubicBezTo>
                  <a:pt x="750148" y="309398"/>
                  <a:pt x="763174" y="371122"/>
                  <a:pt x="784326" y="426349"/>
                </a:cubicBezTo>
                <a:cubicBezTo>
                  <a:pt x="670559" y="468643"/>
                  <a:pt x="564917" y="523870"/>
                  <a:pt x="469075" y="593685"/>
                </a:cubicBezTo>
                <a:cubicBezTo>
                  <a:pt x="413864" y="632669"/>
                  <a:pt x="417090" y="715540"/>
                  <a:pt x="475647" y="749682"/>
                </a:cubicBezTo>
                <a:lnTo>
                  <a:pt x="737122" y="900713"/>
                </a:lnTo>
                <a:cubicBezTo>
                  <a:pt x="826511" y="952691"/>
                  <a:pt x="855790" y="1064800"/>
                  <a:pt x="805359" y="1154169"/>
                </a:cubicBezTo>
                <a:lnTo>
                  <a:pt x="803806" y="1155762"/>
                </a:lnTo>
                <a:cubicBezTo>
                  <a:pt x="751821" y="1245131"/>
                  <a:pt x="639726" y="1274368"/>
                  <a:pt x="550337" y="1223984"/>
                </a:cubicBezTo>
                <a:lnTo>
                  <a:pt x="215726" y="1030720"/>
                </a:lnTo>
                <a:cubicBezTo>
                  <a:pt x="-40969" y="882876"/>
                  <a:pt x="-76701" y="518966"/>
                  <a:pt x="152389" y="330545"/>
                </a:cubicBezTo>
                <a:cubicBezTo>
                  <a:pt x="332093" y="182287"/>
                  <a:pt x="544148" y="70854"/>
                  <a:pt x="776269" y="812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F4243F9-663E-44D6-BDF2-837B11AA689A}"/>
              </a:ext>
            </a:extLst>
          </p:cNvPr>
          <p:cNvSpPr/>
          <p:nvPr/>
        </p:nvSpPr>
        <p:spPr>
          <a:xfrm>
            <a:off x="3017520" y="3287834"/>
            <a:ext cx="1479517" cy="1941260"/>
          </a:xfrm>
          <a:custGeom>
            <a:avLst/>
            <a:gdLst>
              <a:gd name="connsiteX0" fmla="*/ 1445801 w 1627874"/>
              <a:gd name="connsiteY0" fmla="*/ 1145085 h 2135919"/>
              <a:gd name="connsiteX1" fmla="*/ 1627782 w 1627874"/>
              <a:gd name="connsiteY1" fmla="*/ 1327084 h 2135919"/>
              <a:gd name="connsiteX2" fmla="*/ 1627782 w 1627874"/>
              <a:gd name="connsiteY2" fmla="*/ 1705561 h 2135919"/>
              <a:gd name="connsiteX3" fmla="*/ 1028303 w 1627874"/>
              <a:gd name="connsiteY3" fmla="*/ 2101948 h 2135919"/>
              <a:gd name="connsiteX4" fmla="*/ 612687 w 1627874"/>
              <a:gd name="connsiteY4" fmla="*/ 1852614 h 2135919"/>
              <a:gd name="connsiteX5" fmla="*/ 465284 w 1627874"/>
              <a:gd name="connsiteY5" fmla="*/ 1713233 h 2135919"/>
              <a:gd name="connsiteX6" fmla="*/ 500056 w 1627874"/>
              <a:gd name="connsiteY6" fmla="*/ 1716738 h 2135919"/>
              <a:gd name="connsiteX7" fmla="*/ 754375 w 1627874"/>
              <a:gd name="connsiteY7" fmla="*/ 1639054 h 2135919"/>
              <a:gd name="connsiteX8" fmla="*/ 813026 w 1627874"/>
              <a:gd name="connsiteY8" fmla="*/ 1590662 h 2135919"/>
              <a:gd name="connsiteX9" fmla="*/ 812862 w 1627874"/>
              <a:gd name="connsiteY9" fmla="*/ 1590860 h 2135919"/>
              <a:gd name="connsiteX10" fmla="*/ 755408 w 1627874"/>
              <a:gd name="connsiteY10" fmla="*/ 1640569 h 2135919"/>
              <a:gd name="connsiteX11" fmla="*/ 711536 w 1627874"/>
              <a:gd name="connsiteY11" fmla="*/ 1668239 h 2135919"/>
              <a:gd name="connsiteX12" fmla="*/ 799280 w 1627874"/>
              <a:gd name="connsiteY12" fmla="*/ 1617832 h 2135919"/>
              <a:gd name="connsiteX13" fmla="*/ 877282 w 1627874"/>
              <a:gd name="connsiteY13" fmla="*/ 1548014 h 2135919"/>
              <a:gd name="connsiteX14" fmla="*/ 1127449 w 1627874"/>
              <a:gd name="connsiteY14" fmla="*/ 1705561 h 2135919"/>
              <a:gd name="connsiteX15" fmla="*/ 1258988 w 1627874"/>
              <a:gd name="connsiteY15" fmla="*/ 1621157 h 2135919"/>
              <a:gd name="connsiteX16" fmla="*/ 1258988 w 1627874"/>
              <a:gd name="connsiteY16" fmla="*/ 1330302 h 2135919"/>
              <a:gd name="connsiteX17" fmla="*/ 1445801 w 1627874"/>
              <a:gd name="connsiteY17" fmla="*/ 1145085 h 2135919"/>
              <a:gd name="connsiteX18" fmla="*/ 443344 w 1627874"/>
              <a:gd name="connsiteY18" fmla="*/ 64 h 2135919"/>
              <a:gd name="connsiteX19" fmla="*/ 651430 w 1627874"/>
              <a:gd name="connsiteY19" fmla="*/ 58346 h 2135919"/>
              <a:gd name="connsiteX20" fmla="*/ 964950 w 1627874"/>
              <a:gd name="connsiteY20" fmla="*/ 238629 h 2135919"/>
              <a:gd name="connsiteX21" fmla="*/ 1033211 w 1627874"/>
              <a:gd name="connsiteY21" fmla="*/ 492055 h 2135919"/>
              <a:gd name="connsiteX22" fmla="*/ 779798 w 1627874"/>
              <a:gd name="connsiteY22" fmla="*/ 560264 h 2135919"/>
              <a:gd name="connsiteX23" fmla="*/ 544205 w 1627874"/>
              <a:gd name="connsiteY23" fmla="*/ 423845 h 2135919"/>
              <a:gd name="connsiteX24" fmla="*/ 404510 w 1627874"/>
              <a:gd name="connsiteY24" fmla="*/ 500206 h 2135919"/>
              <a:gd name="connsiteX25" fmla="*/ 402849 w 1627874"/>
              <a:gd name="connsiteY25" fmla="*/ 561980 h 2135919"/>
              <a:gd name="connsiteX26" fmla="*/ 423992 w 1627874"/>
              <a:gd name="connsiteY26" fmla="*/ 789345 h 2135919"/>
              <a:gd name="connsiteX27" fmla="*/ 253414 w 1627874"/>
              <a:gd name="connsiteY27" fmla="*/ 868923 h 2135919"/>
              <a:gd name="connsiteX28" fmla="*/ 178734 w 1627874"/>
              <a:gd name="connsiteY28" fmla="*/ 935523 h 2135919"/>
              <a:gd name="connsiteX29" fmla="*/ 219283 w 1627874"/>
              <a:gd name="connsiteY29" fmla="*/ 903135 h 2135919"/>
              <a:gd name="connsiteX30" fmla="*/ 231202 w 1627874"/>
              <a:gd name="connsiteY30" fmla="*/ 896687 h 2135919"/>
              <a:gd name="connsiteX31" fmla="*/ 178419 w 1627874"/>
              <a:gd name="connsiteY31" fmla="*/ 940237 h 2135919"/>
              <a:gd name="connsiteX32" fmla="*/ 122876 w 1627874"/>
              <a:gd name="connsiteY32" fmla="*/ 1007556 h 2135919"/>
              <a:gd name="connsiteX33" fmla="*/ 83268 w 1627874"/>
              <a:gd name="connsiteY33" fmla="*/ 1080527 h 2135919"/>
              <a:gd name="connsiteX34" fmla="*/ 75691 w 1627874"/>
              <a:gd name="connsiteY34" fmla="*/ 1059109 h 2135919"/>
              <a:gd name="connsiteX35" fmla="*/ 0 w 1627874"/>
              <a:gd name="connsiteY35" fmla="*/ 560264 h 2135919"/>
              <a:gd name="connsiteX36" fmla="*/ 9741 w 1627874"/>
              <a:gd name="connsiteY36" fmla="*/ 378372 h 2135919"/>
              <a:gd name="connsiteX37" fmla="*/ 443344 w 1627874"/>
              <a:gd name="connsiteY37" fmla="*/ 64 h 2135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627874" h="2135919">
                <a:moveTo>
                  <a:pt x="1445801" y="1145085"/>
                </a:moveTo>
                <a:cubicBezTo>
                  <a:pt x="1548194" y="1145085"/>
                  <a:pt x="1631029" y="1227988"/>
                  <a:pt x="1627782" y="1327084"/>
                </a:cubicBezTo>
                <a:lnTo>
                  <a:pt x="1627782" y="1705561"/>
                </a:lnTo>
                <a:cubicBezTo>
                  <a:pt x="1627782" y="2014219"/>
                  <a:pt x="1312601" y="2220563"/>
                  <a:pt x="1028303" y="2101948"/>
                </a:cubicBezTo>
                <a:cubicBezTo>
                  <a:pt x="877226" y="2038993"/>
                  <a:pt x="737418" y="1954623"/>
                  <a:pt x="612687" y="1852614"/>
                </a:cubicBezTo>
                <a:lnTo>
                  <a:pt x="465284" y="1713233"/>
                </a:lnTo>
                <a:lnTo>
                  <a:pt x="500056" y="1716738"/>
                </a:lnTo>
                <a:cubicBezTo>
                  <a:pt x="594262" y="1716738"/>
                  <a:pt x="681778" y="1688100"/>
                  <a:pt x="754375" y="1639054"/>
                </a:cubicBezTo>
                <a:lnTo>
                  <a:pt x="813026" y="1590662"/>
                </a:lnTo>
                <a:lnTo>
                  <a:pt x="812862" y="1590860"/>
                </a:lnTo>
                <a:cubicBezTo>
                  <a:pt x="795599" y="1608529"/>
                  <a:pt x="776513" y="1625179"/>
                  <a:pt x="755408" y="1640569"/>
                </a:cubicBezTo>
                <a:cubicBezTo>
                  <a:pt x="740759" y="1650328"/>
                  <a:pt x="726185" y="1660088"/>
                  <a:pt x="711536" y="1668239"/>
                </a:cubicBezTo>
                <a:cubicBezTo>
                  <a:pt x="742420" y="1655262"/>
                  <a:pt x="771643" y="1637351"/>
                  <a:pt x="799280" y="1617832"/>
                </a:cubicBezTo>
                <a:cubicBezTo>
                  <a:pt x="828502" y="1596705"/>
                  <a:pt x="854478" y="1573968"/>
                  <a:pt x="877282" y="1548014"/>
                </a:cubicBezTo>
                <a:cubicBezTo>
                  <a:pt x="953623" y="1609789"/>
                  <a:pt x="1038044" y="1663305"/>
                  <a:pt x="1127449" y="1705561"/>
                </a:cubicBezTo>
                <a:cubicBezTo>
                  <a:pt x="1187555" y="1734839"/>
                  <a:pt x="1258988" y="1689366"/>
                  <a:pt x="1258988" y="1621157"/>
                </a:cubicBezTo>
                <a:lnTo>
                  <a:pt x="1258988" y="1330302"/>
                </a:lnTo>
                <a:cubicBezTo>
                  <a:pt x="1258988" y="1227988"/>
                  <a:pt x="1341899" y="1145085"/>
                  <a:pt x="1445801" y="1145085"/>
                </a:cubicBezTo>
                <a:close/>
                <a:moveTo>
                  <a:pt x="443344" y="64"/>
                </a:moveTo>
                <a:cubicBezTo>
                  <a:pt x="513453" y="1283"/>
                  <a:pt x="584830" y="19764"/>
                  <a:pt x="651430" y="58346"/>
                </a:cubicBezTo>
                <a:lnTo>
                  <a:pt x="964950" y="238629"/>
                </a:lnTo>
                <a:cubicBezTo>
                  <a:pt x="1054354" y="290644"/>
                  <a:pt x="1083577" y="402718"/>
                  <a:pt x="1033211" y="492055"/>
                </a:cubicBezTo>
                <a:cubicBezTo>
                  <a:pt x="981185" y="581392"/>
                  <a:pt x="869127" y="610671"/>
                  <a:pt x="779798" y="560264"/>
                </a:cubicBezTo>
                <a:lnTo>
                  <a:pt x="544205" y="423845"/>
                </a:lnTo>
                <a:cubicBezTo>
                  <a:pt x="484099" y="389741"/>
                  <a:pt x="407757" y="430388"/>
                  <a:pt x="404510" y="500206"/>
                </a:cubicBezTo>
                <a:cubicBezTo>
                  <a:pt x="402849" y="521333"/>
                  <a:pt x="402849" y="540852"/>
                  <a:pt x="402849" y="561980"/>
                </a:cubicBezTo>
                <a:cubicBezTo>
                  <a:pt x="402849" y="639949"/>
                  <a:pt x="411004" y="716309"/>
                  <a:pt x="423992" y="789345"/>
                </a:cubicBezTo>
                <a:cubicBezTo>
                  <a:pt x="363886" y="804038"/>
                  <a:pt x="307026" y="829992"/>
                  <a:pt x="253414" y="868923"/>
                </a:cubicBezTo>
                <a:cubicBezTo>
                  <a:pt x="225777" y="888442"/>
                  <a:pt x="201462" y="911178"/>
                  <a:pt x="178734" y="935523"/>
                </a:cubicBezTo>
                <a:cubicBezTo>
                  <a:pt x="191722" y="924155"/>
                  <a:pt x="204709" y="912787"/>
                  <a:pt x="219283" y="903135"/>
                </a:cubicBezTo>
                <a:lnTo>
                  <a:pt x="231202" y="896687"/>
                </a:lnTo>
                <a:lnTo>
                  <a:pt x="178419" y="940237"/>
                </a:lnTo>
                <a:cubicBezTo>
                  <a:pt x="157840" y="960815"/>
                  <a:pt x="139225" y="983357"/>
                  <a:pt x="122876" y="1007556"/>
                </a:cubicBezTo>
                <a:lnTo>
                  <a:pt x="83268" y="1080527"/>
                </a:lnTo>
                <a:lnTo>
                  <a:pt x="75691" y="1059109"/>
                </a:lnTo>
                <a:cubicBezTo>
                  <a:pt x="26500" y="901653"/>
                  <a:pt x="0" y="734112"/>
                  <a:pt x="0" y="560264"/>
                </a:cubicBezTo>
                <a:cubicBezTo>
                  <a:pt x="0" y="498597"/>
                  <a:pt x="3247" y="438431"/>
                  <a:pt x="9741" y="378372"/>
                </a:cubicBezTo>
                <a:cubicBezTo>
                  <a:pt x="34093" y="148085"/>
                  <a:pt x="233017" y="-3597"/>
                  <a:pt x="443344" y="6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0F9C711-D303-4753-B6A7-6913C00AF7DD}"/>
              </a:ext>
            </a:extLst>
          </p:cNvPr>
          <p:cNvSpPr/>
          <p:nvPr/>
        </p:nvSpPr>
        <p:spPr>
          <a:xfrm>
            <a:off x="4646781" y="3283038"/>
            <a:ext cx="1479699" cy="1946033"/>
          </a:xfrm>
          <a:custGeom>
            <a:avLst/>
            <a:gdLst>
              <a:gd name="connsiteX0" fmla="*/ 185189 w 1628075"/>
              <a:gd name="connsiteY0" fmla="*/ 1145104 h 2141169"/>
              <a:gd name="connsiteX1" fmla="*/ 186849 w 1628075"/>
              <a:gd name="connsiteY1" fmla="*/ 1145104 h 2141169"/>
              <a:gd name="connsiteX2" fmla="*/ 372038 w 1628075"/>
              <a:gd name="connsiteY2" fmla="*/ 1330366 h 2141169"/>
              <a:gd name="connsiteX3" fmla="*/ 372038 w 1628075"/>
              <a:gd name="connsiteY3" fmla="*/ 1621092 h 2141169"/>
              <a:gd name="connsiteX4" fmla="*/ 503593 w 1628075"/>
              <a:gd name="connsiteY4" fmla="*/ 1705614 h 2141169"/>
              <a:gd name="connsiteX5" fmla="*/ 743999 w 1628075"/>
              <a:gd name="connsiteY5" fmla="*/ 1556116 h 2141169"/>
              <a:gd name="connsiteX6" fmla="*/ 813851 w 1628075"/>
              <a:gd name="connsiteY6" fmla="*/ 1617870 h 2141169"/>
              <a:gd name="connsiteX7" fmla="*/ 901580 w 1628075"/>
              <a:gd name="connsiteY7" fmla="*/ 1668240 h 2141169"/>
              <a:gd name="connsiteX8" fmla="*/ 857753 w 1628075"/>
              <a:gd name="connsiteY8" fmla="*/ 1640638 h 2141169"/>
              <a:gd name="connsiteX9" fmla="*/ 856429 w 1628075"/>
              <a:gd name="connsiteY9" fmla="*/ 1639313 h 2141169"/>
              <a:gd name="connsiteX10" fmla="*/ 932121 w 1628075"/>
              <a:gd name="connsiteY10" fmla="*/ 1680398 h 2141169"/>
              <a:gd name="connsiteX11" fmla="*/ 1109174 w 1628075"/>
              <a:gd name="connsiteY11" fmla="*/ 1716143 h 2141169"/>
              <a:gd name="connsiteX12" fmla="*/ 1168863 w 1628075"/>
              <a:gd name="connsiteY12" fmla="*/ 1710126 h 2141169"/>
              <a:gd name="connsiteX13" fmla="*/ 1006837 w 1628075"/>
              <a:gd name="connsiteY13" fmla="*/ 1861789 h 2141169"/>
              <a:gd name="connsiteX14" fmla="*/ 586419 w 1628075"/>
              <a:gd name="connsiteY14" fmla="*/ 2110075 h 2141169"/>
              <a:gd name="connsiteX15" fmla="*/ 0 w 1628075"/>
              <a:gd name="connsiteY15" fmla="*/ 1708836 h 2141169"/>
              <a:gd name="connsiteX16" fmla="*/ 0 w 1628075"/>
              <a:gd name="connsiteY16" fmla="*/ 1330366 h 2141169"/>
              <a:gd name="connsiteX17" fmla="*/ 185189 w 1628075"/>
              <a:gd name="connsiteY17" fmla="*/ 1145104 h 2141169"/>
              <a:gd name="connsiteX18" fmla="*/ 1184195 w 1628075"/>
              <a:gd name="connsiteY18" fmla="*/ 64 h 2141169"/>
              <a:gd name="connsiteX19" fmla="*/ 1617970 w 1628075"/>
              <a:gd name="connsiteY19" fmla="*/ 378390 h 2141169"/>
              <a:gd name="connsiteX20" fmla="*/ 1627776 w 1628075"/>
              <a:gd name="connsiteY20" fmla="*/ 561933 h 2141169"/>
              <a:gd name="connsiteX21" fmla="*/ 1550966 w 1628075"/>
              <a:gd name="connsiteY21" fmla="*/ 1064249 h 2141169"/>
              <a:gd name="connsiteX22" fmla="*/ 1537931 w 1628075"/>
              <a:gd name="connsiteY22" fmla="*/ 1100821 h 2141169"/>
              <a:gd name="connsiteX23" fmla="*/ 1527703 w 1628075"/>
              <a:gd name="connsiteY23" fmla="*/ 1067871 h 2141169"/>
              <a:gd name="connsiteX24" fmla="*/ 1362903 w 1628075"/>
              <a:gd name="connsiteY24" fmla="*/ 867744 h 2141169"/>
              <a:gd name="connsiteX25" fmla="*/ 1286385 w 1628075"/>
              <a:gd name="connsiteY25" fmla="*/ 826211 h 2141169"/>
              <a:gd name="connsiteX26" fmla="*/ 1284159 w 1628075"/>
              <a:gd name="connsiteY26" fmla="*/ 824884 h 2141169"/>
              <a:gd name="connsiteX27" fmla="*/ 1205350 w 1628075"/>
              <a:gd name="connsiteY27" fmla="*/ 794235 h 2141169"/>
              <a:gd name="connsiteX28" fmla="*/ 1226471 w 1628075"/>
              <a:gd name="connsiteY28" fmla="*/ 561933 h 2141169"/>
              <a:gd name="connsiteX29" fmla="*/ 1224887 w 1628075"/>
              <a:gd name="connsiteY29" fmla="*/ 500179 h 2141169"/>
              <a:gd name="connsiteX30" fmla="*/ 1085184 w 1628075"/>
              <a:gd name="connsiteY30" fmla="*/ 423819 h 2141169"/>
              <a:gd name="connsiteX31" fmla="*/ 847947 w 1628075"/>
              <a:gd name="connsiteY31" fmla="*/ 560322 h 2141169"/>
              <a:gd name="connsiteX32" fmla="*/ 594566 w 1628075"/>
              <a:gd name="connsiteY32" fmla="*/ 492125 h 2141169"/>
              <a:gd name="connsiteX33" fmla="*/ 662758 w 1628075"/>
              <a:gd name="connsiteY33" fmla="*/ 238665 h 2141169"/>
              <a:gd name="connsiteX34" fmla="*/ 976334 w 1628075"/>
              <a:gd name="connsiteY34" fmla="*/ 58344 h 2141169"/>
              <a:gd name="connsiteX35" fmla="*/ 1184195 w 1628075"/>
              <a:gd name="connsiteY35" fmla="*/ 64 h 21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628075" h="2141169">
                <a:moveTo>
                  <a:pt x="185189" y="1145104"/>
                </a:moveTo>
                <a:lnTo>
                  <a:pt x="186849" y="1145104"/>
                </a:lnTo>
                <a:cubicBezTo>
                  <a:pt x="289136" y="1145104"/>
                  <a:pt x="372038" y="1228015"/>
                  <a:pt x="372038" y="1330366"/>
                </a:cubicBezTo>
                <a:lnTo>
                  <a:pt x="372038" y="1621092"/>
                </a:lnTo>
                <a:cubicBezTo>
                  <a:pt x="372038" y="1689397"/>
                  <a:pt x="441889" y="1734826"/>
                  <a:pt x="503593" y="1705614"/>
                </a:cubicBezTo>
                <a:cubicBezTo>
                  <a:pt x="589663" y="1665018"/>
                  <a:pt x="670904" y="1614648"/>
                  <a:pt x="743999" y="1556116"/>
                </a:cubicBezTo>
                <a:cubicBezTo>
                  <a:pt x="765121" y="1578885"/>
                  <a:pt x="787902" y="1598324"/>
                  <a:pt x="813851" y="1617870"/>
                </a:cubicBezTo>
                <a:cubicBezTo>
                  <a:pt x="843119" y="1637309"/>
                  <a:pt x="872387" y="1655244"/>
                  <a:pt x="901580" y="1668240"/>
                </a:cubicBezTo>
                <a:cubicBezTo>
                  <a:pt x="886946" y="1660077"/>
                  <a:pt x="872387" y="1650412"/>
                  <a:pt x="857753" y="1640638"/>
                </a:cubicBezTo>
                <a:lnTo>
                  <a:pt x="856429" y="1639313"/>
                </a:lnTo>
                <a:lnTo>
                  <a:pt x="932121" y="1680398"/>
                </a:lnTo>
                <a:cubicBezTo>
                  <a:pt x="986540" y="1703415"/>
                  <a:pt x="1046371" y="1716143"/>
                  <a:pt x="1109174" y="1716143"/>
                </a:cubicBezTo>
                <a:lnTo>
                  <a:pt x="1168863" y="1710126"/>
                </a:lnTo>
                <a:lnTo>
                  <a:pt x="1006837" y="1861789"/>
                </a:lnTo>
                <a:cubicBezTo>
                  <a:pt x="880576" y="1963879"/>
                  <a:pt x="739134" y="2047945"/>
                  <a:pt x="586419" y="2110075"/>
                </a:cubicBezTo>
                <a:cubicBezTo>
                  <a:pt x="305430" y="2223809"/>
                  <a:pt x="0" y="2010946"/>
                  <a:pt x="0" y="1708836"/>
                </a:cubicBezTo>
                <a:lnTo>
                  <a:pt x="0" y="1330366"/>
                </a:lnTo>
                <a:cubicBezTo>
                  <a:pt x="0" y="1228015"/>
                  <a:pt x="82826" y="1145104"/>
                  <a:pt x="185189" y="1145104"/>
                </a:cubicBezTo>
                <a:close/>
                <a:moveTo>
                  <a:pt x="1184195" y="64"/>
                </a:moveTo>
                <a:cubicBezTo>
                  <a:pt x="1394131" y="-3591"/>
                  <a:pt x="1592398" y="148102"/>
                  <a:pt x="1617970" y="378390"/>
                </a:cubicBezTo>
                <a:cubicBezTo>
                  <a:pt x="1624457" y="438426"/>
                  <a:pt x="1629361" y="498568"/>
                  <a:pt x="1627776" y="561933"/>
                </a:cubicBezTo>
                <a:cubicBezTo>
                  <a:pt x="1627776" y="736965"/>
                  <a:pt x="1600870" y="905707"/>
                  <a:pt x="1550966" y="1064249"/>
                </a:cubicBezTo>
                <a:lnTo>
                  <a:pt x="1537931" y="1100821"/>
                </a:lnTo>
                <a:lnTo>
                  <a:pt x="1527703" y="1067871"/>
                </a:lnTo>
                <a:cubicBezTo>
                  <a:pt x="1493177" y="986242"/>
                  <a:pt x="1435500" y="916789"/>
                  <a:pt x="1362903" y="867744"/>
                </a:cubicBezTo>
                <a:lnTo>
                  <a:pt x="1286385" y="826211"/>
                </a:lnTo>
                <a:lnTo>
                  <a:pt x="1284159" y="824884"/>
                </a:lnTo>
                <a:cubicBezTo>
                  <a:pt x="1258568" y="812493"/>
                  <a:pt x="1232167" y="802344"/>
                  <a:pt x="1205350" y="794235"/>
                </a:cubicBezTo>
                <a:cubicBezTo>
                  <a:pt x="1219984" y="719486"/>
                  <a:pt x="1226471" y="641515"/>
                  <a:pt x="1226471" y="561933"/>
                </a:cubicBezTo>
                <a:cubicBezTo>
                  <a:pt x="1226471" y="540776"/>
                  <a:pt x="1226471" y="521337"/>
                  <a:pt x="1224887" y="500179"/>
                </a:cubicBezTo>
                <a:cubicBezTo>
                  <a:pt x="1221643" y="430371"/>
                  <a:pt x="1145229" y="389774"/>
                  <a:pt x="1085184" y="423819"/>
                </a:cubicBezTo>
                <a:lnTo>
                  <a:pt x="847947" y="560322"/>
                </a:lnTo>
                <a:cubicBezTo>
                  <a:pt x="758633" y="610692"/>
                  <a:pt x="644955" y="581480"/>
                  <a:pt x="594566" y="492125"/>
                </a:cubicBezTo>
                <a:cubicBezTo>
                  <a:pt x="544176" y="402769"/>
                  <a:pt x="573445" y="289035"/>
                  <a:pt x="662758" y="238665"/>
                </a:cubicBezTo>
                <a:lnTo>
                  <a:pt x="976334" y="58344"/>
                </a:lnTo>
                <a:cubicBezTo>
                  <a:pt x="1042942" y="19761"/>
                  <a:pt x="1114217" y="1282"/>
                  <a:pt x="1184195" y="6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A543B920-007C-4790-A424-B7B3E31B0180}"/>
              </a:ext>
            </a:extLst>
          </p:cNvPr>
          <p:cNvSpPr/>
          <p:nvPr/>
        </p:nvSpPr>
        <p:spPr>
          <a:xfrm>
            <a:off x="4155412" y="2042664"/>
            <a:ext cx="826818" cy="8268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Calibri" panose="020F0502020204030204"/>
              </a:rPr>
              <a:t>01</a:t>
            </a:r>
            <a:endParaRPr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CD8CF729-2907-4B9C-B821-DF6F535F109B}"/>
              </a:ext>
            </a:extLst>
          </p:cNvPr>
          <p:cNvSpPr/>
          <p:nvPr/>
        </p:nvSpPr>
        <p:spPr>
          <a:xfrm>
            <a:off x="3058595" y="4021296"/>
            <a:ext cx="826818" cy="8268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Calibri" panose="020F0502020204030204"/>
              </a:rPr>
              <a:t>03</a:t>
            </a:r>
            <a:endParaRPr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48" name="Circle">
            <a:extLst>
              <a:ext uri="{FF2B5EF4-FFF2-40B4-BE49-F238E27FC236}">
                <a16:creationId xmlns:a16="http://schemas.microsoft.com/office/drawing/2014/main" id="{E680D136-87C1-4249-82FD-F7E32C6A809B}"/>
              </a:ext>
            </a:extLst>
          </p:cNvPr>
          <p:cNvSpPr/>
          <p:nvPr/>
        </p:nvSpPr>
        <p:spPr>
          <a:xfrm>
            <a:off x="5249581" y="4021296"/>
            <a:ext cx="826818" cy="8268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Calibri" panose="020F0502020204030204"/>
              </a:rPr>
              <a:t>02</a:t>
            </a:r>
            <a:endParaRPr b="1" dirty="0">
              <a:solidFill>
                <a:schemeClr val="bg2"/>
              </a:solidFill>
              <a:latin typeface="Calibri" panose="020F0502020204030204"/>
            </a:endParaRPr>
          </a:p>
        </p:txBody>
      </p:sp>
      <p:pic>
        <p:nvPicPr>
          <p:cNvPr id="49" name="Graphic 48" descr="Lights On">
            <a:extLst>
              <a:ext uri="{FF2B5EF4-FFF2-40B4-BE49-F238E27FC236}">
                <a16:creationId xmlns:a16="http://schemas.microsoft.com/office/drawing/2014/main" id="{5F488CFD-1E06-4D33-8C75-932097226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1546" y="3183977"/>
            <a:ext cx="1194549" cy="119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09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10297</TotalTime>
  <Words>343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‘Around The Table’ Cycle – Slide Template</vt:lpstr>
      <vt:lpstr>3-Step ‘Around The Table’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Around The Table Cycle</dc:title>
  <dc:creator>PresentationGO.com</dc:creator>
  <dc:description>© Copyright PresentationGO.com</dc:description>
  <dcterms:created xsi:type="dcterms:W3CDTF">2014-11-26T05:14:11Z</dcterms:created>
  <dcterms:modified xsi:type="dcterms:W3CDTF">2021-11-10T18:57:49Z</dcterms:modified>
  <cp:category>Charts &amp; Diagrams</cp:category>
</cp:coreProperties>
</file>