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29" r:id="rId4"/>
    <p:sldId id="33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5AAB"/>
    <a:srgbClr val="F595A6"/>
    <a:srgbClr val="CEBA8B"/>
    <a:srgbClr val="D0BA94"/>
    <a:srgbClr val="941651"/>
    <a:srgbClr val="A26700"/>
    <a:srgbClr val="FF9BA4"/>
    <a:srgbClr val="254470"/>
    <a:srgbClr val="3BC7E2"/>
    <a:srgbClr val="FFD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91" autoAdjust="0"/>
    <p:restoredTop sz="96292" autoAdjust="0"/>
  </p:normalViewPr>
  <p:slideViewPr>
    <p:cSldViewPr snapToGrid="0" showGuides="1">
      <p:cViewPr varScale="1">
        <p:scale>
          <a:sx n="97" d="100"/>
          <a:sy n="97" d="100"/>
        </p:scale>
        <p:origin x="108" y="1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610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804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8E979DDB-B023-AF8D-29B3-2F1C5573B185}"/>
              </a:ext>
            </a:extLst>
          </p:cNvPr>
          <p:cNvSpPr txBox="1"/>
          <p:nvPr userDrawn="1"/>
        </p:nvSpPr>
        <p:spPr>
          <a:xfrm>
            <a:off x="66733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58427C8-62F9-5284-EC34-A0C29C904950}"/>
              </a:ext>
            </a:extLst>
          </p:cNvPr>
          <p:cNvGrpSpPr/>
          <p:nvPr userDrawn="1"/>
        </p:nvGrpSpPr>
        <p:grpSpPr>
          <a:xfrm>
            <a:off x="757647" y="1021854"/>
            <a:ext cx="5325710" cy="549583"/>
            <a:chOff x="757647" y="1021854"/>
            <a:chExt cx="5325710" cy="549583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6341A51E-B330-5634-2944-9901A23126CF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520326D-AFDD-5C2F-4A54-B8E06FCD7D7B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7" name="Shape">
            <a:extLst>
              <a:ext uri="{FF2B5EF4-FFF2-40B4-BE49-F238E27FC236}">
                <a16:creationId xmlns:a16="http://schemas.microsoft.com/office/drawing/2014/main" id="{85FE9508-C2FE-4A5C-8191-E7D6ADA8BF3D}"/>
              </a:ext>
            </a:extLst>
          </p:cNvPr>
          <p:cNvSpPr/>
          <p:nvPr userDrawn="1"/>
        </p:nvSpPr>
        <p:spPr>
          <a:xfrm>
            <a:off x="210595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6E72AED-CA63-0A16-F72B-0AA6AABB2A20}"/>
              </a:ext>
            </a:extLst>
          </p:cNvPr>
          <p:cNvSpPr/>
          <p:nvPr userDrawn="1"/>
        </p:nvSpPr>
        <p:spPr>
          <a:xfrm>
            <a:off x="7387520" y="3289969"/>
            <a:ext cx="4804480" cy="29278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D3A1F8-18A7-8019-CD07-220896CD697A}"/>
              </a:ext>
            </a:extLst>
          </p:cNvPr>
          <p:cNvSpPr txBox="1"/>
          <p:nvPr userDrawn="1"/>
        </p:nvSpPr>
        <p:spPr>
          <a:xfrm>
            <a:off x="66733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4074D3-C15F-86B5-DBBD-330DAE68E803}"/>
              </a:ext>
            </a:extLst>
          </p:cNvPr>
          <p:cNvSpPr txBox="1"/>
          <p:nvPr userDrawn="1"/>
        </p:nvSpPr>
        <p:spPr>
          <a:xfrm>
            <a:off x="66733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7E23E7F-0841-8741-174F-8067480F4402}"/>
              </a:ext>
            </a:extLst>
          </p:cNvPr>
          <p:cNvSpPr txBox="1"/>
          <p:nvPr userDrawn="1"/>
        </p:nvSpPr>
        <p:spPr>
          <a:xfrm>
            <a:off x="66732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C8D6207-1017-1AFF-E7ED-888C041046B0}"/>
              </a:ext>
            </a:extLst>
          </p:cNvPr>
          <p:cNvSpPr txBox="1"/>
          <p:nvPr userDrawn="1"/>
        </p:nvSpPr>
        <p:spPr>
          <a:xfrm>
            <a:off x="597660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DDC8EC43-F02F-F14D-1C4D-3DD926402B7D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42380E3-5C89-CD99-CE73-F8FB2B0B2EA9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C1B17E7-B758-E92C-41FE-C3FCB408B5B7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592DBB0-24EB-F018-C3D8-D6F02FE0B075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A718598-70D7-48B6-C739-86B6B29AA51D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283F2B32-CF9B-039E-6BAD-EACA915072DD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31" name="Shape">
                <a:extLst>
                  <a:ext uri="{FF2B5EF4-FFF2-40B4-BE49-F238E27FC236}">
                    <a16:creationId xmlns:a16="http://schemas.microsoft.com/office/drawing/2014/main" id="{FDA8849F-7D05-A81E-C41D-1977C2174A48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" name="Shape">
                <a:extLst>
                  <a:ext uri="{FF2B5EF4-FFF2-40B4-BE49-F238E27FC236}">
                    <a16:creationId xmlns:a16="http://schemas.microsoft.com/office/drawing/2014/main" id="{0289A039-CDE0-CE6C-46D3-ECDB687F6BD1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601488E-8FFB-743B-7367-8F280AED5182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7E1C58C8-01AA-AFF0-8E04-8F0DC8543C4A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4DA21CF1-E590-327D-79EB-27F8689C5195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2EFF1A5-A306-8A52-C88A-8BEF71F01730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A50FD8E-19D7-5B2F-6254-FB0B4BCB9871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4213115-9842-67D1-D9D6-633479CDE9CB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AEE582F-C1D0-CB4C-7244-58A246DA1C6C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5C23839-F8D9-FC13-F695-5873F14BAF9B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D2DFAADE-AEEE-67C4-E631-0A26CC2A0487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285A82B9-C48D-490D-BB56-464D7C52CC8C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sp>
        <p:nvSpPr>
          <p:cNvPr id="12" name="Shape">
            <a:extLst>
              <a:ext uri="{FF2B5EF4-FFF2-40B4-BE49-F238E27FC236}">
                <a16:creationId xmlns:a16="http://schemas.microsoft.com/office/drawing/2014/main" id="{EFEE98D4-2422-A234-A864-14015CDCC59A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19699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E3EAC94-F2D6-7639-EC34-D395A05EE91D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9D0E6D66-0255-DBE1-A3E9-22CAE68EF038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F7DA369F-8273-A13B-7B94-B212C391EF3A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10.svg"/><Relationship Id="rId4" Type="http://schemas.openxmlformats.org/officeDocument/2006/relationships/image" Target="../media/image2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3-Step Arrow Cycle Process – Slide Template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562DAC2-30B6-6FBD-EDCD-1A33C590DF23}"/>
              </a:ext>
            </a:extLst>
          </p:cNvPr>
          <p:cNvGrpSpPr/>
          <p:nvPr/>
        </p:nvGrpSpPr>
        <p:grpSpPr>
          <a:xfrm>
            <a:off x="3969481" y="1362573"/>
            <a:ext cx="4253038" cy="4132854"/>
            <a:chOff x="4065802" y="1456172"/>
            <a:chExt cx="4060395" cy="3945655"/>
          </a:xfrm>
        </p:grpSpPr>
        <p:sp>
          <p:nvSpPr>
            <p:cNvPr id="18" name="Freeform 3">
              <a:extLst>
                <a:ext uri="{FF2B5EF4-FFF2-40B4-BE49-F238E27FC236}">
                  <a16:creationId xmlns:a16="http://schemas.microsoft.com/office/drawing/2014/main" id="{D3DAF325-6CC2-6AD4-AA39-062EF68BF436}"/>
                </a:ext>
              </a:extLst>
            </p:cNvPr>
            <p:cNvSpPr/>
            <p:nvPr/>
          </p:nvSpPr>
          <p:spPr>
            <a:xfrm>
              <a:off x="5892785" y="2521963"/>
              <a:ext cx="1914718" cy="2879864"/>
            </a:xfrm>
            <a:custGeom>
              <a:avLst/>
              <a:gdLst>
                <a:gd name="connsiteX0" fmla="*/ 69268 w 215051"/>
                <a:gd name="connsiteY0" fmla="*/ 321168 h 323451"/>
                <a:gd name="connsiteX1" fmla="*/ 128103 w 215051"/>
                <a:gd name="connsiteY1" fmla="*/ 263487 h 323451"/>
                <a:gd name="connsiteX2" fmla="*/ 103178 w 215051"/>
                <a:gd name="connsiteY2" fmla="*/ 263487 h 323451"/>
                <a:gd name="connsiteX3" fmla="*/ 95933 w 215051"/>
                <a:gd name="connsiteY3" fmla="*/ 255660 h 323451"/>
                <a:gd name="connsiteX4" fmla="*/ 96802 w 215051"/>
                <a:gd name="connsiteY4" fmla="*/ 166095 h 323451"/>
                <a:gd name="connsiteX5" fmla="*/ 203168 w 215051"/>
                <a:gd name="connsiteY5" fmla="*/ 5224 h 323451"/>
                <a:gd name="connsiteX6" fmla="*/ 215051 w 215051"/>
                <a:gd name="connsiteY6" fmla="*/ 7 h 323451"/>
                <a:gd name="connsiteX7" fmla="*/ 215051 w 215051"/>
                <a:gd name="connsiteY7" fmla="*/ 7 h 323451"/>
                <a:gd name="connsiteX8" fmla="*/ 33330 w 215051"/>
                <a:gd name="connsiteY8" fmla="*/ 177979 h 323451"/>
                <a:gd name="connsiteX9" fmla="*/ 32461 w 215051"/>
                <a:gd name="connsiteY9" fmla="*/ 255081 h 323451"/>
                <a:gd name="connsiteX10" fmla="*/ 24925 w 215051"/>
                <a:gd name="connsiteY10" fmla="*/ 262327 h 323451"/>
                <a:gd name="connsiteX11" fmla="*/ 0 w 215051"/>
                <a:gd name="connsiteY11" fmla="*/ 262327 h 323451"/>
                <a:gd name="connsiteX12" fmla="*/ 57675 w 215051"/>
                <a:gd name="connsiteY12" fmla="*/ 321168 h 323451"/>
                <a:gd name="connsiteX13" fmla="*/ 68399 w 215051"/>
                <a:gd name="connsiteY13" fmla="*/ 321168 h 323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5051" h="323451">
                  <a:moveTo>
                    <a:pt x="69268" y="321168"/>
                  </a:moveTo>
                  <a:lnTo>
                    <a:pt x="128103" y="263487"/>
                  </a:lnTo>
                  <a:lnTo>
                    <a:pt x="103178" y="263487"/>
                  </a:lnTo>
                  <a:cubicBezTo>
                    <a:pt x="99121" y="263487"/>
                    <a:pt x="95933" y="260008"/>
                    <a:pt x="95933" y="255660"/>
                  </a:cubicBezTo>
                  <a:lnTo>
                    <a:pt x="96802" y="166095"/>
                  </a:lnTo>
                  <a:cubicBezTo>
                    <a:pt x="97382" y="96239"/>
                    <a:pt x="139116" y="33341"/>
                    <a:pt x="203168" y="5224"/>
                  </a:cubicBezTo>
                  <a:lnTo>
                    <a:pt x="215051" y="7"/>
                  </a:lnTo>
                  <a:lnTo>
                    <a:pt x="215051" y="7"/>
                  </a:lnTo>
                  <a:cubicBezTo>
                    <a:pt x="115641" y="-862"/>
                    <a:pt x="34489" y="78848"/>
                    <a:pt x="33330" y="177979"/>
                  </a:cubicBezTo>
                  <a:lnTo>
                    <a:pt x="32461" y="255081"/>
                  </a:lnTo>
                  <a:cubicBezTo>
                    <a:pt x="32461" y="259139"/>
                    <a:pt x="28983" y="262327"/>
                    <a:pt x="24925" y="262327"/>
                  </a:cubicBezTo>
                  <a:lnTo>
                    <a:pt x="0" y="262327"/>
                  </a:lnTo>
                  <a:cubicBezTo>
                    <a:pt x="0" y="262327"/>
                    <a:pt x="57675" y="321168"/>
                    <a:pt x="57675" y="321168"/>
                  </a:cubicBezTo>
                  <a:cubicBezTo>
                    <a:pt x="60574" y="324066"/>
                    <a:pt x="65501" y="324356"/>
                    <a:pt x="68399" y="321168"/>
                  </a:cubicBez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 4">
              <a:extLst>
                <a:ext uri="{FF2B5EF4-FFF2-40B4-BE49-F238E27FC236}">
                  <a16:creationId xmlns:a16="http://schemas.microsoft.com/office/drawing/2014/main" id="{9C4B880D-9D55-5C70-C4C2-C35048D9554B}"/>
                </a:ext>
              </a:extLst>
            </p:cNvPr>
            <p:cNvSpPr/>
            <p:nvPr/>
          </p:nvSpPr>
          <p:spPr>
            <a:xfrm>
              <a:off x="4065802" y="1861355"/>
              <a:ext cx="1992571" cy="2854302"/>
            </a:xfrm>
            <a:custGeom>
              <a:avLst/>
              <a:gdLst>
                <a:gd name="connsiteX0" fmla="*/ 0 w 223795"/>
                <a:gd name="connsiteY0" fmla="*/ 26957 h 320580"/>
                <a:gd name="connsiteX1" fmla="*/ 17969 w 223795"/>
                <a:gd name="connsiteY1" fmla="*/ 107537 h 320580"/>
                <a:gd name="connsiteX2" fmla="*/ 31301 w 223795"/>
                <a:gd name="connsiteY2" fmla="*/ 86667 h 320580"/>
                <a:gd name="connsiteX3" fmla="*/ 41445 w 223795"/>
                <a:gd name="connsiteY3" fmla="*/ 84348 h 320580"/>
                <a:gd name="connsiteX4" fmla="*/ 117090 w 223795"/>
                <a:gd name="connsiteY4" fmla="*/ 132464 h 320580"/>
                <a:gd name="connsiteX5" fmla="*/ 197371 w 223795"/>
                <a:gd name="connsiteY5" fmla="*/ 307827 h 320580"/>
                <a:gd name="connsiteX6" fmla="*/ 195633 w 223795"/>
                <a:gd name="connsiteY6" fmla="*/ 320581 h 320580"/>
                <a:gd name="connsiteX7" fmla="*/ 195633 w 223795"/>
                <a:gd name="connsiteY7" fmla="*/ 320581 h 320580"/>
                <a:gd name="connsiteX8" fmla="*/ 140566 w 223795"/>
                <a:gd name="connsiteY8" fmla="*/ 72464 h 320580"/>
                <a:gd name="connsiteX9" fmla="*/ 75645 w 223795"/>
                <a:gd name="connsiteY9" fmla="*/ 31014 h 320580"/>
                <a:gd name="connsiteX10" fmla="*/ 73326 w 223795"/>
                <a:gd name="connsiteY10" fmla="*/ 20870 h 320580"/>
                <a:gd name="connsiteX11" fmla="*/ 86658 w 223795"/>
                <a:gd name="connsiteY11" fmla="*/ 0 h 320580"/>
                <a:gd name="connsiteX12" fmla="*/ 6086 w 223795"/>
                <a:gd name="connsiteY12" fmla="*/ 17971 h 320580"/>
                <a:gd name="connsiteX13" fmla="*/ 290 w 223795"/>
                <a:gd name="connsiteY13" fmla="*/ 27246 h 320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3795" h="320580">
                  <a:moveTo>
                    <a:pt x="0" y="26957"/>
                  </a:moveTo>
                  <a:lnTo>
                    <a:pt x="17969" y="107537"/>
                  </a:lnTo>
                  <a:lnTo>
                    <a:pt x="31301" y="86667"/>
                  </a:lnTo>
                  <a:cubicBezTo>
                    <a:pt x="33620" y="83189"/>
                    <a:pt x="37967" y="82319"/>
                    <a:pt x="41445" y="84348"/>
                  </a:cubicBezTo>
                  <a:lnTo>
                    <a:pt x="117090" y="132464"/>
                  </a:lnTo>
                  <a:cubicBezTo>
                    <a:pt x="175924" y="169856"/>
                    <a:pt x="207515" y="238552"/>
                    <a:pt x="197371" y="307827"/>
                  </a:cubicBezTo>
                  <a:lnTo>
                    <a:pt x="195633" y="320581"/>
                  </a:lnTo>
                  <a:lnTo>
                    <a:pt x="195633" y="320581"/>
                  </a:lnTo>
                  <a:cubicBezTo>
                    <a:pt x="248961" y="236812"/>
                    <a:pt x="224325" y="125798"/>
                    <a:pt x="140566" y="72464"/>
                  </a:cubicBezTo>
                  <a:lnTo>
                    <a:pt x="75645" y="31014"/>
                  </a:lnTo>
                  <a:cubicBezTo>
                    <a:pt x="72167" y="28696"/>
                    <a:pt x="71297" y="24348"/>
                    <a:pt x="73326" y="20870"/>
                  </a:cubicBezTo>
                  <a:lnTo>
                    <a:pt x="86658" y="0"/>
                  </a:lnTo>
                  <a:lnTo>
                    <a:pt x="6086" y="17971"/>
                  </a:lnTo>
                  <a:cubicBezTo>
                    <a:pt x="2029" y="18841"/>
                    <a:pt x="-580" y="22899"/>
                    <a:pt x="290" y="27246"/>
                  </a:cubicBez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55004603-263D-DBBD-2E68-46CFEBF03F77}"/>
                </a:ext>
              </a:extLst>
            </p:cNvPr>
            <p:cNvSpPr/>
            <p:nvPr/>
          </p:nvSpPr>
          <p:spPr>
            <a:xfrm>
              <a:off x="4943167" y="1456172"/>
              <a:ext cx="3183030" cy="1260975"/>
            </a:xfrm>
            <a:custGeom>
              <a:avLst/>
              <a:gdLst>
                <a:gd name="connsiteX0" fmla="*/ 352718 w 357501"/>
                <a:gd name="connsiteY0" fmla="*/ 26667 h 141626"/>
                <a:gd name="connsiteX1" fmla="*/ 274465 w 357501"/>
                <a:gd name="connsiteY1" fmla="*/ 0 h 141626"/>
                <a:gd name="connsiteX2" fmla="*/ 285479 w 357501"/>
                <a:gd name="connsiteY2" fmla="*/ 22319 h 141626"/>
                <a:gd name="connsiteX3" fmla="*/ 282000 w 357501"/>
                <a:gd name="connsiteY3" fmla="*/ 32174 h 141626"/>
                <a:gd name="connsiteX4" fmla="*/ 201429 w 357501"/>
                <a:gd name="connsiteY4" fmla="*/ 71595 h 141626"/>
                <a:gd name="connsiteX5" fmla="*/ 9854 w 357501"/>
                <a:gd name="connsiteY5" fmla="*/ 48986 h 141626"/>
                <a:gd name="connsiteX6" fmla="*/ 0 w 357501"/>
                <a:gd name="connsiteY6" fmla="*/ 40870 h 141626"/>
                <a:gd name="connsiteX7" fmla="*/ 0 w 357501"/>
                <a:gd name="connsiteY7" fmla="*/ 40870 h 141626"/>
                <a:gd name="connsiteX8" fmla="*/ 240556 w 357501"/>
                <a:gd name="connsiteY8" fmla="*/ 123189 h 141626"/>
                <a:gd name="connsiteX9" fmla="*/ 309534 w 357501"/>
                <a:gd name="connsiteY9" fmla="*/ 89276 h 141626"/>
                <a:gd name="connsiteX10" fmla="*/ 319388 w 357501"/>
                <a:gd name="connsiteY10" fmla="*/ 92754 h 141626"/>
                <a:gd name="connsiteX11" fmla="*/ 330402 w 357501"/>
                <a:gd name="connsiteY11" fmla="*/ 115073 h 141626"/>
                <a:gd name="connsiteX12" fmla="*/ 357065 w 357501"/>
                <a:gd name="connsiteY12" fmla="*/ 36812 h 141626"/>
                <a:gd name="connsiteX13" fmla="*/ 352428 w 357501"/>
                <a:gd name="connsiteY13" fmla="*/ 26957 h 141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57501" h="141626">
                  <a:moveTo>
                    <a:pt x="352718" y="26667"/>
                  </a:moveTo>
                  <a:lnTo>
                    <a:pt x="274465" y="0"/>
                  </a:lnTo>
                  <a:lnTo>
                    <a:pt x="285479" y="22319"/>
                  </a:lnTo>
                  <a:cubicBezTo>
                    <a:pt x="287218" y="26087"/>
                    <a:pt x="285479" y="30435"/>
                    <a:pt x="282000" y="32174"/>
                  </a:cubicBezTo>
                  <a:lnTo>
                    <a:pt x="201429" y="71595"/>
                  </a:lnTo>
                  <a:cubicBezTo>
                    <a:pt x="138827" y="102319"/>
                    <a:pt x="63762" y="93624"/>
                    <a:pt x="9854" y="48986"/>
                  </a:cubicBezTo>
                  <a:lnTo>
                    <a:pt x="0" y="40870"/>
                  </a:lnTo>
                  <a:lnTo>
                    <a:pt x="0" y="40870"/>
                  </a:lnTo>
                  <a:cubicBezTo>
                    <a:pt x="43764" y="130145"/>
                    <a:pt x="151579" y="166957"/>
                    <a:pt x="240556" y="123189"/>
                  </a:cubicBezTo>
                  <a:lnTo>
                    <a:pt x="309534" y="89276"/>
                  </a:lnTo>
                  <a:cubicBezTo>
                    <a:pt x="313302" y="87537"/>
                    <a:pt x="317649" y="89276"/>
                    <a:pt x="319388" y="92754"/>
                  </a:cubicBezTo>
                  <a:lnTo>
                    <a:pt x="330402" y="115073"/>
                  </a:lnTo>
                  <a:lnTo>
                    <a:pt x="357065" y="36812"/>
                  </a:lnTo>
                  <a:cubicBezTo>
                    <a:pt x="358515" y="32754"/>
                    <a:pt x="356196" y="28406"/>
                    <a:pt x="352428" y="26957"/>
                  </a:cubicBez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pic>
          <p:nvPicPr>
            <p:cNvPr id="44" name="Graphic 43" descr="Hourglass 30% with solid fill">
              <a:extLst>
                <a:ext uri="{FF2B5EF4-FFF2-40B4-BE49-F238E27FC236}">
                  <a16:creationId xmlns:a16="http://schemas.microsoft.com/office/drawing/2014/main" id="{C45E3C18-4133-6149-32D9-03693560BD5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182974" y="2086659"/>
              <a:ext cx="380354" cy="380354"/>
            </a:xfrm>
            <a:prstGeom prst="rect">
              <a:avLst/>
            </a:prstGeom>
          </p:spPr>
        </p:pic>
        <p:pic>
          <p:nvPicPr>
            <p:cNvPr id="45" name="Graphic 44" descr="Lightbulb with solid fill">
              <a:extLst>
                <a:ext uri="{FF2B5EF4-FFF2-40B4-BE49-F238E27FC236}">
                  <a16:creationId xmlns:a16="http://schemas.microsoft.com/office/drawing/2014/main" id="{15A2B501-7367-3E0B-FE41-DEE36D9C4DF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617326" y="1706305"/>
              <a:ext cx="380354" cy="380354"/>
            </a:xfrm>
            <a:prstGeom prst="rect">
              <a:avLst/>
            </a:prstGeom>
          </p:spPr>
        </p:pic>
        <p:pic>
          <p:nvPicPr>
            <p:cNvPr id="46" name="Graphic 45" descr="Research with solid fill">
              <a:extLst>
                <a:ext uri="{FF2B5EF4-FFF2-40B4-BE49-F238E27FC236}">
                  <a16:creationId xmlns:a16="http://schemas.microsoft.com/office/drawing/2014/main" id="{5D820AD5-53B0-5E9D-EABD-2F2FDFD0C97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287350" y="4792206"/>
              <a:ext cx="380354" cy="380354"/>
            </a:xfrm>
            <a:prstGeom prst="rect">
              <a:avLst/>
            </a:prstGeom>
          </p:spPr>
        </p:pic>
        <p:pic>
          <p:nvPicPr>
            <p:cNvPr id="47" name="Graphic 46" descr="Trophy">
              <a:extLst>
                <a:ext uri="{FF2B5EF4-FFF2-40B4-BE49-F238E27FC236}">
                  <a16:creationId xmlns:a16="http://schemas.microsoft.com/office/drawing/2014/main" id="{2D0922EC-EE69-7806-5CC0-032A8807CF9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884166" y="2735481"/>
              <a:ext cx="630934" cy="630934"/>
            </a:xfrm>
            <a:prstGeom prst="rect">
              <a:avLst/>
            </a:prstGeom>
          </p:spPr>
        </p:pic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D40D907-9323-1739-87EC-CDB3199C9E82}"/>
                </a:ext>
              </a:extLst>
            </p:cNvPr>
            <p:cNvSpPr txBox="1"/>
            <p:nvPr/>
          </p:nvSpPr>
          <p:spPr>
            <a:xfrm>
              <a:off x="7119707" y="1847987"/>
              <a:ext cx="687796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>
                  <a:solidFill>
                    <a:schemeClr val="tx2"/>
                  </a:solidFill>
                </a:rPr>
                <a:t>01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21933EE-93A9-F691-4D6F-2A71CE2A0E87}"/>
                </a:ext>
              </a:extLst>
            </p:cNvPr>
            <p:cNvSpPr txBox="1"/>
            <p:nvPr/>
          </p:nvSpPr>
          <p:spPr>
            <a:xfrm>
              <a:off x="6133629" y="4419394"/>
              <a:ext cx="687796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>
                  <a:solidFill>
                    <a:schemeClr val="tx2"/>
                  </a:solidFill>
                </a:rPr>
                <a:t>02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1E949E91-CDF1-3A5E-2DCC-34C39160D815}"/>
                </a:ext>
              </a:extLst>
            </p:cNvPr>
            <p:cNvSpPr txBox="1"/>
            <p:nvPr/>
          </p:nvSpPr>
          <p:spPr>
            <a:xfrm>
              <a:off x="4336602" y="2273968"/>
              <a:ext cx="687796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>
                  <a:solidFill>
                    <a:schemeClr val="tx2"/>
                  </a:solidFill>
                </a:rPr>
                <a:t>03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ADE5001-2A7F-0D06-758B-64F1F84B6A8B}"/>
              </a:ext>
            </a:extLst>
          </p:cNvPr>
          <p:cNvGrpSpPr/>
          <p:nvPr/>
        </p:nvGrpSpPr>
        <p:grpSpPr>
          <a:xfrm>
            <a:off x="465440" y="3645459"/>
            <a:ext cx="2926080" cy="1290153"/>
            <a:chOff x="332936" y="2947244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7284AE5-70AA-7656-6E9B-18A92DF27F6D}"/>
                </a:ext>
              </a:extLst>
            </p:cNvPr>
            <p:cNvSpPr txBox="1"/>
            <p:nvPr/>
          </p:nvSpPr>
          <p:spPr>
            <a:xfrm>
              <a:off x="332936" y="294724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ABA9380-9E79-B91D-8EFC-974D288228F2}"/>
                </a:ext>
              </a:extLst>
            </p:cNvPr>
            <p:cNvSpPr txBox="1"/>
            <p:nvPr/>
          </p:nvSpPr>
          <p:spPr>
            <a:xfrm>
              <a:off x="332936" y="3406400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F5598E7-F9DD-26E7-F347-90A0EDE6CFC1}"/>
              </a:ext>
            </a:extLst>
          </p:cNvPr>
          <p:cNvGrpSpPr/>
          <p:nvPr/>
        </p:nvGrpSpPr>
        <p:grpSpPr>
          <a:xfrm>
            <a:off x="8800481" y="2815019"/>
            <a:ext cx="2926080" cy="1290153"/>
            <a:chOff x="8921977" y="1242150"/>
            <a:chExt cx="2926080" cy="129015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F95AA5C-F8C0-E2D1-BE54-C94867A704C2}"/>
                </a:ext>
              </a:extLst>
            </p:cNvPr>
            <p:cNvSpPr txBox="1"/>
            <p:nvPr/>
          </p:nvSpPr>
          <p:spPr>
            <a:xfrm>
              <a:off x="8921977" y="124215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8A8F9E0-0F38-AF73-96BB-156F15177BC6}"/>
                </a:ext>
              </a:extLst>
            </p:cNvPr>
            <p:cNvSpPr txBox="1"/>
            <p:nvPr/>
          </p:nvSpPr>
          <p:spPr>
            <a:xfrm>
              <a:off x="8921977" y="1701306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2FE5A78-5E61-620B-B0AA-F2ABC298D470}"/>
              </a:ext>
            </a:extLst>
          </p:cNvPr>
          <p:cNvGrpSpPr/>
          <p:nvPr/>
        </p:nvGrpSpPr>
        <p:grpSpPr>
          <a:xfrm>
            <a:off x="465440" y="1940365"/>
            <a:ext cx="2926080" cy="1290153"/>
            <a:chOff x="332936" y="2627766"/>
            <a:chExt cx="2926080" cy="1290153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5FA70D7-2E36-7E32-8CB7-D5F3505992F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B5B19F25-9A1C-E1F7-7438-8C983C22CDD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29839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3-Step Arrow Cycle Process – Slide Template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562DAC2-30B6-6FBD-EDCD-1A33C590DF23}"/>
              </a:ext>
            </a:extLst>
          </p:cNvPr>
          <p:cNvGrpSpPr/>
          <p:nvPr/>
        </p:nvGrpSpPr>
        <p:grpSpPr>
          <a:xfrm>
            <a:off x="3969481" y="1362573"/>
            <a:ext cx="4253038" cy="4132854"/>
            <a:chOff x="4065802" y="1456172"/>
            <a:chExt cx="4060395" cy="3945655"/>
          </a:xfrm>
        </p:grpSpPr>
        <p:sp>
          <p:nvSpPr>
            <p:cNvPr id="18" name="Freeform 3">
              <a:extLst>
                <a:ext uri="{FF2B5EF4-FFF2-40B4-BE49-F238E27FC236}">
                  <a16:creationId xmlns:a16="http://schemas.microsoft.com/office/drawing/2014/main" id="{D3DAF325-6CC2-6AD4-AA39-062EF68BF436}"/>
                </a:ext>
              </a:extLst>
            </p:cNvPr>
            <p:cNvSpPr/>
            <p:nvPr/>
          </p:nvSpPr>
          <p:spPr>
            <a:xfrm>
              <a:off x="5892785" y="2521963"/>
              <a:ext cx="1914718" cy="2879864"/>
            </a:xfrm>
            <a:custGeom>
              <a:avLst/>
              <a:gdLst>
                <a:gd name="connsiteX0" fmla="*/ 69268 w 215051"/>
                <a:gd name="connsiteY0" fmla="*/ 321168 h 323451"/>
                <a:gd name="connsiteX1" fmla="*/ 128103 w 215051"/>
                <a:gd name="connsiteY1" fmla="*/ 263487 h 323451"/>
                <a:gd name="connsiteX2" fmla="*/ 103178 w 215051"/>
                <a:gd name="connsiteY2" fmla="*/ 263487 h 323451"/>
                <a:gd name="connsiteX3" fmla="*/ 95933 w 215051"/>
                <a:gd name="connsiteY3" fmla="*/ 255660 h 323451"/>
                <a:gd name="connsiteX4" fmla="*/ 96802 w 215051"/>
                <a:gd name="connsiteY4" fmla="*/ 166095 h 323451"/>
                <a:gd name="connsiteX5" fmla="*/ 203168 w 215051"/>
                <a:gd name="connsiteY5" fmla="*/ 5224 h 323451"/>
                <a:gd name="connsiteX6" fmla="*/ 215051 w 215051"/>
                <a:gd name="connsiteY6" fmla="*/ 7 h 323451"/>
                <a:gd name="connsiteX7" fmla="*/ 215051 w 215051"/>
                <a:gd name="connsiteY7" fmla="*/ 7 h 323451"/>
                <a:gd name="connsiteX8" fmla="*/ 33330 w 215051"/>
                <a:gd name="connsiteY8" fmla="*/ 177979 h 323451"/>
                <a:gd name="connsiteX9" fmla="*/ 32461 w 215051"/>
                <a:gd name="connsiteY9" fmla="*/ 255081 h 323451"/>
                <a:gd name="connsiteX10" fmla="*/ 24925 w 215051"/>
                <a:gd name="connsiteY10" fmla="*/ 262327 h 323451"/>
                <a:gd name="connsiteX11" fmla="*/ 0 w 215051"/>
                <a:gd name="connsiteY11" fmla="*/ 262327 h 323451"/>
                <a:gd name="connsiteX12" fmla="*/ 57675 w 215051"/>
                <a:gd name="connsiteY12" fmla="*/ 321168 h 323451"/>
                <a:gd name="connsiteX13" fmla="*/ 68399 w 215051"/>
                <a:gd name="connsiteY13" fmla="*/ 321168 h 323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5051" h="323451">
                  <a:moveTo>
                    <a:pt x="69268" y="321168"/>
                  </a:moveTo>
                  <a:lnTo>
                    <a:pt x="128103" y="263487"/>
                  </a:lnTo>
                  <a:lnTo>
                    <a:pt x="103178" y="263487"/>
                  </a:lnTo>
                  <a:cubicBezTo>
                    <a:pt x="99121" y="263487"/>
                    <a:pt x="95933" y="260008"/>
                    <a:pt x="95933" y="255660"/>
                  </a:cubicBezTo>
                  <a:lnTo>
                    <a:pt x="96802" y="166095"/>
                  </a:lnTo>
                  <a:cubicBezTo>
                    <a:pt x="97382" y="96239"/>
                    <a:pt x="139116" y="33341"/>
                    <a:pt x="203168" y="5224"/>
                  </a:cubicBezTo>
                  <a:lnTo>
                    <a:pt x="215051" y="7"/>
                  </a:lnTo>
                  <a:lnTo>
                    <a:pt x="215051" y="7"/>
                  </a:lnTo>
                  <a:cubicBezTo>
                    <a:pt x="115641" y="-862"/>
                    <a:pt x="34489" y="78848"/>
                    <a:pt x="33330" y="177979"/>
                  </a:cubicBezTo>
                  <a:lnTo>
                    <a:pt x="32461" y="255081"/>
                  </a:lnTo>
                  <a:cubicBezTo>
                    <a:pt x="32461" y="259139"/>
                    <a:pt x="28983" y="262327"/>
                    <a:pt x="24925" y="262327"/>
                  </a:cubicBezTo>
                  <a:lnTo>
                    <a:pt x="0" y="262327"/>
                  </a:lnTo>
                  <a:cubicBezTo>
                    <a:pt x="0" y="262327"/>
                    <a:pt x="57675" y="321168"/>
                    <a:pt x="57675" y="321168"/>
                  </a:cubicBezTo>
                  <a:cubicBezTo>
                    <a:pt x="60574" y="324066"/>
                    <a:pt x="65501" y="324356"/>
                    <a:pt x="68399" y="321168"/>
                  </a:cubicBez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 4">
              <a:extLst>
                <a:ext uri="{FF2B5EF4-FFF2-40B4-BE49-F238E27FC236}">
                  <a16:creationId xmlns:a16="http://schemas.microsoft.com/office/drawing/2014/main" id="{9C4B880D-9D55-5C70-C4C2-C35048D9554B}"/>
                </a:ext>
              </a:extLst>
            </p:cNvPr>
            <p:cNvSpPr/>
            <p:nvPr/>
          </p:nvSpPr>
          <p:spPr>
            <a:xfrm>
              <a:off x="4065802" y="1861355"/>
              <a:ext cx="1992571" cy="2854302"/>
            </a:xfrm>
            <a:custGeom>
              <a:avLst/>
              <a:gdLst>
                <a:gd name="connsiteX0" fmla="*/ 0 w 223795"/>
                <a:gd name="connsiteY0" fmla="*/ 26957 h 320580"/>
                <a:gd name="connsiteX1" fmla="*/ 17969 w 223795"/>
                <a:gd name="connsiteY1" fmla="*/ 107537 h 320580"/>
                <a:gd name="connsiteX2" fmla="*/ 31301 w 223795"/>
                <a:gd name="connsiteY2" fmla="*/ 86667 h 320580"/>
                <a:gd name="connsiteX3" fmla="*/ 41445 w 223795"/>
                <a:gd name="connsiteY3" fmla="*/ 84348 h 320580"/>
                <a:gd name="connsiteX4" fmla="*/ 117090 w 223795"/>
                <a:gd name="connsiteY4" fmla="*/ 132464 h 320580"/>
                <a:gd name="connsiteX5" fmla="*/ 197371 w 223795"/>
                <a:gd name="connsiteY5" fmla="*/ 307827 h 320580"/>
                <a:gd name="connsiteX6" fmla="*/ 195633 w 223795"/>
                <a:gd name="connsiteY6" fmla="*/ 320581 h 320580"/>
                <a:gd name="connsiteX7" fmla="*/ 195633 w 223795"/>
                <a:gd name="connsiteY7" fmla="*/ 320581 h 320580"/>
                <a:gd name="connsiteX8" fmla="*/ 140566 w 223795"/>
                <a:gd name="connsiteY8" fmla="*/ 72464 h 320580"/>
                <a:gd name="connsiteX9" fmla="*/ 75645 w 223795"/>
                <a:gd name="connsiteY9" fmla="*/ 31014 h 320580"/>
                <a:gd name="connsiteX10" fmla="*/ 73326 w 223795"/>
                <a:gd name="connsiteY10" fmla="*/ 20870 h 320580"/>
                <a:gd name="connsiteX11" fmla="*/ 86658 w 223795"/>
                <a:gd name="connsiteY11" fmla="*/ 0 h 320580"/>
                <a:gd name="connsiteX12" fmla="*/ 6086 w 223795"/>
                <a:gd name="connsiteY12" fmla="*/ 17971 h 320580"/>
                <a:gd name="connsiteX13" fmla="*/ 290 w 223795"/>
                <a:gd name="connsiteY13" fmla="*/ 27246 h 320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23795" h="320580">
                  <a:moveTo>
                    <a:pt x="0" y="26957"/>
                  </a:moveTo>
                  <a:lnTo>
                    <a:pt x="17969" y="107537"/>
                  </a:lnTo>
                  <a:lnTo>
                    <a:pt x="31301" y="86667"/>
                  </a:lnTo>
                  <a:cubicBezTo>
                    <a:pt x="33620" y="83189"/>
                    <a:pt x="37967" y="82319"/>
                    <a:pt x="41445" y="84348"/>
                  </a:cubicBezTo>
                  <a:lnTo>
                    <a:pt x="117090" y="132464"/>
                  </a:lnTo>
                  <a:cubicBezTo>
                    <a:pt x="175924" y="169856"/>
                    <a:pt x="207515" y="238552"/>
                    <a:pt x="197371" y="307827"/>
                  </a:cubicBezTo>
                  <a:lnTo>
                    <a:pt x="195633" y="320581"/>
                  </a:lnTo>
                  <a:lnTo>
                    <a:pt x="195633" y="320581"/>
                  </a:lnTo>
                  <a:cubicBezTo>
                    <a:pt x="248961" y="236812"/>
                    <a:pt x="224325" y="125798"/>
                    <a:pt x="140566" y="72464"/>
                  </a:cubicBezTo>
                  <a:lnTo>
                    <a:pt x="75645" y="31014"/>
                  </a:lnTo>
                  <a:cubicBezTo>
                    <a:pt x="72167" y="28696"/>
                    <a:pt x="71297" y="24348"/>
                    <a:pt x="73326" y="20870"/>
                  </a:cubicBezTo>
                  <a:lnTo>
                    <a:pt x="86658" y="0"/>
                  </a:lnTo>
                  <a:lnTo>
                    <a:pt x="6086" y="17971"/>
                  </a:lnTo>
                  <a:cubicBezTo>
                    <a:pt x="2029" y="18841"/>
                    <a:pt x="-580" y="22899"/>
                    <a:pt x="290" y="27246"/>
                  </a:cubicBezTo>
                  <a:close/>
                </a:path>
              </a:pathLst>
            </a:custGeom>
            <a:solidFill>
              <a:schemeClr val="accent5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55004603-263D-DBBD-2E68-46CFEBF03F77}"/>
                </a:ext>
              </a:extLst>
            </p:cNvPr>
            <p:cNvSpPr/>
            <p:nvPr/>
          </p:nvSpPr>
          <p:spPr>
            <a:xfrm>
              <a:off x="4943167" y="1456172"/>
              <a:ext cx="3183030" cy="1260975"/>
            </a:xfrm>
            <a:custGeom>
              <a:avLst/>
              <a:gdLst>
                <a:gd name="connsiteX0" fmla="*/ 352718 w 357501"/>
                <a:gd name="connsiteY0" fmla="*/ 26667 h 141626"/>
                <a:gd name="connsiteX1" fmla="*/ 274465 w 357501"/>
                <a:gd name="connsiteY1" fmla="*/ 0 h 141626"/>
                <a:gd name="connsiteX2" fmla="*/ 285479 w 357501"/>
                <a:gd name="connsiteY2" fmla="*/ 22319 h 141626"/>
                <a:gd name="connsiteX3" fmla="*/ 282000 w 357501"/>
                <a:gd name="connsiteY3" fmla="*/ 32174 h 141626"/>
                <a:gd name="connsiteX4" fmla="*/ 201429 w 357501"/>
                <a:gd name="connsiteY4" fmla="*/ 71595 h 141626"/>
                <a:gd name="connsiteX5" fmla="*/ 9854 w 357501"/>
                <a:gd name="connsiteY5" fmla="*/ 48986 h 141626"/>
                <a:gd name="connsiteX6" fmla="*/ 0 w 357501"/>
                <a:gd name="connsiteY6" fmla="*/ 40870 h 141626"/>
                <a:gd name="connsiteX7" fmla="*/ 0 w 357501"/>
                <a:gd name="connsiteY7" fmla="*/ 40870 h 141626"/>
                <a:gd name="connsiteX8" fmla="*/ 240556 w 357501"/>
                <a:gd name="connsiteY8" fmla="*/ 123189 h 141626"/>
                <a:gd name="connsiteX9" fmla="*/ 309534 w 357501"/>
                <a:gd name="connsiteY9" fmla="*/ 89276 h 141626"/>
                <a:gd name="connsiteX10" fmla="*/ 319388 w 357501"/>
                <a:gd name="connsiteY10" fmla="*/ 92754 h 141626"/>
                <a:gd name="connsiteX11" fmla="*/ 330402 w 357501"/>
                <a:gd name="connsiteY11" fmla="*/ 115073 h 141626"/>
                <a:gd name="connsiteX12" fmla="*/ 357065 w 357501"/>
                <a:gd name="connsiteY12" fmla="*/ 36812 h 141626"/>
                <a:gd name="connsiteX13" fmla="*/ 352428 w 357501"/>
                <a:gd name="connsiteY13" fmla="*/ 26957 h 141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57501" h="141626">
                  <a:moveTo>
                    <a:pt x="352718" y="26667"/>
                  </a:moveTo>
                  <a:lnTo>
                    <a:pt x="274465" y="0"/>
                  </a:lnTo>
                  <a:lnTo>
                    <a:pt x="285479" y="22319"/>
                  </a:lnTo>
                  <a:cubicBezTo>
                    <a:pt x="287218" y="26087"/>
                    <a:pt x="285479" y="30435"/>
                    <a:pt x="282000" y="32174"/>
                  </a:cubicBezTo>
                  <a:lnTo>
                    <a:pt x="201429" y="71595"/>
                  </a:lnTo>
                  <a:cubicBezTo>
                    <a:pt x="138827" y="102319"/>
                    <a:pt x="63762" y="93624"/>
                    <a:pt x="9854" y="48986"/>
                  </a:cubicBezTo>
                  <a:lnTo>
                    <a:pt x="0" y="40870"/>
                  </a:lnTo>
                  <a:lnTo>
                    <a:pt x="0" y="40870"/>
                  </a:lnTo>
                  <a:cubicBezTo>
                    <a:pt x="43764" y="130145"/>
                    <a:pt x="151579" y="166957"/>
                    <a:pt x="240556" y="123189"/>
                  </a:cubicBezTo>
                  <a:lnTo>
                    <a:pt x="309534" y="89276"/>
                  </a:lnTo>
                  <a:cubicBezTo>
                    <a:pt x="313302" y="87537"/>
                    <a:pt x="317649" y="89276"/>
                    <a:pt x="319388" y="92754"/>
                  </a:cubicBezTo>
                  <a:lnTo>
                    <a:pt x="330402" y="115073"/>
                  </a:lnTo>
                  <a:lnTo>
                    <a:pt x="357065" y="36812"/>
                  </a:lnTo>
                  <a:cubicBezTo>
                    <a:pt x="358515" y="32754"/>
                    <a:pt x="356196" y="28406"/>
                    <a:pt x="352428" y="26957"/>
                  </a:cubicBez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pic>
          <p:nvPicPr>
            <p:cNvPr id="44" name="Graphic 43" descr="Hourglass 30% with solid fill">
              <a:extLst>
                <a:ext uri="{FF2B5EF4-FFF2-40B4-BE49-F238E27FC236}">
                  <a16:creationId xmlns:a16="http://schemas.microsoft.com/office/drawing/2014/main" id="{C45E3C18-4133-6149-32D9-03693560BD5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182974" y="2086659"/>
              <a:ext cx="380354" cy="380354"/>
            </a:xfrm>
            <a:prstGeom prst="rect">
              <a:avLst/>
            </a:prstGeom>
          </p:spPr>
        </p:pic>
        <p:pic>
          <p:nvPicPr>
            <p:cNvPr id="45" name="Graphic 44" descr="Lightbulb with solid fill">
              <a:extLst>
                <a:ext uri="{FF2B5EF4-FFF2-40B4-BE49-F238E27FC236}">
                  <a16:creationId xmlns:a16="http://schemas.microsoft.com/office/drawing/2014/main" id="{15A2B501-7367-3E0B-FE41-DEE36D9C4DF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617326" y="1706305"/>
              <a:ext cx="380354" cy="380354"/>
            </a:xfrm>
            <a:prstGeom prst="rect">
              <a:avLst/>
            </a:prstGeom>
          </p:spPr>
        </p:pic>
        <p:pic>
          <p:nvPicPr>
            <p:cNvPr id="46" name="Graphic 45" descr="Research with solid fill">
              <a:extLst>
                <a:ext uri="{FF2B5EF4-FFF2-40B4-BE49-F238E27FC236}">
                  <a16:creationId xmlns:a16="http://schemas.microsoft.com/office/drawing/2014/main" id="{5D820AD5-53B0-5E9D-EABD-2F2FDFD0C97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287350" y="4792206"/>
              <a:ext cx="380354" cy="380354"/>
            </a:xfrm>
            <a:prstGeom prst="rect">
              <a:avLst/>
            </a:prstGeom>
          </p:spPr>
        </p:pic>
        <p:pic>
          <p:nvPicPr>
            <p:cNvPr id="47" name="Graphic 46" descr="Trophy">
              <a:extLst>
                <a:ext uri="{FF2B5EF4-FFF2-40B4-BE49-F238E27FC236}">
                  <a16:creationId xmlns:a16="http://schemas.microsoft.com/office/drawing/2014/main" id="{2D0922EC-EE69-7806-5CC0-032A8807CF9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884166" y="2735481"/>
              <a:ext cx="630934" cy="630934"/>
            </a:xfrm>
            <a:prstGeom prst="rect">
              <a:avLst/>
            </a:prstGeom>
          </p:spPr>
        </p:pic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D40D907-9323-1739-87EC-CDB3199C9E82}"/>
                </a:ext>
              </a:extLst>
            </p:cNvPr>
            <p:cNvSpPr txBox="1"/>
            <p:nvPr/>
          </p:nvSpPr>
          <p:spPr>
            <a:xfrm>
              <a:off x="7119707" y="1847987"/>
              <a:ext cx="687796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>
                  <a:solidFill>
                    <a:schemeClr val="tx2"/>
                  </a:solidFill>
                </a:rPr>
                <a:t>01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721933EE-93A9-F691-4D6F-2A71CE2A0E87}"/>
                </a:ext>
              </a:extLst>
            </p:cNvPr>
            <p:cNvSpPr txBox="1"/>
            <p:nvPr/>
          </p:nvSpPr>
          <p:spPr>
            <a:xfrm>
              <a:off x="6133629" y="4419394"/>
              <a:ext cx="687796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>
                  <a:solidFill>
                    <a:schemeClr val="tx2"/>
                  </a:solidFill>
                </a:rPr>
                <a:t>02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1E949E91-CDF1-3A5E-2DCC-34C39160D815}"/>
                </a:ext>
              </a:extLst>
            </p:cNvPr>
            <p:cNvSpPr txBox="1"/>
            <p:nvPr/>
          </p:nvSpPr>
          <p:spPr>
            <a:xfrm>
              <a:off x="4336602" y="2273968"/>
              <a:ext cx="687796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>
                  <a:solidFill>
                    <a:schemeClr val="tx2"/>
                  </a:solidFill>
                </a:rPr>
                <a:t>03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ADE5001-2A7F-0D06-758B-64F1F84B6A8B}"/>
              </a:ext>
            </a:extLst>
          </p:cNvPr>
          <p:cNvGrpSpPr/>
          <p:nvPr/>
        </p:nvGrpSpPr>
        <p:grpSpPr>
          <a:xfrm>
            <a:off x="465440" y="3645459"/>
            <a:ext cx="2926080" cy="1290153"/>
            <a:chOff x="332936" y="2947244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7284AE5-70AA-7656-6E9B-18A92DF27F6D}"/>
                </a:ext>
              </a:extLst>
            </p:cNvPr>
            <p:cNvSpPr txBox="1"/>
            <p:nvPr/>
          </p:nvSpPr>
          <p:spPr>
            <a:xfrm>
              <a:off x="332936" y="294724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ABA9380-9E79-B91D-8EFC-974D288228F2}"/>
                </a:ext>
              </a:extLst>
            </p:cNvPr>
            <p:cNvSpPr txBox="1"/>
            <p:nvPr/>
          </p:nvSpPr>
          <p:spPr>
            <a:xfrm>
              <a:off x="332936" y="3406400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F5598E7-F9DD-26E7-F347-90A0EDE6CFC1}"/>
              </a:ext>
            </a:extLst>
          </p:cNvPr>
          <p:cNvGrpSpPr/>
          <p:nvPr/>
        </p:nvGrpSpPr>
        <p:grpSpPr>
          <a:xfrm>
            <a:off x="8800481" y="2815019"/>
            <a:ext cx="2926080" cy="1290153"/>
            <a:chOff x="8921977" y="1242150"/>
            <a:chExt cx="2926080" cy="129015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F95AA5C-F8C0-E2D1-BE54-C94867A704C2}"/>
                </a:ext>
              </a:extLst>
            </p:cNvPr>
            <p:cNvSpPr txBox="1"/>
            <p:nvPr/>
          </p:nvSpPr>
          <p:spPr>
            <a:xfrm>
              <a:off x="8921977" y="124215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8A8F9E0-0F38-AF73-96BB-156F15177BC6}"/>
                </a:ext>
              </a:extLst>
            </p:cNvPr>
            <p:cNvSpPr txBox="1"/>
            <p:nvPr/>
          </p:nvSpPr>
          <p:spPr>
            <a:xfrm>
              <a:off x="8921977" y="1701306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2FE5A78-5E61-620B-B0AA-F2ABC298D470}"/>
              </a:ext>
            </a:extLst>
          </p:cNvPr>
          <p:cNvGrpSpPr/>
          <p:nvPr/>
        </p:nvGrpSpPr>
        <p:grpSpPr>
          <a:xfrm>
            <a:off x="465440" y="1940365"/>
            <a:ext cx="2926080" cy="1290153"/>
            <a:chOff x="332936" y="2627766"/>
            <a:chExt cx="2926080" cy="1290153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5FA70D7-2E36-7E32-8CB7-D5F3505992F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B5B19F25-9A1C-E1F7-7438-8C983C22CDD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21317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9461</TotalTime>
  <Words>302</Words>
  <Application>Microsoft Office PowerPoint</Application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Custom Design</vt:lpstr>
      <vt:lpstr>3-Step Arrow Cycle Process – Slide Template</vt:lpstr>
      <vt:lpstr>3-Step Arrow Cycle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3-Step Arrow Cycle Process</dc:title>
  <dc:creator>PresentationGO.com</dc:creator>
  <dc:description>© Copyright PresentationGO.com - Do not distribute or sale without written permission.</dc:description>
  <cp:lastModifiedBy>Christophe Barroche</cp:lastModifiedBy>
  <cp:revision>41</cp:revision>
  <dcterms:created xsi:type="dcterms:W3CDTF">2014-11-26T05:14:11Z</dcterms:created>
  <dcterms:modified xsi:type="dcterms:W3CDTF">2024-04-22T18:39:28Z</dcterms:modified>
  <cp:category>Charts &amp; Diagrams</cp:category>
</cp:coreProperties>
</file>