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698" y="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3534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3-Step Circle Cycle – Slide Template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7EC023F-5FFE-471E-9EF7-429B904A307C}"/>
              </a:ext>
            </a:extLst>
          </p:cNvPr>
          <p:cNvGrpSpPr/>
          <p:nvPr/>
        </p:nvGrpSpPr>
        <p:grpSpPr>
          <a:xfrm>
            <a:off x="7145902" y="4032057"/>
            <a:ext cx="1770450" cy="1413892"/>
            <a:chOff x="8921977" y="4001571"/>
            <a:chExt cx="2926080" cy="1885188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E11282D6-8A08-4BDE-B524-652BEDF43830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03. Lorem Ipsum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68252C23-CE75-4941-B4DF-F40F015065E7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13542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DD59290C-D943-45E7-907D-C96A7FB8D01A}"/>
              </a:ext>
            </a:extLst>
          </p:cNvPr>
          <p:cNvGrpSpPr/>
          <p:nvPr/>
        </p:nvGrpSpPr>
        <p:grpSpPr>
          <a:xfrm>
            <a:off x="227648" y="4032057"/>
            <a:ext cx="1770450" cy="1413892"/>
            <a:chOff x="332936" y="4580523"/>
            <a:chExt cx="2926080" cy="1885188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1F799DF1-63B6-45FA-A323-96A52B646129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02. Lorem Ipsum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822FA533-C41F-4845-BAA8-F8C9D7874600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13542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9876DD14-556C-4263-A829-3C856BBBBC1F}"/>
              </a:ext>
            </a:extLst>
          </p:cNvPr>
          <p:cNvGrpSpPr/>
          <p:nvPr/>
        </p:nvGrpSpPr>
        <p:grpSpPr>
          <a:xfrm>
            <a:off x="6259366" y="1688156"/>
            <a:ext cx="2194560" cy="1260003"/>
            <a:chOff x="8921977" y="1394910"/>
            <a:chExt cx="2926080" cy="1680003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BA62E0B7-FC98-40CF-87A1-8C268B8FB0B7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01. Lorem Ipsum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5DA5EEA8-1D7E-4910-B87D-2F4637EEE464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AA18F8B3-BF99-4150-B7DB-3F83D6635C02}"/>
              </a:ext>
            </a:extLst>
          </p:cNvPr>
          <p:cNvGrpSpPr/>
          <p:nvPr/>
        </p:nvGrpSpPr>
        <p:grpSpPr>
          <a:xfrm>
            <a:off x="690075" y="1688158"/>
            <a:ext cx="2194560" cy="1260003"/>
            <a:chOff x="332936" y="2555951"/>
            <a:chExt cx="2926080" cy="1680003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6A7B9B71-297A-4AAA-8949-120E1AC13371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01. Lorem Ipsum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4F69F827-41D8-4E73-AE46-99E61367EA08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54EAADB7-8C15-450D-B53E-C2075060AC6B}"/>
              </a:ext>
            </a:extLst>
          </p:cNvPr>
          <p:cNvGrpSpPr/>
          <p:nvPr/>
        </p:nvGrpSpPr>
        <p:grpSpPr>
          <a:xfrm>
            <a:off x="2182557" y="1340286"/>
            <a:ext cx="4778886" cy="4453002"/>
            <a:chOff x="2182557" y="1340286"/>
            <a:chExt cx="4778886" cy="4453002"/>
          </a:xfrm>
        </p:grpSpPr>
        <p:sp>
          <p:nvSpPr>
            <p:cNvPr id="3" name="Shape">
              <a:extLst>
                <a:ext uri="{FF2B5EF4-FFF2-40B4-BE49-F238E27FC236}">
                  <a16:creationId xmlns:a16="http://schemas.microsoft.com/office/drawing/2014/main" id="{98C82C09-9D3A-4B85-8250-B79302A9E653}"/>
                </a:ext>
              </a:extLst>
            </p:cNvPr>
            <p:cNvSpPr/>
            <p:nvPr/>
          </p:nvSpPr>
          <p:spPr>
            <a:xfrm>
              <a:off x="2182557" y="3277115"/>
              <a:ext cx="2798471" cy="2502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0" h="21080" extrusionOk="0">
                  <a:moveTo>
                    <a:pt x="21113" y="803"/>
                  </a:moveTo>
                  <a:lnTo>
                    <a:pt x="20414" y="544"/>
                  </a:lnTo>
                  <a:cubicBezTo>
                    <a:pt x="20298" y="492"/>
                    <a:pt x="20181" y="622"/>
                    <a:pt x="20228" y="751"/>
                  </a:cubicBezTo>
                  <a:lnTo>
                    <a:pt x="20298" y="984"/>
                  </a:lnTo>
                  <a:cubicBezTo>
                    <a:pt x="18830" y="1450"/>
                    <a:pt x="17315" y="1399"/>
                    <a:pt x="15917" y="881"/>
                  </a:cubicBezTo>
                  <a:cubicBezTo>
                    <a:pt x="15684" y="803"/>
                    <a:pt x="15474" y="699"/>
                    <a:pt x="15265" y="596"/>
                  </a:cubicBezTo>
                  <a:cubicBezTo>
                    <a:pt x="15055" y="492"/>
                    <a:pt x="14845" y="388"/>
                    <a:pt x="14636" y="259"/>
                  </a:cubicBezTo>
                  <a:cubicBezTo>
                    <a:pt x="14496" y="181"/>
                    <a:pt x="14356" y="78"/>
                    <a:pt x="14239" y="0"/>
                  </a:cubicBezTo>
                  <a:lnTo>
                    <a:pt x="14006" y="440"/>
                  </a:lnTo>
                  <a:lnTo>
                    <a:pt x="11909" y="4377"/>
                  </a:lnTo>
                  <a:cubicBezTo>
                    <a:pt x="11700" y="4247"/>
                    <a:pt x="11490" y="4144"/>
                    <a:pt x="11280" y="4040"/>
                  </a:cubicBezTo>
                  <a:cubicBezTo>
                    <a:pt x="11070" y="3937"/>
                    <a:pt x="10837" y="3833"/>
                    <a:pt x="10628" y="3755"/>
                  </a:cubicBezTo>
                  <a:cubicBezTo>
                    <a:pt x="10488" y="3704"/>
                    <a:pt x="10348" y="3652"/>
                    <a:pt x="10185" y="3600"/>
                  </a:cubicBezTo>
                  <a:cubicBezTo>
                    <a:pt x="8111" y="2953"/>
                    <a:pt x="5968" y="3237"/>
                    <a:pt x="4080" y="4403"/>
                  </a:cubicBezTo>
                  <a:cubicBezTo>
                    <a:pt x="3964" y="4481"/>
                    <a:pt x="3847" y="4558"/>
                    <a:pt x="3731" y="4636"/>
                  </a:cubicBezTo>
                  <a:cubicBezTo>
                    <a:pt x="3707" y="4636"/>
                    <a:pt x="3707" y="4662"/>
                    <a:pt x="3684" y="4662"/>
                  </a:cubicBezTo>
                  <a:cubicBezTo>
                    <a:pt x="3591" y="4740"/>
                    <a:pt x="3498" y="4791"/>
                    <a:pt x="3404" y="4869"/>
                  </a:cubicBezTo>
                  <a:cubicBezTo>
                    <a:pt x="3404" y="4869"/>
                    <a:pt x="3404" y="4869"/>
                    <a:pt x="3404" y="4869"/>
                  </a:cubicBezTo>
                  <a:cubicBezTo>
                    <a:pt x="1913" y="6035"/>
                    <a:pt x="818" y="7744"/>
                    <a:pt x="305" y="9738"/>
                  </a:cubicBezTo>
                  <a:cubicBezTo>
                    <a:pt x="-207" y="11732"/>
                    <a:pt x="-67" y="13804"/>
                    <a:pt x="678" y="15695"/>
                  </a:cubicBezTo>
                  <a:cubicBezTo>
                    <a:pt x="678" y="15695"/>
                    <a:pt x="678" y="15695"/>
                    <a:pt x="678" y="15695"/>
                  </a:cubicBezTo>
                  <a:cubicBezTo>
                    <a:pt x="725" y="15824"/>
                    <a:pt x="771" y="15928"/>
                    <a:pt x="818" y="16058"/>
                  </a:cubicBezTo>
                  <a:cubicBezTo>
                    <a:pt x="818" y="16083"/>
                    <a:pt x="841" y="16109"/>
                    <a:pt x="841" y="16109"/>
                  </a:cubicBezTo>
                  <a:cubicBezTo>
                    <a:pt x="911" y="16239"/>
                    <a:pt x="958" y="16368"/>
                    <a:pt x="1028" y="16524"/>
                  </a:cubicBezTo>
                  <a:cubicBezTo>
                    <a:pt x="1098" y="16653"/>
                    <a:pt x="1168" y="16783"/>
                    <a:pt x="1237" y="16912"/>
                  </a:cubicBezTo>
                  <a:cubicBezTo>
                    <a:pt x="1237" y="16938"/>
                    <a:pt x="1261" y="16938"/>
                    <a:pt x="1261" y="16964"/>
                  </a:cubicBezTo>
                  <a:cubicBezTo>
                    <a:pt x="1331" y="17068"/>
                    <a:pt x="1377" y="17171"/>
                    <a:pt x="1447" y="17301"/>
                  </a:cubicBezTo>
                  <a:cubicBezTo>
                    <a:pt x="1447" y="17301"/>
                    <a:pt x="1447" y="17301"/>
                    <a:pt x="1447" y="17301"/>
                  </a:cubicBezTo>
                  <a:cubicBezTo>
                    <a:pt x="2496" y="18984"/>
                    <a:pt x="4034" y="20176"/>
                    <a:pt x="5828" y="20745"/>
                  </a:cubicBezTo>
                  <a:lnTo>
                    <a:pt x="5828" y="20745"/>
                  </a:lnTo>
                  <a:cubicBezTo>
                    <a:pt x="7808" y="21367"/>
                    <a:pt x="9999" y="21134"/>
                    <a:pt x="11933" y="19942"/>
                  </a:cubicBezTo>
                  <a:cubicBezTo>
                    <a:pt x="13867" y="18725"/>
                    <a:pt x="15171" y="16783"/>
                    <a:pt x="15731" y="14581"/>
                  </a:cubicBezTo>
                  <a:lnTo>
                    <a:pt x="15731" y="14581"/>
                  </a:lnTo>
                  <a:cubicBezTo>
                    <a:pt x="15754" y="14529"/>
                    <a:pt x="15754" y="14478"/>
                    <a:pt x="15777" y="14400"/>
                  </a:cubicBezTo>
                  <a:cubicBezTo>
                    <a:pt x="15824" y="14245"/>
                    <a:pt x="15707" y="14063"/>
                    <a:pt x="15544" y="14063"/>
                  </a:cubicBezTo>
                  <a:lnTo>
                    <a:pt x="15544" y="14063"/>
                  </a:lnTo>
                  <a:cubicBezTo>
                    <a:pt x="15428" y="14063"/>
                    <a:pt x="15335" y="14141"/>
                    <a:pt x="15311" y="14271"/>
                  </a:cubicBezTo>
                  <a:cubicBezTo>
                    <a:pt x="14822" y="16394"/>
                    <a:pt x="13564" y="18311"/>
                    <a:pt x="11700" y="19476"/>
                  </a:cubicBezTo>
                  <a:cubicBezTo>
                    <a:pt x="8298" y="21600"/>
                    <a:pt x="4034" y="20486"/>
                    <a:pt x="1820" y="17016"/>
                  </a:cubicBezTo>
                  <a:cubicBezTo>
                    <a:pt x="1820" y="17016"/>
                    <a:pt x="1820" y="17016"/>
                    <a:pt x="1820" y="17016"/>
                  </a:cubicBezTo>
                  <a:cubicBezTo>
                    <a:pt x="1750" y="16912"/>
                    <a:pt x="1703" y="16809"/>
                    <a:pt x="1634" y="16705"/>
                  </a:cubicBezTo>
                  <a:cubicBezTo>
                    <a:pt x="1634" y="16679"/>
                    <a:pt x="1610" y="16679"/>
                    <a:pt x="1610" y="16653"/>
                  </a:cubicBezTo>
                  <a:cubicBezTo>
                    <a:pt x="1540" y="16524"/>
                    <a:pt x="1470" y="16420"/>
                    <a:pt x="1424" y="16291"/>
                  </a:cubicBezTo>
                  <a:cubicBezTo>
                    <a:pt x="1354" y="16161"/>
                    <a:pt x="1307" y="16032"/>
                    <a:pt x="1237" y="15902"/>
                  </a:cubicBezTo>
                  <a:cubicBezTo>
                    <a:pt x="1237" y="15876"/>
                    <a:pt x="1214" y="15876"/>
                    <a:pt x="1214" y="15850"/>
                  </a:cubicBezTo>
                  <a:cubicBezTo>
                    <a:pt x="1168" y="15747"/>
                    <a:pt x="1121" y="15617"/>
                    <a:pt x="1074" y="15514"/>
                  </a:cubicBezTo>
                  <a:cubicBezTo>
                    <a:pt x="1074" y="15514"/>
                    <a:pt x="1074" y="15514"/>
                    <a:pt x="1074" y="15514"/>
                  </a:cubicBezTo>
                  <a:cubicBezTo>
                    <a:pt x="-347" y="11888"/>
                    <a:pt x="725" y="7614"/>
                    <a:pt x="3637" y="5309"/>
                  </a:cubicBezTo>
                  <a:cubicBezTo>
                    <a:pt x="3637" y="5309"/>
                    <a:pt x="3637" y="5309"/>
                    <a:pt x="3637" y="5309"/>
                  </a:cubicBezTo>
                  <a:cubicBezTo>
                    <a:pt x="3731" y="5232"/>
                    <a:pt x="3824" y="5180"/>
                    <a:pt x="3917" y="5102"/>
                  </a:cubicBezTo>
                  <a:cubicBezTo>
                    <a:pt x="3940" y="5102"/>
                    <a:pt x="3940" y="5076"/>
                    <a:pt x="3964" y="5076"/>
                  </a:cubicBezTo>
                  <a:cubicBezTo>
                    <a:pt x="4080" y="4999"/>
                    <a:pt x="4173" y="4921"/>
                    <a:pt x="4290" y="4869"/>
                  </a:cubicBezTo>
                  <a:cubicBezTo>
                    <a:pt x="6061" y="3781"/>
                    <a:pt x="8088" y="3496"/>
                    <a:pt x="10022" y="4092"/>
                  </a:cubicBezTo>
                  <a:cubicBezTo>
                    <a:pt x="10138" y="4118"/>
                    <a:pt x="10232" y="4170"/>
                    <a:pt x="10348" y="4196"/>
                  </a:cubicBezTo>
                  <a:cubicBezTo>
                    <a:pt x="10581" y="4273"/>
                    <a:pt x="10791" y="4377"/>
                    <a:pt x="11001" y="4481"/>
                  </a:cubicBezTo>
                  <a:cubicBezTo>
                    <a:pt x="11210" y="4584"/>
                    <a:pt x="11420" y="4688"/>
                    <a:pt x="11630" y="4817"/>
                  </a:cubicBezTo>
                  <a:cubicBezTo>
                    <a:pt x="11770" y="4895"/>
                    <a:pt x="11909" y="4999"/>
                    <a:pt x="12026" y="5076"/>
                  </a:cubicBezTo>
                  <a:lnTo>
                    <a:pt x="12259" y="4636"/>
                  </a:lnTo>
                  <a:lnTo>
                    <a:pt x="14356" y="699"/>
                  </a:lnTo>
                  <a:cubicBezTo>
                    <a:pt x="14566" y="829"/>
                    <a:pt x="14775" y="932"/>
                    <a:pt x="14985" y="1036"/>
                  </a:cubicBezTo>
                  <a:cubicBezTo>
                    <a:pt x="15195" y="1140"/>
                    <a:pt x="15428" y="1243"/>
                    <a:pt x="15637" y="1321"/>
                  </a:cubicBezTo>
                  <a:cubicBezTo>
                    <a:pt x="17152" y="1891"/>
                    <a:pt x="18830" y="1968"/>
                    <a:pt x="20437" y="1450"/>
                  </a:cubicBezTo>
                  <a:lnTo>
                    <a:pt x="20507" y="1658"/>
                  </a:lnTo>
                  <a:cubicBezTo>
                    <a:pt x="20554" y="1787"/>
                    <a:pt x="20717" y="1813"/>
                    <a:pt x="20787" y="1683"/>
                  </a:cubicBezTo>
                  <a:lnTo>
                    <a:pt x="21160" y="984"/>
                  </a:lnTo>
                  <a:cubicBezTo>
                    <a:pt x="21253" y="958"/>
                    <a:pt x="21206" y="829"/>
                    <a:pt x="21113" y="803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" name="Shape">
              <a:extLst>
                <a:ext uri="{FF2B5EF4-FFF2-40B4-BE49-F238E27FC236}">
                  <a16:creationId xmlns:a16="http://schemas.microsoft.com/office/drawing/2014/main" id="{6BD9C2AA-BEBF-4DD9-B83C-E4228B941918}"/>
                </a:ext>
              </a:extLst>
            </p:cNvPr>
            <p:cNvSpPr/>
            <p:nvPr/>
          </p:nvSpPr>
          <p:spPr>
            <a:xfrm>
              <a:off x="3504520" y="1340286"/>
              <a:ext cx="2118220" cy="32257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5" extrusionOk="0">
                  <a:moveTo>
                    <a:pt x="16459" y="13104"/>
                  </a:moveTo>
                  <a:cubicBezTo>
                    <a:pt x="16741" y="13001"/>
                    <a:pt x="16992" y="12878"/>
                    <a:pt x="17242" y="12754"/>
                  </a:cubicBezTo>
                  <a:cubicBezTo>
                    <a:pt x="17493" y="12631"/>
                    <a:pt x="17744" y="12507"/>
                    <a:pt x="17995" y="12363"/>
                  </a:cubicBezTo>
                  <a:cubicBezTo>
                    <a:pt x="18152" y="12281"/>
                    <a:pt x="18308" y="12178"/>
                    <a:pt x="18434" y="12096"/>
                  </a:cubicBezTo>
                  <a:cubicBezTo>
                    <a:pt x="20471" y="10759"/>
                    <a:pt x="21600" y="8990"/>
                    <a:pt x="21600" y="7097"/>
                  </a:cubicBezTo>
                  <a:cubicBezTo>
                    <a:pt x="21600" y="6974"/>
                    <a:pt x="21600" y="6850"/>
                    <a:pt x="21600" y="6727"/>
                  </a:cubicBezTo>
                  <a:cubicBezTo>
                    <a:pt x="21600" y="6706"/>
                    <a:pt x="21600" y="6686"/>
                    <a:pt x="21600" y="6665"/>
                  </a:cubicBezTo>
                  <a:cubicBezTo>
                    <a:pt x="21600" y="6562"/>
                    <a:pt x="21569" y="6459"/>
                    <a:pt x="21569" y="6357"/>
                  </a:cubicBezTo>
                  <a:cubicBezTo>
                    <a:pt x="21569" y="6357"/>
                    <a:pt x="21569" y="6357"/>
                    <a:pt x="21569" y="6336"/>
                  </a:cubicBezTo>
                  <a:cubicBezTo>
                    <a:pt x="21318" y="4731"/>
                    <a:pt x="20252" y="3230"/>
                    <a:pt x="18465" y="2057"/>
                  </a:cubicBezTo>
                  <a:cubicBezTo>
                    <a:pt x="16678" y="885"/>
                    <a:pt x="14421" y="185"/>
                    <a:pt x="11944" y="21"/>
                  </a:cubicBezTo>
                  <a:cubicBezTo>
                    <a:pt x="11944" y="21"/>
                    <a:pt x="11944" y="21"/>
                    <a:pt x="11944" y="21"/>
                  </a:cubicBezTo>
                  <a:cubicBezTo>
                    <a:pt x="11788" y="0"/>
                    <a:pt x="11631" y="0"/>
                    <a:pt x="11474" y="0"/>
                  </a:cubicBezTo>
                  <a:cubicBezTo>
                    <a:pt x="11443" y="0"/>
                    <a:pt x="11411" y="0"/>
                    <a:pt x="11380" y="0"/>
                  </a:cubicBezTo>
                  <a:cubicBezTo>
                    <a:pt x="11192" y="0"/>
                    <a:pt x="11004" y="0"/>
                    <a:pt x="10816" y="0"/>
                  </a:cubicBezTo>
                  <a:cubicBezTo>
                    <a:pt x="10628" y="0"/>
                    <a:pt x="10439" y="0"/>
                    <a:pt x="10251" y="0"/>
                  </a:cubicBezTo>
                  <a:cubicBezTo>
                    <a:pt x="10220" y="0"/>
                    <a:pt x="10189" y="0"/>
                    <a:pt x="10157" y="0"/>
                  </a:cubicBezTo>
                  <a:cubicBezTo>
                    <a:pt x="10001" y="0"/>
                    <a:pt x="9844" y="21"/>
                    <a:pt x="9687" y="21"/>
                  </a:cubicBezTo>
                  <a:cubicBezTo>
                    <a:pt x="9687" y="21"/>
                    <a:pt x="9687" y="21"/>
                    <a:pt x="9687" y="21"/>
                  </a:cubicBezTo>
                  <a:cubicBezTo>
                    <a:pt x="7210" y="185"/>
                    <a:pt x="4953" y="885"/>
                    <a:pt x="3166" y="2057"/>
                  </a:cubicBezTo>
                  <a:lnTo>
                    <a:pt x="3166" y="2057"/>
                  </a:lnTo>
                  <a:cubicBezTo>
                    <a:pt x="1223" y="3333"/>
                    <a:pt x="0" y="5102"/>
                    <a:pt x="0" y="7056"/>
                  </a:cubicBezTo>
                  <a:cubicBezTo>
                    <a:pt x="0" y="9010"/>
                    <a:pt x="1223" y="10779"/>
                    <a:pt x="3166" y="12055"/>
                  </a:cubicBezTo>
                  <a:lnTo>
                    <a:pt x="3166" y="12055"/>
                  </a:lnTo>
                  <a:cubicBezTo>
                    <a:pt x="3229" y="12096"/>
                    <a:pt x="3260" y="12117"/>
                    <a:pt x="3323" y="12158"/>
                  </a:cubicBezTo>
                  <a:cubicBezTo>
                    <a:pt x="3480" y="12261"/>
                    <a:pt x="3731" y="12219"/>
                    <a:pt x="3825" y="12117"/>
                  </a:cubicBezTo>
                  <a:lnTo>
                    <a:pt x="3825" y="12117"/>
                  </a:lnTo>
                  <a:cubicBezTo>
                    <a:pt x="3887" y="12034"/>
                    <a:pt x="3887" y="11931"/>
                    <a:pt x="3762" y="11870"/>
                  </a:cubicBezTo>
                  <a:cubicBezTo>
                    <a:pt x="1850" y="10656"/>
                    <a:pt x="627" y="8949"/>
                    <a:pt x="627" y="7056"/>
                  </a:cubicBezTo>
                  <a:cubicBezTo>
                    <a:pt x="627" y="3621"/>
                    <a:pt x="4640" y="761"/>
                    <a:pt x="9750" y="411"/>
                  </a:cubicBezTo>
                  <a:cubicBezTo>
                    <a:pt x="9750" y="411"/>
                    <a:pt x="9750" y="411"/>
                    <a:pt x="9781" y="411"/>
                  </a:cubicBezTo>
                  <a:cubicBezTo>
                    <a:pt x="9938" y="411"/>
                    <a:pt x="10063" y="391"/>
                    <a:pt x="10220" y="391"/>
                  </a:cubicBezTo>
                  <a:cubicBezTo>
                    <a:pt x="10251" y="391"/>
                    <a:pt x="10283" y="391"/>
                    <a:pt x="10283" y="391"/>
                  </a:cubicBezTo>
                  <a:cubicBezTo>
                    <a:pt x="10439" y="391"/>
                    <a:pt x="10628" y="391"/>
                    <a:pt x="10816" y="391"/>
                  </a:cubicBezTo>
                  <a:cubicBezTo>
                    <a:pt x="11004" y="391"/>
                    <a:pt x="11161" y="391"/>
                    <a:pt x="11349" y="391"/>
                  </a:cubicBezTo>
                  <a:cubicBezTo>
                    <a:pt x="11380" y="391"/>
                    <a:pt x="11411" y="391"/>
                    <a:pt x="11411" y="391"/>
                  </a:cubicBezTo>
                  <a:cubicBezTo>
                    <a:pt x="11568" y="391"/>
                    <a:pt x="11725" y="411"/>
                    <a:pt x="11850" y="411"/>
                  </a:cubicBezTo>
                  <a:cubicBezTo>
                    <a:pt x="11850" y="411"/>
                    <a:pt x="11850" y="411"/>
                    <a:pt x="11882" y="411"/>
                  </a:cubicBezTo>
                  <a:cubicBezTo>
                    <a:pt x="16647" y="741"/>
                    <a:pt x="20440" y="3230"/>
                    <a:pt x="20942" y="6357"/>
                  </a:cubicBezTo>
                  <a:cubicBezTo>
                    <a:pt x="20942" y="6357"/>
                    <a:pt x="20942" y="6357"/>
                    <a:pt x="20942" y="6377"/>
                  </a:cubicBezTo>
                  <a:cubicBezTo>
                    <a:pt x="20942" y="6480"/>
                    <a:pt x="20973" y="6562"/>
                    <a:pt x="20973" y="6665"/>
                  </a:cubicBezTo>
                  <a:cubicBezTo>
                    <a:pt x="20973" y="6686"/>
                    <a:pt x="20973" y="6706"/>
                    <a:pt x="20973" y="6706"/>
                  </a:cubicBezTo>
                  <a:cubicBezTo>
                    <a:pt x="20973" y="6809"/>
                    <a:pt x="20973" y="6933"/>
                    <a:pt x="20973" y="7056"/>
                  </a:cubicBezTo>
                  <a:cubicBezTo>
                    <a:pt x="20973" y="8846"/>
                    <a:pt x="19907" y="10512"/>
                    <a:pt x="17995" y="11767"/>
                  </a:cubicBezTo>
                  <a:cubicBezTo>
                    <a:pt x="17901" y="11829"/>
                    <a:pt x="17775" y="11911"/>
                    <a:pt x="17681" y="11973"/>
                  </a:cubicBezTo>
                  <a:cubicBezTo>
                    <a:pt x="17430" y="12117"/>
                    <a:pt x="17211" y="12240"/>
                    <a:pt x="16960" y="12363"/>
                  </a:cubicBezTo>
                  <a:cubicBezTo>
                    <a:pt x="16709" y="12487"/>
                    <a:pt x="16459" y="12610"/>
                    <a:pt x="16176" y="12713"/>
                  </a:cubicBezTo>
                  <a:cubicBezTo>
                    <a:pt x="15988" y="12795"/>
                    <a:pt x="15832" y="12857"/>
                    <a:pt x="15644" y="12919"/>
                  </a:cubicBezTo>
                  <a:lnTo>
                    <a:pt x="15957" y="13269"/>
                  </a:lnTo>
                  <a:lnTo>
                    <a:pt x="18716" y="16416"/>
                  </a:lnTo>
                  <a:cubicBezTo>
                    <a:pt x="18434" y="16519"/>
                    <a:pt x="18183" y="16642"/>
                    <a:pt x="17932" y="16766"/>
                  </a:cubicBezTo>
                  <a:cubicBezTo>
                    <a:pt x="17681" y="16889"/>
                    <a:pt x="17430" y="17033"/>
                    <a:pt x="17211" y="17157"/>
                  </a:cubicBezTo>
                  <a:cubicBezTo>
                    <a:pt x="15581" y="18103"/>
                    <a:pt x="14421" y="19378"/>
                    <a:pt x="13888" y="20818"/>
                  </a:cubicBezTo>
                  <a:lnTo>
                    <a:pt x="13512" y="20818"/>
                  </a:lnTo>
                  <a:cubicBezTo>
                    <a:pt x="13355" y="20818"/>
                    <a:pt x="13230" y="20942"/>
                    <a:pt x="13355" y="21024"/>
                  </a:cubicBezTo>
                  <a:lnTo>
                    <a:pt x="13951" y="21538"/>
                  </a:lnTo>
                  <a:cubicBezTo>
                    <a:pt x="14045" y="21600"/>
                    <a:pt x="14170" y="21600"/>
                    <a:pt x="14264" y="21538"/>
                  </a:cubicBezTo>
                  <a:lnTo>
                    <a:pt x="14891" y="21045"/>
                  </a:lnTo>
                  <a:cubicBezTo>
                    <a:pt x="15017" y="20962"/>
                    <a:pt x="14922" y="20818"/>
                    <a:pt x="14734" y="20818"/>
                  </a:cubicBezTo>
                  <a:lnTo>
                    <a:pt x="14515" y="20818"/>
                  </a:lnTo>
                  <a:cubicBezTo>
                    <a:pt x="15017" y="19522"/>
                    <a:pt x="16051" y="18391"/>
                    <a:pt x="17493" y="17506"/>
                  </a:cubicBezTo>
                  <a:cubicBezTo>
                    <a:pt x="17713" y="17362"/>
                    <a:pt x="17963" y="17239"/>
                    <a:pt x="18214" y="17095"/>
                  </a:cubicBezTo>
                  <a:cubicBezTo>
                    <a:pt x="18465" y="16971"/>
                    <a:pt x="18716" y="16848"/>
                    <a:pt x="18998" y="16745"/>
                  </a:cubicBezTo>
                  <a:cubicBezTo>
                    <a:pt x="19186" y="16663"/>
                    <a:pt x="19343" y="16601"/>
                    <a:pt x="19531" y="16539"/>
                  </a:cubicBezTo>
                  <a:lnTo>
                    <a:pt x="19217" y="16190"/>
                  </a:lnTo>
                  <a:lnTo>
                    <a:pt x="16459" y="13104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 dirty="0"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5E5C0942-7A63-4927-8025-5E84E22F147D}"/>
                </a:ext>
              </a:extLst>
            </p:cNvPr>
            <p:cNvSpPr/>
            <p:nvPr/>
          </p:nvSpPr>
          <p:spPr>
            <a:xfrm>
              <a:off x="3873439" y="3676778"/>
              <a:ext cx="3088004" cy="21165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7" h="20827" extrusionOk="0">
                  <a:moveTo>
                    <a:pt x="20929" y="7658"/>
                  </a:moveTo>
                  <a:lnTo>
                    <a:pt x="20929" y="7658"/>
                  </a:lnTo>
                  <a:cubicBezTo>
                    <a:pt x="20444" y="5086"/>
                    <a:pt x="19263" y="2787"/>
                    <a:pt x="17533" y="1365"/>
                  </a:cubicBezTo>
                  <a:cubicBezTo>
                    <a:pt x="15803" y="-57"/>
                    <a:pt x="13821" y="-329"/>
                    <a:pt x="12028" y="367"/>
                  </a:cubicBezTo>
                  <a:lnTo>
                    <a:pt x="12028" y="367"/>
                  </a:lnTo>
                  <a:cubicBezTo>
                    <a:pt x="11985" y="397"/>
                    <a:pt x="11943" y="397"/>
                    <a:pt x="11880" y="427"/>
                  </a:cubicBezTo>
                  <a:cubicBezTo>
                    <a:pt x="11753" y="488"/>
                    <a:pt x="11690" y="700"/>
                    <a:pt x="11753" y="881"/>
                  </a:cubicBezTo>
                  <a:lnTo>
                    <a:pt x="11753" y="881"/>
                  </a:lnTo>
                  <a:cubicBezTo>
                    <a:pt x="11796" y="1002"/>
                    <a:pt x="11901" y="1063"/>
                    <a:pt x="12006" y="1032"/>
                  </a:cubicBezTo>
                  <a:cubicBezTo>
                    <a:pt x="13736" y="306"/>
                    <a:pt x="15656" y="548"/>
                    <a:pt x="17322" y="1910"/>
                  </a:cubicBezTo>
                  <a:cubicBezTo>
                    <a:pt x="20381" y="4421"/>
                    <a:pt x="21583" y="9836"/>
                    <a:pt x="20191" y="14374"/>
                  </a:cubicBezTo>
                  <a:cubicBezTo>
                    <a:pt x="20191" y="14374"/>
                    <a:pt x="20191" y="14374"/>
                    <a:pt x="20191" y="14404"/>
                  </a:cubicBezTo>
                  <a:cubicBezTo>
                    <a:pt x="20149" y="14525"/>
                    <a:pt x="20106" y="14676"/>
                    <a:pt x="20064" y="14797"/>
                  </a:cubicBezTo>
                  <a:cubicBezTo>
                    <a:pt x="20064" y="14827"/>
                    <a:pt x="20043" y="14827"/>
                    <a:pt x="20043" y="14858"/>
                  </a:cubicBezTo>
                  <a:cubicBezTo>
                    <a:pt x="20001" y="15009"/>
                    <a:pt x="19938" y="15160"/>
                    <a:pt x="19874" y="15311"/>
                  </a:cubicBezTo>
                  <a:cubicBezTo>
                    <a:pt x="19811" y="15463"/>
                    <a:pt x="19748" y="15614"/>
                    <a:pt x="19685" y="15735"/>
                  </a:cubicBezTo>
                  <a:cubicBezTo>
                    <a:pt x="19685" y="15765"/>
                    <a:pt x="19663" y="15765"/>
                    <a:pt x="19663" y="15795"/>
                  </a:cubicBezTo>
                  <a:cubicBezTo>
                    <a:pt x="19600" y="15916"/>
                    <a:pt x="19558" y="16037"/>
                    <a:pt x="19495" y="16158"/>
                  </a:cubicBezTo>
                  <a:cubicBezTo>
                    <a:pt x="19495" y="16158"/>
                    <a:pt x="19495" y="16158"/>
                    <a:pt x="19495" y="16158"/>
                  </a:cubicBezTo>
                  <a:cubicBezTo>
                    <a:pt x="17617" y="19910"/>
                    <a:pt x="14137" y="21271"/>
                    <a:pt x="11184" y="19426"/>
                  </a:cubicBezTo>
                  <a:cubicBezTo>
                    <a:pt x="11184" y="19426"/>
                    <a:pt x="11184" y="19426"/>
                    <a:pt x="11163" y="19426"/>
                  </a:cubicBezTo>
                  <a:cubicBezTo>
                    <a:pt x="11078" y="19365"/>
                    <a:pt x="10973" y="19305"/>
                    <a:pt x="10888" y="19244"/>
                  </a:cubicBezTo>
                  <a:cubicBezTo>
                    <a:pt x="10867" y="19244"/>
                    <a:pt x="10867" y="19214"/>
                    <a:pt x="10846" y="19214"/>
                  </a:cubicBezTo>
                  <a:cubicBezTo>
                    <a:pt x="10741" y="19153"/>
                    <a:pt x="10635" y="19063"/>
                    <a:pt x="10530" y="18972"/>
                  </a:cubicBezTo>
                  <a:cubicBezTo>
                    <a:pt x="8948" y="17671"/>
                    <a:pt x="7809" y="15553"/>
                    <a:pt x="7324" y="13042"/>
                  </a:cubicBezTo>
                  <a:cubicBezTo>
                    <a:pt x="7303" y="12891"/>
                    <a:pt x="7281" y="12770"/>
                    <a:pt x="7260" y="12619"/>
                  </a:cubicBezTo>
                  <a:cubicBezTo>
                    <a:pt x="7218" y="12316"/>
                    <a:pt x="7176" y="12014"/>
                    <a:pt x="7155" y="11711"/>
                  </a:cubicBezTo>
                  <a:cubicBezTo>
                    <a:pt x="7134" y="11409"/>
                    <a:pt x="7113" y="11106"/>
                    <a:pt x="7092" y="10804"/>
                  </a:cubicBezTo>
                  <a:cubicBezTo>
                    <a:pt x="7092" y="10592"/>
                    <a:pt x="7092" y="10410"/>
                    <a:pt x="7092" y="10199"/>
                  </a:cubicBezTo>
                  <a:lnTo>
                    <a:pt x="6670" y="10199"/>
                  </a:lnTo>
                  <a:lnTo>
                    <a:pt x="2936" y="10229"/>
                  </a:lnTo>
                  <a:cubicBezTo>
                    <a:pt x="2936" y="9926"/>
                    <a:pt x="2915" y="9624"/>
                    <a:pt x="2894" y="9321"/>
                  </a:cubicBezTo>
                  <a:cubicBezTo>
                    <a:pt x="2873" y="9019"/>
                    <a:pt x="2831" y="8716"/>
                    <a:pt x="2788" y="8414"/>
                  </a:cubicBezTo>
                  <a:cubicBezTo>
                    <a:pt x="2493" y="6417"/>
                    <a:pt x="1797" y="4572"/>
                    <a:pt x="742" y="3120"/>
                  </a:cubicBezTo>
                  <a:lnTo>
                    <a:pt x="890" y="2847"/>
                  </a:lnTo>
                  <a:cubicBezTo>
                    <a:pt x="953" y="2726"/>
                    <a:pt x="890" y="2515"/>
                    <a:pt x="785" y="2515"/>
                  </a:cubicBezTo>
                  <a:lnTo>
                    <a:pt x="131" y="2515"/>
                  </a:lnTo>
                  <a:cubicBezTo>
                    <a:pt x="46" y="2515"/>
                    <a:pt x="-17" y="2636"/>
                    <a:pt x="4" y="2757"/>
                  </a:cubicBezTo>
                  <a:lnTo>
                    <a:pt x="152" y="3664"/>
                  </a:lnTo>
                  <a:cubicBezTo>
                    <a:pt x="173" y="3816"/>
                    <a:pt x="320" y="3876"/>
                    <a:pt x="384" y="3755"/>
                  </a:cubicBezTo>
                  <a:lnTo>
                    <a:pt x="468" y="3574"/>
                  </a:lnTo>
                  <a:cubicBezTo>
                    <a:pt x="1417" y="4905"/>
                    <a:pt x="2071" y="6599"/>
                    <a:pt x="2367" y="8414"/>
                  </a:cubicBezTo>
                  <a:cubicBezTo>
                    <a:pt x="2409" y="8716"/>
                    <a:pt x="2451" y="9019"/>
                    <a:pt x="2472" y="9321"/>
                  </a:cubicBezTo>
                  <a:cubicBezTo>
                    <a:pt x="2493" y="9624"/>
                    <a:pt x="2514" y="9926"/>
                    <a:pt x="2535" y="10229"/>
                  </a:cubicBezTo>
                  <a:cubicBezTo>
                    <a:pt x="2535" y="10441"/>
                    <a:pt x="2535" y="10622"/>
                    <a:pt x="2535" y="10834"/>
                  </a:cubicBezTo>
                  <a:lnTo>
                    <a:pt x="2957" y="10834"/>
                  </a:lnTo>
                  <a:lnTo>
                    <a:pt x="6691" y="10804"/>
                  </a:lnTo>
                  <a:cubicBezTo>
                    <a:pt x="6691" y="11106"/>
                    <a:pt x="6712" y="11409"/>
                    <a:pt x="6733" y="11711"/>
                  </a:cubicBezTo>
                  <a:cubicBezTo>
                    <a:pt x="6754" y="12014"/>
                    <a:pt x="6796" y="12316"/>
                    <a:pt x="6838" y="12619"/>
                  </a:cubicBezTo>
                  <a:cubicBezTo>
                    <a:pt x="6860" y="12800"/>
                    <a:pt x="6902" y="13012"/>
                    <a:pt x="6944" y="13194"/>
                  </a:cubicBezTo>
                  <a:cubicBezTo>
                    <a:pt x="7450" y="15886"/>
                    <a:pt x="8674" y="18125"/>
                    <a:pt x="10340" y="19486"/>
                  </a:cubicBezTo>
                  <a:cubicBezTo>
                    <a:pt x="10445" y="19577"/>
                    <a:pt x="10551" y="19668"/>
                    <a:pt x="10656" y="19728"/>
                  </a:cubicBezTo>
                  <a:cubicBezTo>
                    <a:pt x="10678" y="19728"/>
                    <a:pt x="10699" y="19758"/>
                    <a:pt x="10699" y="19758"/>
                  </a:cubicBezTo>
                  <a:cubicBezTo>
                    <a:pt x="10783" y="19819"/>
                    <a:pt x="10888" y="19879"/>
                    <a:pt x="10994" y="19940"/>
                  </a:cubicBezTo>
                  <a:cubicBezTo>
                    <a:pt x="10994" y="19940"/>
                    <a:pt x="10994" y="19940"/>
                    <a:pt x="11015" y="19940"/>
                  </a:cubicBezTo>
                  <a:cubicBezTo>
                    <a:pt x="12534" y="20908"/>
                    <a:pt x="14221" y="21089"/>
                    <a:pt x="15867" y="20454"/>
                  </a:cubicBezTo>
                  <a:cubicBezTo>
                    <a:pt x="17491" y="19819"/>
                    <a:pt x="18883" y="18427"/>
                    <a:pt x="19853" y="16491"/>
                  </a:cubicBezTo>
                  <a:cubicBezTo>
                    <a:pt x="19853" y="16491"/>
                    <a:pt x="19853" y="16491"/>
                    <a:pt x="19853" y="16491"/>
                  </a:cubicBezTo>
                  <a:cubicBezTo>
                    <a:pt x="19917" y="16370"/>
                    <a:pt x="19980" y="16249"/>
                    <a:pt x="20022" y="16128"/>
                  </a:cubicBezTo>
                  <a:cubicBezTo>
                    <a:pt x="20022" y="16098"/>
                    <a:pt x="20043" y="16098"/>
                    <a:pt x="20043" y="16068"/>
                  </a:cubicBezTo>
                  <a:cubicBezTo>
                    <a:pt x="20106" y="15916"/>
                    <a:pt x="20170" y="15765"/>
                    <a:pt x="20233" y="15614"/>
                  </a:cubicBezTo>
                  <a:cubicBezTo>
                    <a:pt x="20296" y="15463"/>
                    <a:pt x="20360" y="15311"/>
                    <a:pt x="20402" y="15160"/>
                  </a:cubicBezTo>
                  <a:cubicBezTo>
                    <a:pt x="20402" y="15130"/>
                    <a:pt x="20423" y="15100"/>
                    <a:pt x="20423" y="15100"/>
                  </a:cubicBezTo>
                  <a:cubicBezTo>
                    <a:pt x="20465" y="14948"/>
                    <a:pt x="20507" y="14827"/>
                    <a:pt x="20549" y="14676"/>
                  </a:cubicBezTo>
                  <a:cubicBezTo>
                    <a:pt x="20549" y="14676"/>
                    <a:pt x="20549" y="14676"/>
                    <a:pt x="20549" y="14676"/>
                  </a:cubicBezTo>
                  <a:cubicBezTo>
                    <a:pt x="21246" y="12407"/>
                    <a:pt x="21372" y="9987"/>
                    <a:pt x="20929" y="7658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F5231509-3A64-48A8-AC2E-B28333A00E04}"/>
                </a:ext>
              </a:extLst>
            </p:cNvPr>
            <p:cNvSpPr txBox="1"/>
            <p:nvPr/>
          </p:nvSpPr>
          <p:spPr>
            <a:xfrm>
              <a:off x="4389402" y="1393291"/>
              <a:ext cx="365196" cy="46166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sz="2400" b="1" noProof="1"/>
                <a:t>01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742DDBA4-33CB-42B2-AAD0-F8B68587A295}"/>
                </a:ext>
              </a:extLst>
            </p:cNvPr>
            <p:cNvSpPr txBox="1"/>
            <p:nvPr/>
          </p:nvSpPr>
          <p:spPr>
            <a:xfrm>
              <a:off x="3011240" y="3768748"/>
              <a:ext cx="365196" cy="46166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sz="2400" b="1" noProof="1"/>
                <a:t>02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70F87B8B-DC9F-46F5-9DAF-5E99C09091D3}"/>
                </a:ext>
              </a:extLst>
            </p:cNvPr>
            <p:cNvSpPr txBox="1"/>
            <p:nvPr/>
          </p:nvSpPr>
          <p:spPr>
            <a:xfrm>
              <a:off x="5696314" y="3768748"/>
              <a:ext cx="365196" cy="46166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sz="2400" b="1" noProof="1"/>
                <a:t>03</a:t>
              </a:r>
            </a:p>
          </p:txBody>
        </p:sp>
      </p:grpSp>
      <p:grpSp>
        <p:nvGrpSpPr>
          <p:cNvPr id="27" name="Graphic 22" descr="Lightbulb">
            <a:extLst>
              <a:ext uri="{FF2B5EF4-FFF2-40B4-BE49-F238E27FC236}">
                <a16:creationId xmlns:a16="http://schemas.microsoft.com/office/drawing/2014/main" id="{64759C9D-069F-4382-9ED8-9545856572C5}"/>
              </a:ext>
            </a:extLst>
          </p:cNvPr>
          <p:cNvGrpSpPr/>
          <p:nvPr/>
        </p:nvGrpSpPr>
        <p:grpSpPr>
          <a:xfrm>
            <a:off x="4033937" y="1938003"/>
            <a:ext cx="1059387" cy="1059387"/>
            <a:chOff x="5524365" y="1812888"/>
            <a:chExt cx="1125488" cy="1125488"/>
          </a:xfrm>
        </p:grpSpPr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0A84C6AF-6B4D-4418-92E0-6AF94474ADCF}"/>
                </a:ext>
              </a:extLst>
            </p:cNvPr>
            <p:cNvSpPr/>
            <p:nvPr/>
          </p:nvSpPr>
          <p:spPr>
            <a:xfrm>
              <a:off x="5934699" y="2563213"/>
              <a:ext cx="304819" cy="70343"/>
            </a:xfrm>
            <a:custGeom>
              <a:avLst/>
              <a:gdLst>
                <a:gd name="connsiteX0" fmla="*/ 35172 w 304819"/>
                <a:gd name="connsiteY0" fmla="*/ 0 h 70343"/>
                <a:gd name="connsiteX1" fmla="*/ 269648 w 304819"/>
                <a:gd name="connsiteY1" fmla="*/ 0 h 70343"/>
                <a:gd name="connsiteX2" fmla="*/ 304820 w 304819"/>
                <a:gd name="connsiteY2" fmla="*/ 35172 h 70343"/>
                <a:gd name="connsiteX3" fmla="*/ 269648 w 304819"/>
                <a:gd name="connsiteY3" fmla="*/ 70343 h 70343"/>
                <a:gd name="connsiteX4" fmla="*/ 35172 w 304819"/>
                <a:gd name="connsiteY4" fmla="*/ 70343 h 70343"/>
                <a:gd name="connsiteX5" fmla="*/ 0 w 304819"/>
                <a:gd name="connsiteY5" fmla="*/ 35172 h 70343"/>
                <a:gd name="connsiteX6" fmla="*/ 35172 w 304819"/>
                <a:gd name="connsiteY6" fmla="*/ 0 h 703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04819" h="70343">
                  <a:moveTo>
                    <a:pt x="35172" y="0"/>
                  </a:moveTo>
                  <a:lnTo>
                    <a:pt x="269648" y="0"/>
                  </a:lnTo>
                  <a:cubicBezTo>
                    <a:pt x="289579" y="0"/>
                    <a:pt x="304820" y="15241"/>
                    <a:pt x="304820" y="35172"/>
                  </a:cubicBezTo>
                  <a:cubicBezTo>
                    <a:pt x="304820" y="55102"/>
                    <a:pt x="289579" y="70343"/>
                    <a:pt x="269648" y="70343"/>
                  </a:cubicBezTo>
                  <a:lnTo>
                    <a:pt x="35172" y="70343"/>
                  </a:lnTo>
                  <a:cubicBezTo>
                    <a:pt x="15241" y="70343"/>
                    <a:pt x="0" y="55102"/>
                    <a:pt x="0" y="35172"/>
                  </a:cubicBezTo>
                  <a:cubicBezTo>
                    <a:pt x="0" y="15241"/>
                    <a:pt x="15241" y="0"/>
                    <a:pt x="35172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170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2EC698FA-8A40-4C21-9604-CBF0353A8695}"/>
                </a:ext>
              </a:extLst>
            </p:cNvPr>
            <p:cNvSpPr/>
            <p:nvPr/>
          </p:nvSpPr>
          <p:spPr>
            <a:xfrm>
              <a:off x="5934699" y="2680451"/>
              <a:ext cx="304819" cy="70343"/>
            </a:xfrm>
            <a:custGeom>
              <a:avLst/>
              <a:gdLst>
                <a:gd name="connsiteX0" fmla="*/ 35172 w 304819"/>
                <a:gd name="connsiteY0" fmla="*/ 0 h 70343"/>
                <a:gd name="connsiteX1" fmla="*/ 269648 w 304819"/>
                <a:gd name="connsiteY1" fmla="*/ 0 h 70343"/>
                <a:gd name="connsiteX2" fmla="*/ 304820 w 304819"/>
                <a:gd name="connsiteY2" fmla="*/ 35172 h 70343"/>
                <a:gd name="connsiteX3" fmla="*/ 269648 w 304819"/>
                <a:gd name="connsiteY3" fmla="*/ 70343 h 70343"/>
                <a:gd name="connsiteX4" fmla="*/ 35172 w 304819"/>
                <a:gd name="connsiteY4" fmla="*/ 70343 h 70343"/>
                <a:gd name="connsiteX5" fmla="*/ 0 w 304819"/>
                <a:gd name="connsiteY5" fmla="*/ 35172 h 70343"/>
                <a:gd name="connsiteX6" fmla="*/ 35172 w 304819"/>
                <a:gd name="connsiteY6" fmla="*/ 0 h 703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04819" h="70343">
                  <a:moveTo>
                    <a:pt x="35172" y="0"/>
                  </a:moveTo>
                  <a:lnTo>
                    <a:pt x="269648" y="0"/>
                  </a:lnTo>
                  <a:cubicBezTo>
                    <a:pt x="289579" y="0"/>
                    <a:pt x="304820" y="15241"/>
                    <a:pt x="304820" y="35172"/>
                  </a:cubicBezTo>
                  <a:cubicBezTo>
                    <a:pt x="304820" y="55102"/>
                    <a:pt x="289579" y="70343"/>
                    <a:pt x="269648" y="70343"/>
                  </a:cubicBezTo>
                  <a:lnTo>
                    <a:pt x="35172" y="70343"/>
                  </a:lnTo>
                  <a:cubicBezTo>
                    <a:pt x="15241" y="70343"/>
                    <a:pt x="0" y="55102"/>
                    <a:pt x="0" y="35172"/>
                  </a:cubicBezTo>
                  <a:cubicBezTo>
                    <a:pt x="0" y="15241"/>
                    <a:pt x="15241" y="0"/>
                    <a:pt x="35172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170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8359410D-6B9B-4BD7-9839-33B8793104AF}"/>
                </a:ext>
              </a:extLst>
            </p:cNvPr>
            <p:cNvSpPr/>
            <p:nvPr/>
          </p:nvSpPr>
          <p:spPr>
            <a:xfrm>
              <a:off x="6010904" y="2797690"/>
              <a:ext cx="152409" cy="70343"/>
            </a:xfrm>
            <a:custGeom>
              <a:avLst/>
              <a:gdLst>
                <a:gd name="connsiteX0" fmla="*/ 0 w 152409"/>
                <a:gd name="connsiteY0" fmla="*/ 0 h 70343"/>
                <a:gd name="connsiteX1" fmla="*/ 76205 w 152409"/>
                <a:gd name="connsiteY1" fmla="*/ 70343 h 70343"/>
                <a:gd name="connsiteX2" fmla="*/ 152410 w 152409"/>
                <a:gd name="connsiteY2" fmla="*/ 0 h 70343"/>
                <a:gd name="connsiteX3" fmla="*/ 0 w 152409"/>
                <a:gd name="connsiteY3" fmla="*/ 0 h 703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2409" h="70343">
                  <a:moveTo>
                    <a:pt x="0" y="0"/>
                  </a:moveTo>
                  <a:cubicBezTo>
                    <a:pt x="3517" y="39861"/>
                    <a:pt x="36344" y="70343"/>
                    <a:pt x="76205" y="70343"/>
                  </a:cubicBezTo>
                  <a:cubicBezTo>
                    <a:pt x="116066" y="70343"/>
                    <a:pt x="148893" y="39861"/>
                    <a:pt x="15241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170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DB52A587-B3C8-433E-91B9-52040ABBF552}"/>
                </a:ext>
              </a:extLst>
            </p:cNvPr>
            <p:cNvSpPr/>
            <p:nvPr/>
          </p:nvSpPr>
          <p:spPr>
            <a:xfrm>
              <a:off x="5782289" y="1883231"/>
              <a:ext cx="609639" cy="633087"/>
            </a:xfrm>
            <a:custGeom>
              <a:avLst/>
              <a:gdLst>
                <a:gd name="connsiteX0" fmla="*/ 304820 w 609639"/>
                <a:gd name="connsiteY0" fmla="*/ 0 h 633087"/>
                <a:gd name="connsiteX1" fmla="*/ 304820 w 609639"/>
                <a:gd name="connsiteY1" fmla="*/ 0 h 633087"/>
                <a:gd name="connsiteX2" fmla="*/ 304820 w 609639"/>
                <a:gd name="connsiteY2" fmla="*/ 0 h 633087"/>
                <a:gd name="connsiteX3" fmla="*/ 0 w 609639"/>
                <a:gd name="connsiteY3" fmla="*/ 301303 h 633087"/>
                <a:gd name="connsiteX4" fmla="*/ 0 w 609639"/>
                <a:gd name="connsiteY4" fmla="*/ 311854 h 633087"/>
                <a:gd name="connsiteX5" fmla="*/ 21103 w 609639"/>
                <a:gd name="connsiteY5" fmla="*/ 417368 h 633087"/>
                <a:gd name="connsiteX6" fmla="*/ 73860 w 609639"/>
                <a:gd name="connsiteY6" fmla="*/ 504125 h 633087"/>
                <a:gd name="connsiteX7" fmla="*/ 145376 w 609639"/>
                <a:gd name="connsiteY7" fmla="*/ 620191 h 633087"/>
                <a:gd name="connsiteX8" fmla="*/ 166478 w 609639"/>
                <a:gd name="connsiteY8" fmla="*/ 633087 h 633087"/>
                <a:gd name="connsiteX9" fmla="*/ 443161 w 609639"/>
                <a:gd name="connsiteY9" fmla="*/ 633087 h 633087"/>
                <a:gd name="connsiteX10" fmla="*/ 464264 w 609639"/>
                <a:gd name="connsiteY10" fmla="*/ 620191 h 633087"/>
                <a:gd name="connsiteX11" fmla="*/ 535779 w 609639"/>
                <a:gd name="connsiteY11" fmla="*/ 504125 h 633087"/>
                <a:gd name="connsiteX12" fmla="*/ 588536 w 609639"/>
                <a:gd name="connsiteY12" fmla="*/ 417368 h 633087"/>
                <a:gd name="connsiteX13" fmla="*/ 609639 w 609639"/>
                <a:gd name="connsiteY13" fmla="*/ 311854 h 633087"/>
                <a:gd name="connsiteX14" fmla="*/ 609639 w 609639"/>
                <a:gd name="connsiteY14" fmla="*/ 301303 h 633087"/>
                <a:gd name="connsiteX15" fmla="*/ 304820 w 609639"/>
                <a:gd name="connsiteY15" fmla="*/ 0 h 633087"/>
                <a:gd name="connsiteX16" fmla="*/ 539296 w 609639"/>
                <a:gd name="connsiteY16" fmla="*/ 310682 h 633087"/>
                <a:gd name="connsiteX17" fmla="*/ 522883 w 609639"/>
                <a:gd name="connsiteY17" fmla="*/ 392748 h 633087"/>
                <a:gd name="connsiteX18" fmla="*/ 483022 w 609639"/>
                <a:gd name="connsiteY18" fmla="*/ 457230 h 633087"/>
                <a:gd name="connsiteX19" fmla="*/ 415024 w 609639"/>
                <a:gd name="connsiteY19" fmla="*/ 562744 h 633087"/>
                <a:gd name="connsiteX20" fmla="*/ 304820 w 609639"/>
                <a:gd name="connsiteY20" fmla="*/ 562744 h 633087"/>
                <a:gd name="connsiteX21" fmla="*/ 195788 w 609639"/>
                <a:gd name="connsiteY21" fmla="*/ 562744 h 633087"/>
                <a:gd name="connsiteX22" fmla="*/ 127790 w 609639"/>
                <a:gd name="connsiteY22" fmla="*/ 457230 h 633087"/>
                <a:gd name="connsiteX23" fmla="*/ 87929 w 609639"/>
                <a:gd name="connsiteY23" fmla="*/ 392748 h 633087"/>
                <a:gd name="connsiteX24" fmla="*/ 71515 w 609639"/>
                <a:gd name="connsiteY24" fmla="*/ 310682 h 633087"/>
                <a:gd name="connsiteX25" fmla="*/ 71515 w 609639"/>
                <a:gd name="connsiteY25" fmla="*/ 301303 h 633087"/>
                <a:gd name="connsiteX26" fmla="*/ 305992 w 609639"/>
                <a:gd name="connsiteY26" fmla="*/ 69171 h 633087"/>
                <a:gd name="connsiteX27" fmla="*/ 305992 w 609639"/>
                <a:gd name="connsiteY27" fmla="*/ 69171 h 633087"/>
                <a:gd name="connsiteX28" fmla="*/ 305992 w 609639"/>
                <a:gd name="connsiteY28" fmla="*/ 69171 h 633087"/>
                <a:gd name="connsiteX29" fmla="*/ 305992 w 609639"/>
                <a:gd name="connsiteY29" fmla="*/ 69171 h 633087"/>
                <a:gd name="connsiteX30" fmla="*/ 305992 w 609639"/>
                <a:gd name="connsiteY30" fmla="*/ 69171 h 633087"/>
                <a:gd name="connsiteX31" fmla="*/ 305992 w 609639"/>
                <a:gd name="connsiteY31" fmla="*/ 69171 h 633087"/>
                <a:gd name="connsiteX32" fmla="*/ 305992 w 609639"/>
                <a:gd name="connsiteY32" fmla="*/ 69171 h 633087"/>
                <a:gd name="connsiteX33" fmla="*/ 540469 w 609639"/>
                <a:gd name="connsiteY33" fmla="*/ 301303 h 633087"/>
                <a:gd name="connsiteX34" fmla="*/ 540469 w 609639"/>
                <a:gd name="connsiteY34" fmla="*/ 310682 h 6330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609639" h="633087">
                  <a:moveTo>
                    <a:pt x="304820" y="0"/>
                  </a:moveTo>
                  <a:cubicBezTo>
                    <a:pt x="304820" y="0"/>
                    <a:pt x="304820" y="0"/>
                    <a:pt x="304820" y="0"/>
                  </a:cubicBezTo>
                  <a:cubicBezTo>
                    <a:pt x="304820" y="0"/>
                    <a:pt x="304820" y="0"/>
                    <a:pt x="304820" y="0"/>
                  </a:cubicBezTo>
                  <a:cubicBezTo>
                    <a:pt x="138341" y="1172"/>
                    <a:pt x="3517" y="134824"/>
                    <a:pt x="0" y="301303"/>
                  </a:cubicBezTo>
                  <a:lnTo>
                    <a:pt x="0" y="311854"/>
                  </a:lnTo>
                  <a:cubicBezTo>
                    <a:pt x="1172" y="348198"/>
                    <a:pt x="8207" y="383369"/>
                    <a:pt x="21103" y="417368"/>
                  </a:cubicBezTo>
                  <a:cubicBezTo>
                    <a:pt x="33999" y="449023"/>
                    <a:pt x="51585" y="478332"/>
                    <a:pt x="73860" y="504125"/>
                  </a:cubicBezTo>
                  <a:cubicBezTo>
                    <a:pt x="101997" y="534607"/>
                    <a:pt x="132479" y="594398"/>
                    <a:pt x="145376" y="620191"/>
                  </a:cubicBezTo>
                  <a:cubicBezTo>
                    <a:pt x="148893" y="628397"/>
                    <a:pt x="157099" y="633087"/>
                    <a:pt x="166478" y="633087"/>
                  </a:cubicBezTo>
                  <a:lnTo>
                    <a:pt x="443161" y="633087"/>
                  </a:lnTo>
                  <a:cubicBezTo>
                    <a:pt x="452540" y="633087"/>
                    <a:pt x="460747" y="628397"/>
                    <a:pt x="464264" y="620191"/>
                  </a:cubicBezTo>
                  <a:cubicBezTo>
                    <a:pt x="477160" y="594398"/>
                    <a:pt x="507642" y="534607"/>
                    <a:pt x="535779" y="504125"/>
                  </a:cubicBezTo>
                  <a:cubicBezTo>
                    <a:pt x="558054" y="478332"/>
                    <a:pt x="576813" y="449023"/>
                    <a:pt x="588536" y="417368"/>
                  </a:cubicBezTo>
                  <a:cubicBezTo>
                    <a:pt x="601433" y="383369"/>
                    <a:pt x="608467" y="348198"/>
                    <a:pt x="609639" y="311854"/>
                  </a:cubicBezTo>
                  <a:lnTo>
                    <a:pt x="609639" y="301303"/>
                  </a:lnTo>
                  <a:cubicBezTo>
                    <a:pt x="606122" y="134824"/>
                    <a:pt x="471298" y="1172"/>
                    <a:pt x="304820" y="0"/>
                  </a:cubicBezTo>
                  <a:close/>
                  <a:moveTo>
                    <a:pt x="539296" y="310682"/>
                  </a:moveTo>
                  <a:cubicBezTo>
                    <a:pt x="538124" y="338819"/>
                    <a:pt x="532262" y="366956"/>
                    <a:pt x="522883" y="392748"/>
                  </a:cubicBezTo>
                  <a:cubicBezTo>
                    <a:pt x="513504" y="416196"/>
                    <a:pt x="500608" y="438471"/>
                    <a:pt x="483022" y="457230"/>
                  </a:cubicBezTo>
                  <a:cubicBezTo>
                    <a:pt x="456057" y="490056"/>
                    <a:pt x="432609" y="525228"/>
                    <a:pt x="415024" y="562744"/>
                  </a:cubicBezTo>
                  <a:lnTo>
                    <a:pt x="304820" y="562744"/>
                  </a:lnTo>
                  <a:lnTo>
                    <a:pt x="195788" y="562744"/>
                  </a:lnTo>
                  <a:cubicBezTo>
                    <a:pt x="177030" y="525228"/>
                    <a:pt x="153582" y="490056"/>
                    <a:pt x="127790" y="457230"/>
                  </a:cubicBezTo>
                  <a:cubicBezTo>
                    <a:pt x="111376" y="438471"/>
                    <a:pt x="97308" y="416196"/>
                    <a:pt x="87929" y="392748"/>
                  </a:cubicBezTo>
                  <a:cubicBezTo>
                    <a:pt x="77377" y="366956"/>
                    <a:pt x="72688" y="338819"/>
                    <a:pt x="71515" y="310682"/>
                  </a:cubicBezTo>
                  <a:lnTo>
                    <a:pt x="71515" y="301303"/>
                  </a:lnTo>
                  <a:cubicBezTo>
                    <a:pt x="73860" y="173513"/>
                    <a:pt x="178202" y="70343"/>
                    <a:pt x="305992" y="69171"/>
                  </a:cubicBezTo>
                  <a:lnTo>
                    <a:pt x="305992" y="69171"/>
                  </a:lnTo>
                  <a:lnTo>
                    <a:pt x="305992" y="69171"/>
                  </a:lnTo>
                  <a:cubicBezTo>
                    <a:pt x="305992" y="69171"/>
                    <a:pt x="305992" y="69171"/>
                    <a:pt x="305992" y="69171"/>
                  </a:cubicBezTo>
                  <a:cubicBezTo>
                    <a:pt x="305992" y="69171"/>
                    <a:pt x="305992" y="69171"/>
                    <a:pt x="305992" y="69171"/>
                  </a:cubicBezTo>
                  <a:lnTo>
                    <a:pt x="305992" y="69171"/>
                  </a:lnTo>
                  <a:lnTo>
                    <a:pt x="305992" y="69171"/>
                  </a:lnTo>
                  <a:cubicBezTo>
                    <a:pt x="433782" y="70343"/>
                    <a:pt x="538124" y="172340"/>
                    <a:pt x="540469" y="301303"/>
                  </a:cubicBezTo>
                  <a:lnTo>
                    <a:pt x="540469" y="310682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170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sp>
        <p:nvSpPr>
          <p:cNvPr id="32" name="Graphic 20" descr="Puzzle">
            <a:extLst>
              <a:ext uri="{FF2B5EF4-FFF2-40B4-BE49-F238E27FC236}">
                <a16:creationId xmlns:a16="http://schemas.microsoft.com/office/drawing/2014/main" id="{296DF816-5EA1-4751-A9AC-5CFA612F3B65}"/>
              </a:ext>
            </a:extLst>
          </p:cNvPr>
          <p:cNvSpPr/>
          <p:nvPr/>
        </p:nvSpPr>
        <p:spPr>
          <a:xfrm>
            <a:off x="2771045" y="4334189"/>
            <a:ext cx="882822" cy="882823"/>
          </a:xfrm>
          <a:custGeom>
            <a:avLst/>
            <a:gdLst>
              <a:gd name="connsiteX0" fmla="*/ 606122 w 937906"/>
              <a:gd name="connsiteY0" fmla="*/ 711637 h 937906"/>
              <a:gd name="connsiteX1" fmla="*/ 555710 w 937906"/>
              <a:gd name="connsiteY1" fmla="*/ 556882 h 937906"/>
              <a:gd name="connsiteX2" fmla="*/ 563916 w 937906"/>
              <a:gd name="connsiteY2" fmla="*/ 548675 h 937906"/>
              <a:gd name="connsiteX3" fmla="*/ 721016 w 937906"/>
              <a:gd name="connsiteY3" fmla="*/ 596743 h 937906"/>
              <a:gd name="connsiteX4" fmla="*/ 804255 w 937906"/>
              <a:gd name="connsiteY4" fmla="*/ 663569 h 937906"/>
              <a:gd name="connsiteX5" fmla="*/ 937907 w 937906"/>
              <a:gd name="connsiteY5" fmla="*/ 529917 h 937906"/>
              <a:gd name="connsiteX6" fmla="*/ 738602 w 937906"/>
              <a:gd name="connsiteY6" fmla="*/ 330612 h 937906"/>
              <a:gd name="connsiteX7" fmla="*/ 805427 w 937906"/>
              <a:gd name="connsiteY7" fmla="*/ 247373 h 937906"/>
              <a:gd name="connsiteX8" fmla="*/ 853495 w 937906"/>
              <a:gd name="connsiteY8" fmla="*/ 90274 h 937906"/>
              <a:gd name="connsiteX9" fmla="*/ 845288 w 937906"/>
              <a:gd name="connsiteY9" fmla="*/ 82067 h 937906"/>
              <a:gd name="connsiteX10" fmla="*/ 690534 w 937906"/>
              <a:gd name="connsiteY10" fmla="*/ 132479 h 937906"/>
              <a:gd name="connsiteX11" fmla="*/ 607295 w 937906"/>
              <a:gd name="connsiteY11" fmla="*/ 199305 h 937906"/>
              <a:gd name="connsiteX12" fmla="*/ 407989 w 937906"/>
              <a:gd name="connsiteY12" fmla="*/ 0 h 937906"/>
              <a:gd name="connsiteX13" fmla="*/ 273165 w 937906"/>
              <a:gd name="connsiteY13" fmla="*/ 133652 h 937906"/>
              <a:gd name="connsiteX14" fmla="*/ 339991 w 937906"/>
              <a:gd name="connsiteY14" fmla="*/ 216891 h 937906"/>
              <a:gd name="connsiteX15" fmla="*/ 390404 w 937906"/>
              <a:gd name="connsiteY15" fmla="*/ 371646 h 937906"/>
              <a:gd name="connsiteX16" fmla="*/ 382197 w 937906"/>
              <a:gd name="connsiteY16" fmla="*/ 379852 h 937906"/>
              <a:gd name="connsiteX17" fmla="*/ 225098 w 937906"/>
              <a:gd name="connsiteY17" fmla="*/ 331784 h 937906"/>
              <a:gd name="connsiteX18" fmla="*/ 141858 w 937906"/>
              <a:gd name="connsiteY18" fmla="*/ 264959 h 937906"/>
              <a:gd name="connsiteX19" fmla="*/ 0 w 937906"/>
              <a:gd name="connsiteY19" fmla="*/ 407989 h 937906"/>
              <a:gd name="connsiteX20" fmla="*/ 199305 w 937906"/>
              <a:gd name="connsiteY20" fmla="*/ 607295 h 937906"/>
              <a:gd name="connsiteX21" fmla="*/ 132479 w 937906"/>
              <a:gd name="connsiteY21" fmla="*/ 690534 h 937906"/>
              <a:gd name="connsiteX22" fmla="*/ 84412 w 937906"/>
              <a:gd name="connsiteY22" fmla="*/ 847633 h 937906"/>
              <a:gd name="connsiteX23" fmla="*/ 92618 w 937906"/>
              <a:gd name="connsiteY23" fmla="*/ 855840 h 937906"/>
              <a:gd name="connsiteX24" fmla="*/ 247373 w 937906"/>
              <a:gd name="connsiteY24" fmla="*/ 805427 h 937906"/>
              <a:gd name="connsiteX25" fmla="*/ 330612 w 937906"/>
              <a:gd name="connsiteY25" fmla="*/ 738602 h 937906"/>
              <a:gd name="connsiteX26" fmla="*/ 529917 w 937906"/>
              <a:gd name="connsiteY26" fmla="*/ 937907 h 937906"/>
              <a:gd name="connsiteX27" fmla="*/ 672948 w 937906"/>
              <a:gd name="connsiteY27" fmla="*/ 794876 h 937906"/>
              <a:gd name="connsiteX28" fmla="*/ 606122 w 937906"/>
              <a:gd name="connsiteY28" fmla="*/ 711637 h 937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937906" h="937906">
                <a:moveTo>
                  <a:pt x="606122" y="711637"/>
                </a:moveTo>
                <a:cubicBezTo>
                  <a:pt x="528745" y="713981"/>
                  <a:pt x="500608" y="614329"/>
                  <a:pt x="555710" y="556882"/>
                </a:cubicBezTo>
                <a:lnTo>
                  <a:pt x="563916" y="548675"/>
                </a:lnTo>
                <a:cubicBezTo>
                  <a:pt x="621363" y="493573"/>
                  <a:pt x="723361" y="519366"/>
                  <a:pt x="721016" y="596743"/>
                </a:cubicBezTo>
                <a:cubicBezTo>
                  <a:pt x="719843" y="641294"/>
                  <a:pt x="772601" y="695223"/>
                  <a:pt x="804255" y="663569"/>
                </a:cubicBezTo>
                <a:lnTo>
                  <a:pt x="937907" y="529917"/>
                </a:lnTo>
                <a:lnTo>
                  <a:pt x="738602" y="330612"/>
                </a:lnTo>
                <a:cubicBezTo>
                  <a:pt x="706947" y="298958"/>
                  <a:pt x="760877" y="246201"/>
                  <a:pt x="805427" y="247373"/>
                </a:cubicBezTo>
                <a:cubicBezTo>
                  <a:pt x="882805" y="249718"/>
                  <a:pt x="908597" y="147720"/>
                  <a:pt x="853495" y="90274"/>
                </a:cubicBezTo>
                <a:lnTo>
                  <a:pt x="845288" y="82067"/>
                </a:lnTo>
                <a:cubicBezTo>
                  <a:pt x="787842" y="26965"/>
                  <a:pt x="688189" y="55102"/>
                  <a:pt x="690534" y="132479"/>
                </a:cubicBezTo>
                <a:cubicBezTo>
                  <a:pt x="691706" y="177030"/>
                  <a:pt x="638949" y="230960"/>
                  <a:pt x="607295" y="199305"/>
                </a:cubicBezTo>
                <a:lnTo>
                  <a:pt x="407989" y="0"/>
                </a:lnTo>
                <a:lnTo>
                  <a:pt x="273165" y="133652"/>
                </a:lnTo>
                <a:cubicBezTo>
                  <a:pt x="241511" y="165306"/>
                  <a:pt x="295441" y="218063"/>
                  <a:pt x="339991" y="216891"/>
                </a:cubicBezTo>
                <a:cubicBezTo>
                  <a:pt x="417368" y="214546"/>
                  <a:pt x="445506" y="314199"/>
                  <a:pt x="390404" y="371646"/>
                </a:cubicBezTo>
                <a:lnTo>
                  <a:pt x="382197" y="379852"/>
                </a:lnTo>
                <a:cubicBezTo>
                  <a:pt x="324750" y="434954"/>
                  <a:pt x="222753" y="409162"/>
                  <a:pt x="225098" y="331784"/>
                </a:cubicBezTo>
                <a:cubicBezTo>
                  <a:pt x="226270" y="287234"/>
                  <a:pt x="173513" y="233304"/>
                  <a:pt x="141858" y="264959"/>
                </a:cubicBezTo>
                <a:lnTo>
                  <a:pt x="0" y="407989"/>
                </a:lnTo>
                <a:lnTo>
                  <a:pt x="199305" y="607295"/>
                </a:lnTo>
                <a:cubicBezTo>
                  <a:pt x="230960" y="638949"/>
                  <a:pt x="177030" y="691706"/>
                  <a:pt x="132479" y="690534"/>
                </a:cubicBezTo>
                <a:cubicBezTo>
                  <a:pt x="55102" y="688189"/>
                  <a:pt x="29310" y="790186"/>
                  <a:pt x="84412" y="847633"/>
                </a:cubicBezTo>
                <a:lnTo>
                  <a:pt x="92618" y="855840"/>
                </a:lnTo>
                <a:cubicBezTo>
                  <a:pt x="150065" y="910942"/>
                  <a:pt x="249718" y="882805"/>
                  <a:pt x="247373" y="805427"/>
                </a:cubicBezTo>
                <a:cubicBezTo>
                  <a:pt x="246201" y="760877"/>
                  <a:pt x="298958" y="706947"/>
                  <a:pt x="330612" y="738602"/>
                </a:cubicBezTo>
                <a:lnTo>
                  <a:pt x="529917" y="937907"/>
                </a:lnTo>
                <a:lnTo>
                  <a:pt x="672948" y="794876"/>
                </a:lnTo>
                <a:cubicBezTo>
                  <a:pt x="704602" y="763222"/>
                  <a:pt x="651845" y="710464"/>
                  <a:pt x="606122" y="711637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1170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33" name="Graphic 21" descr="Trophy">
            <a:extLst>
              <a:ext uri="{FF2B5EF4-FFF2-40B4-BE49-F238E27FC236}">
                <a16:creationId xmlns:a16="http://schemas.microsoft.com/office/drawing/2014/main" id="{59946544-2A31-4E61-822B-B24BF33D0330}"/>
              </a:ext>
            </a:extLst>
          </p:cNvPr>
          <p:cNvSpPr/>
          <p:nvPr/>
        </p:nvSpPr>
        <p:spPr>
          <a:xfrm>
            <a:off x="5538484" y="4403381"/>
            <a:ext cx="772469" cy="870684"/>
          </a:xfrm>
          <a:custGeom>
            <a:avLst/>
            <a:gdLst>
              <a:gd name="connsiteX0" fmla="*/ 702258 w 820668"/>
              <a:gd name="connsiteY0" fmla="*/ 445506 h 925010"/>
              <a:gd name="connsiteX1" fmla="*/ 538124 w 820668"/>
              <a:gd name="connsiteY1" fmla="*/ 524055 h 925010"/>
              <a:gd name="connsiteX2" fmla="*/ 608467 w 820668"/>
              <a:gd name="connsiteY2" fmla="*/ 452540 h 925010"/>
              <a:gd name="connsiteX3" fmla="*/ 635432 w 820668"/>
              <a:gd name="connsiteY3" fmla="*/ 417368 h 925010"/>
              <a:gd name="connsiteX4" fmla="*/ 667086 w 820668"/>
              <a:gd name="connsiteY4" fmla="*/ 305992 h 925010"/>
              <a:gd name="connsiteX5" fmla="*/ 667086 w 820668"/>
              <a:gd name="connsiteY5" fmla="*/ 153582 h 925010"/>
              <a:gd name="connsiteX6" fmla="*/ 749153 w 820668"/>
              <a:gd name="connsiteY6" fmla="*/ 153582 h 925010"/>
              <a:gd name="connsiteX7" fmla="*/ 749153 w 820668"/>
              <a:gd name="connsiteY7" fmla="*/ 331784 h 925010"/>
              <a:gd name="connsiteX8" fmla="*/ 702258 w 820668"/>
              <a:gd name="connsiteY8" fmla="*/ 445506 h 925010"/>
              <a:gd name="connsiteX9" fmla="*/ 119583 w 820668"/>
              <a:gd name="connsiteY9" fmla="*/ 445506 h 925010"/>
              <a:gd name="connsiteX10" fmla="*/ 70343 w 820668"/>
              <a:gd name="connsiteY10" fmla="*/ 331784 h 925010"/>
              <a:gd name="connsiteX11" fmla="*/ 70343 w 820668"/>
              <a:gd name="connsiteY11" fmla="*/ 152410 h 925010"/>
              <a:gd name="connsiteX12" fmla="*/ 152410 w 820668"/>
              <a:gd name="connsiteY12" fmla="*/ 152410 h 925010"/>
              <a:gd name="connsiteX13" fmla="*/ 152410 w 820668"/>
              <a:gd name="connsiteY13" fmla="*/ 304820 h 925010"/>
              <a:gd name="connsiteX14" fmla="*/ 184064 w 820668"/>
              <a:gd name="connsiteY14" fmla="*/ 416196 h 925010"/>
              <a:gd name="connsiteX15" fmla="*/ 211029 w 820668"/>
              <a:gd name="connsiteY15" fmla="*/ 451368 h 925010"/>
              <a:gd name="connsiteX16" fmla="*/ 281372 w 820668"/>
              <a:gd name="connsiteY16" fmla="*/ 522883 h 925010"/>
              <a:gd name="connsiteX17" fmla="*/ 119583 w 820668"/>
              <a:gd name="connsiteY17" fmla="*/ 445506 h 925010"/>
              <a:gd name="connsiteX18" fmla="*/ 820668 w 820668"/>
              <a:gd name="connsiteY18" fmla="*/ 328267 h 925010"/>
              <a:gd name="connsiteX19" fmla="*/ 820668 w 820668"/>
              <a:gd name="connsiteY19" fmla="*/ 82067 h 925010"/>
              <a:gd name="connsiteX20" fmla="*/ 668259 w 820668"/>
              <a:gd name="connsiteY20" fmla="*/ 82067 h 925010"/>
              <a:gd name="connsiteX21" fmla="*/ 668259 w 820668"/>
              <a:gd name="connsiteY21" fmla="*/ 0 h 925010"/>
              <a:gd name="connsiteX22" fmla="*/ 410334 w 820668"/>
              <a:gd name="connsiteY22" fmla="*/ 0 h 925010"/>
              <a:gd name="connsiteX23" fmla="*/ 152410 w 820668"/>
              <a:gd name="connsiteY23" fmla="*/ 0 h 925010"/>
              <a:gd name="connsiteX24" fmla="*/ 152410 w 820668"/>
              <a:gd name="connsiteY24" fmla="*/ 82067 h 925010"/>
              <a:gd name="connsiteX25" fmla="*/ 0 w 820668"/>
              <a:gd name="connsiteY25" fmla="*/ 82067 h 925010"/>
              <a:gd name="connsiteX26" fmla="*/ 0 w 820668"/>
              <a:gd name="connsiteY26" fmla="*/ 327095 h 925010"/>
              <a:gd name="connsiteX27" fmla="*/ 66826 w 820668"/>
              <a:gd name="connsiteY27" fmla="*/ 491229 h 925010"/>
              <a:gd name="connsiteX28" fmla="*/ 347025 w 820668"/>
              <a:gd name="connsiteY28" fmla="*/ 596743 h 925010"/>
              <a:gd name="connsiteX29" fmla="*/ 363439 w 820668"/>
              <a:gd name="connsiteY29" fmla="*/ 655362 h 925010"/>
              <a:gd name="connsiteX30" fmla="*/ 363439 w 820668"/>
              <a:gd name="connsiteY30" fmla="*/ 807772 h 925010"/>
              <a:gd name="connsiteX31" fmla="*/ 304820 w 820668"/>
              <a:gd name="connsiteY31" fmla="*/ 807772 h 925010"/>
              <a:gd name="connsiteX32" fmla="*/ 257924 w 820668"/>
              <a:gd name="connsiteY32" fmla="*/ 854667 h 925010"/>
              <a:gd name="connsiteX33" fmla="*/ 199305 w 820668"/>
              <a:gd name="connsiteY33" fmla="*/ 854667 h 925010"/>
              <a:gd name="connsiteX34" fmla="*/ 152410 w 820668"/>
              <a:gd name="connsiteY34" fmla="*/ 901563 h 925010"/>
              <a:gd name="connsiteX35" fmla="*/ 152410 w 820668"/>
              <a:gd name="connsiteY35" fmla="*/ 925010 h 925010"/>
              <a:gd name="connsiteX36" fmla="*/ 668259 w 820668"/>
              <a:gd name="connsiteY36" fmla="*/ 925010 h 925010"/>
              <a:gd name="connsiteX37" fmla="*/ 668259 w 820668"/>
              <a:gd name="connsiteY37" fmla="*/ 901563 h 925010"/>
              <a:gd name="connsiteX38" fmla="*/ 621363 w 820668"/>
              <a:gd name="connsiteY38" fmla="*/ 854667 h 925010"/>
              <a:gd name="connsiteX39" fmla="*/ 562744 w 820668"/>
              <a:gd name="connsiteY39" fmla="*/ 854667 h 925010"/>
              <a:gd name="connsiteX40" fmla="*/ 515849 w 820668"/>
              <a:gd name="connsiteY40" fmla="*/ 807772 h 925010"/>
              <a:gd name="connsiteX41" fmla="*/ 457230 w 820668"/>
              <a:gd name="connsiteY41" fmla="*/ 807772 h 925010"/>
              <a:gd name="connsiteX42" fmla="*/ 457230 w 820668"/>
              <a:gd name="connsiteY42" fmla="*/ 656535 h 925010"/>
              <a:gd name="connsiteX43" fmla="*/ 473643 w 820668"/>
              <a:gd name="connsiteY43" fmla="*/ 597916 h 925010"/>
              <a:gd name="connsiteX44" fmla="*/ 753843 w 820668"/>
              <a:gd name="connsiteY44" fmla="*/ 492401 h 925010"/>
              <a:gd name="connsiteX45" fmla="*/ 820668 w 820668"/>
              <a:gd name="connsiteY45" fmla="*/ 328267 h 9250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820668" h="925010">
                <a:moveTo>
                  <a:pt x="702258" y="445506"/>
                </a:moveTo>
                <a:cubicBezTo>
                  <a:pt x="661224" y="487711"/>
                  <a:pt x="622536" y="514676"/>
                  <a:pt x="538124" y="524055"/>
                </a:cubicBezTo>
                <a:cubicBezTo>
                  <a:pt x="560399" y="501780"/>
                  <a:pt x="586192" y="479505"/>
                  <a:pt x="608467" y="452540"/>
                </a:cubicBezTo>
                <a:cubicBezTo>
                  <a:pt x="617846" y="441989"/>
                  <a:pt x="635432" y="418541"/>
                  <a:pt x="635432" y="417368"/>
                </a:cubicBezTo>
                <a:cubicBezTo>
                  <a:pt x="655362" y="384542"/>
                  <a:pt x="667086" y="347025"/>
                  <a:pt x="667086" y="305992"/>
                </a:cubicBezTo>
                <a:lnTo>
                  <a:pt x="667086" y="153582"/>
                </a:lnTo>
                <a:lnTo>
                  <a:pt x="749153" y="153582"/>
                </a:lnTo>
                <a:lnTo>
                  <a:pt x="749153" y="331784"/>
                </a:lnTo>
                <a:cubicBezTo>
                  <a:pt x="750325" y="334129"/>
                  <a:pt x="752670" y="392748"/>
                  <a:pt x="702258" y="445506"/>
                </a:cubicBezTo>
                <a:close/>
                <a:moveTo>
                  <a:pt x="119583" y="445506"/>
                </a:moveTo>
                <a:cubicBezTo>
                  <a:pt x="67998" y="392748"/>
                  <a:pt x="70343" y="334129"/>
                  <a:pt x="70343" y="331784"/>
                </a:cubicBezTo>
                <a:lnTo>
                  <a:pt x="70343" y="152410"/>
                </a:lnTo>
                <a:lnTo>
                  <a:pt x="152410" y="152410"/>
                </a:lnTo>
                <a:lnTo>
                  <a:pt x="152410" y="304820"/>
                </a:lnTo>
                <a:cubicBezTo>
                  <a:pt x="152410" y="345853"/>
                  <a:pt x="164134" y="383369"/>
                  <a:pt x="184064" y="416196"/>
                </a:cubicBezTo>
                <a:cubicBezTo>
                  <a:pt x="184064" y="417368"/>
                  <a:pt x="201650" y="441989"/>
                  <a:pt x="211029" y="451368"/>
                </a:cubicBezTo>
                <a:cubicBezTo>
                  <a:pt x="234477" y="478332"/>
                  <a:pt x="259097" y="500608"/>
                  <a:pt x="281372" y="522883"/>
                </a:cubicBezTo>
                <a:cubicBezTo>
                  <a:pt x="199305" y="513504"/>
                  <a:pt x="159444" y="486539"/>
                  <a:pt x="119583" y="445506"/>
                </a:cubicBezTo>
                <a:close/>
                <a:moveTo>
                  <a:pt x="820668" y="328267"/>
                </a:moveTo>
                <a:lnTo>
                  <a:pt x="820668" y="82067"/>
                </a:lnTo>
                <a:lnTo>
                  <a:pt x="668259" y="82067"/>
                </a:lnTo>
                <a:lnTo>
                  <a:pt x="668259" y="0"/>
                </a:lnTo>
                <a:lnTo>
                  <a:pt x="410334" y="0"/>
                </a:lnTo>
                <a:lnTo>
                  <a:pt x="152410" y="0"/>
                </a:lnTo>
                <a:lnTo>
                  <a:pt x="152410" y="82067"/>
                </a:lnTo>
                <a:lnTo>
                  <a:pt x="0" y="82067"/>
                </a:lnTo>
                <a:lnTo>
                  <a:pt x="0" y="327095"/>
                </a:lnTo>
                <a:cubicBezTo>
                  <a:pt x="0" y="338819"/>
                  <a:pt x="0" y="419713"/>
                  <a:pt x="66826" y="491229"/>
                </a:cubicBezTo>
                <a:cubicBezTo>
                  <a:pt x="131307" y="559227"/>
                  <a:pt x="209857" y="594398"/>
                  <a:pt x="347025" y="596743"/>
                </a:cubicBezTo>
                <a:cubicBezTo>
                  <a:pt x="357577" y="614329"/>
                  <a:pt x="363439" y="634259"/>
                  <a:pt x="363439" y="655362"/>
                </a:cubicBezTo>
                <a:lnTo>
                  <a:pt x="363439" y="807772"/>
                </a:lnTo>
                <a:lnTo>
                  <a:pt x="304820" y="807772"/>
                </a:lnTo>
                <a:cubicBezTo>
                  <a:pt x="279027" y="807772"/>
                  <a:pt x="257924" y="828875"/>
                  <a:pt x="257924" y="854667"/>
                </a:cubicBezTo>
                <a:lnTo>
                  <a:pt x="199305" y="854667"/>
                </a:lnTo>
                <a:cubicBezTo>
                  <a:pt x="173513" y="854667"/>
                  <a:pt x="152410" y="875770"/>
                  <a:pt x="152410" y="901563"/>
                </a:cubicBezTo>
                <a:lnTo>
                  <a:pt x="152410" y="925010"/>
                </a:lnTo>
                <a:lnTo>
                  <a:pt x="668259" y="925010"/>
                </a:lnTo>
                <a:lnTo>
                  <a:pt x="668259" y="901563"/>
                </a:lnTo>
                <a:cubicBezTo>
                  <a:pt x="668259" y="875770"/>
                  <a:pt x="647156" y="854667"/>
                  <a:pt x="621363" y="854667"/>
                </a:cubicBezTo>
                <a:lnTo>
                  <a:pt x="562744" y="854667"/>
                </a:lnTo>
                <a:cubicBezTo>
                  <a:pt x="562744" y="828875"/>
                  <a:pt x="541641" y="807772"/>
                  <a:pt x="515849" y="807772"/>
                </a:cubicBezTo>
                <a:lnTo>
                  <a:pt x="457230" y="807772"/>
                </a:lnTo>
                <a:lnTo>
                  <a:pt x="457230" y="656535"/>
                </a:lnTo>
                <a:cubicBezTo>
                  <a:pt x="457230" y="635432"/>
                  <a:pt x="463091" y="615501"/>
                  <a:pt x="473643" y="597916"/>
                </a:cubicBezTo>
                <a:cubicBezTo>
                  <a:pt x="610812" y="595571"/>
                  <a:pt x="689361" y="559227"/>
                  <a:pt x="753843" y="492401"/>
                </a:cubicBezTo>
                <a:cubicBezTo>
                  <a:pt x="820668" y="422058"/>
                  <a:pt x="820668" y="339991"/>
                  <a:pt x="820668" y="328267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1170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3-Step Circle Cycle – Slide Template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7EC023F-5FFE-471E-9EF7-429B904A307C}"/>
              </a:ext>
            </a:extLst>
          </p:cNvPr>
          <p:cNvGrpSpPr/>
          <p:nvPr/>
        </p:nvGrpSpPr>
        <p:grpSpPr>
          <a:xfrm>
            <a:off x="7145902" y="4032057"/>
            <a:ext cx="1770450" cy="1413892"/>
            <a:chOff x="8921977" y="4001571"/>
            <a:chExt cx="2926080" cy="1885188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E11282D6-8A08-4BDE-B524-652BEDF43830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03. Lorem Ipsum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68252C23-CE75-4941-B4DF-F40F015065E7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13542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DD59290C-D943-45E7-907D-C96A7FB8D01A}"/>
              </a:ext>
            </a:extLst>
          </p:cNvPr>
          <p:cNvGrpSpPr/>
          <p:nvPr/>
        </p:nvGrpSpPr>
        <p:grpSpPr>
          <a:xfrm>
            <a:off x="227648" y="4032057"/>
            <a:ext cx="1770450" cy="1413892"/>
            <a:chOff x="332936" y="4580523"/>
            <a:chExt cx="2926080" cy="1885188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1F799DF1-63B6-45FA-A323-96A52B646129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02. Lorem Ipsum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822FA533-C41F-4845-BAA8-F8C9D7874600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13542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9876DD14-556C-4263-A829-3C856BBBBC1F}"/>
              </a:ext>
            </a:extLst>
          </p:cNvPr>
          <p:cNvGrpSpPr/>
          <p:nvPr/>
        </p:nvGrpSpPr>
        <p:grpSpPr>
          <a:xfrm>
            <a:off x="6259366" y="1688156"/>
            <a:ext cx="2194560" cy="1260003"/>
            <a:chOff x="8921977" y="1394910"/>
            <a:chExt cx="2926080" cy="1680003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BA62E0B7-FC98-40CF-87A1-8C268B8FB0B7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01. Lorem Ipsum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5DA5EEA8-1D7E-4910-B87D-2F4637EEE464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AA18F8B3-BF99-4150-B7DB-3F83D6635C02}"/>
              </a:ext>
            </a:extLst>
          </p:cNvPr>
          <p:cNvGrpSpPr/>
          <p:nvPr/>
        </p:nvGrpSpPr>
        <p:grpSpPr>
          <a:xfrm>
            <a:off x="690075" y="1688158"/>
            <a:ext cx="2194560" cy="1260003"/>
            <a:chOff x="332936" y="2555951"/>
            <a:chExt cx="2926080" cy="1680003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6A7B9B71-297A-4AAA-8949-120E1AC13371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01. Lorem Ipsum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4F69F827-41D8-4E73-AE46-99E61367EA08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FC9A2C63-36E5-4737-A5DF-9EF2A0B424D1}"/>
              </a:ext>
            </a:extLst>
          </p:cNvPr>
          <p:cNvGrpSpPr/>
          <p:nvPr/>
        </p:nvGrpSpPr>
        <p:grpSpPr>
          <a:xfrm>
            <a:off x="2182557" y="1340286"/>
            <a:ext cx="4778886" cy="4453002"/>
            <a:chOff x="2182557" y="1340286"/>
            <a:chExt cx="4778886" cy="4453002"/>
          </a:xfrm>
        </p:grpSpPr>
        <p:sp>
          <p:nvSpPr>
            <p:cNvPr id="3" name="Shape">
              <a:extLst>
                <a:ext uri="{FF2B5EF4-FFF2-40B4-BE49-F238E27FC236}">
                  <a16:creationId xmlns:a16="http://schemas.microsoft.com/office/drawing/2014/main" id="{98C82C09-9D3A-4B85-8250-B79302A9E653}"/>
                </a:ext>
              </a:extLst>
            </p:cNvPr>
            <p:cNvSpPr/>
            <p:nvPr/>
          </p:nvSpPr>
          <p:spPr>
            <a:xfrm>
              <a:off x="2182557" y="3277115"/>
              <a:ext cx="2798471" cy="2502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0" h="21080" extrusionOk="0">
                  <a:moveTo>
                    <a:pt x="21113" y="803"/>
                  </a:moveTo>
                  <a:lnTo>
                    <a:pt x="20414" y="544"/>
                  </a:lnTo>
                  <a:cubicBezTo>
                    <a:pt x="20298" y="492"/>
                    <a:pt x="20181" y="622"/>
                    <a:pt x="20228" y="751"/>
                  </a:cubicBezTo>
                  <a:lnTo>
                    <a:pt x="20298" y="984"/>
                  </a:lnTo>
                  <a:cubicBezTo>
                    <a:pt x="18830" y="1450"/>
                    <a:pt x="17315" y="1399"/>
                    <a:pt x="15917" y="881"/>
                  </a:cubicBezTo>
                  <a:cubicBezTo>
                    <a:pt x="15684" y="803"/>
                    <a:pt x="15474" y="699"/>
                    <a:pt x="15265" y="596"/>
                  </a:cubicBezTo>
                  <a:cubicBezTo>
                    <a:pt x="15055" y="492"/>
                    <a:pt x="14845" y="388"/>
                    <a:pt x="14636" y="259"/>
                  </a:cubicBezTo>
                  <a:cubicBezTo>
                    <a:pt x="14496" y="181"/>
                    <a:pt x="14356" y="78"/>
                    <a:pt x="14239" y="0"/>
                  </a:cubicBezTo>
                  <a:lnTo>
                    <a:pt x="14006" y="440"/>
                  </a:lnTo>
                  <a:lnTo>
                    <a:pt x="11909" y="4377"/>
                  </a:lnTo>
                  <a:cubicBezTo>
                    <a:pt x="11700" y="4247"/>
                    <a:pt x="11490" y="4144"/>
                    <a:pt x="11280" y="4040"/>
                  </a:cubicBezTo>
                  <a:cubicBezTo>
                    <a:pt x="11070" y="3937"/>
                    <a:pt x="10837" y="3833"/>
                    <a:pt x="10628" y="3755"/>
                  </a:cubicBezTo>
                  <a:cubicBezTo>
                    <a:pt x="10488" y="3704"/>
                    <a:pt x="10348" y="3652"/>
                    <a:pt x="10185" y="3600"/>
                  </a:cubicBezTo>
                  <a:cubicBezTo>
                    <a:pt x="8111" y="2953"/>
                    <a:pt x="5968" y="3237"/>
                    <a:pt x="4080" y="4403"/>
                  </a:cubicBezTo>
                  <a:cubicBezTo>
                    <a:pt x="3964" y="4481"/>
                    <a:pt x="3847" y="4558"/>
                    <a:pt x="3731" y="4636"/>
                  </a:cubicBezTo>
                  <a:cubicBezTo>
                    <a:pt x="3707" y="4636"/>
                    <a:pt x="3707" y="4662"/>
                    <a:pt x="3684" y="4662"/>
                  </a:cubicBezTo>
                  <a:cubicBezTo>
                    <a:pt x="3591" y="4740"/>
                    <a:pt x="3498" y="4791"/>
                    <a:pt x="3404" y="4869"/>
                  </a:cubicBezTo>
                  <a:cubicBezTo>
                    <a:pt x="3404" y="4869"/>
                    <a:pt x="3404" y="4869"/>
                    <a:pt x="3404" y="4869"/>
                  </a:cubicBezTo>
                  <a:cubicBezTo>
                    <a:pt x="1913" y="6035"/>
                    <a:pt x="818" y="7744"/>
                    <a:pt x="305" y="9738"/>
                  </a:cubicBezTo>
                  <a:cubicBezTo>
                    <a:pt x="-207" y="11732"/>
                    <a:pt x="-67" y="13804"/>
                    <a:pt x="678" y="15695"/>
                  </a:cubicBezTo>
                  <a:cubicBezTo>
                    <a:pt x="678" y="15695"/>
                    <a:pt x="678" y="15695"/>
                    <a:pt x="678" y="15695"/>
                  </a:cubicBezTo>
                  <a:cubicBezTo>
                    <a:pt x="725" y="15824"/>
                    <a:pt x="771" y="15928"/>
                    <a:pt x="818" y="16058"/>
                  </a:cubicBezTo>
                  <a:cubicBezTo>
                    <a:pt x="818" y="16083"/>
                    <a:pt x="841" y="16109"/>
                    <a:pt x="841" y="16109"/>
                  </a:cubicBezTo>
                  <a:cubicBezTo>
                    <a:pt x="911" y="16239"/>
                    <a:pt x="958" y="16368"/>
                    <a:pt x="1028" y="16524"/>
                  </a:cubicBezTo>
                  <a:cubicBezTo>
                    <a:pt x="1098" y="16653"/>
                    <a:pt x="1168" y="16783"/>
                    <a:pt x="1237" y="16912"/>
                  </a:cubicBezTo>
                  <a:cubicBezTo>
                    <a:pt x="1237" y="16938"/>
                    <a:pt x="1261" y="16938"/>
                    <a:pt x="1261" y="16964"/>
                  </a:cubicBezTo>
                  <a:cubicBezTo>
                    <a:pt x="1331" y="17068"/>
                    <a:pt x="1377" y="17171"/>
                    <a:pt x="1447" y="17301"/>
                  </a:cubicBezTo>
                  <a:cubicBezTo>
                    <a:pt x="1447" y="17301"/>
                    <a:pt x="1447" y="17301"/>
                    <a:pt x="1447" y="17301"/>
                  </a:cubicBezTo>
                  <a:cubicBezTo>
                    <a:pt x="2496" y="18984"/>
                    <a:pt x="4034" y="20176"/>
                    <a:pt x="5828" y="20745"/>
                  </a:cubicBezTo>
                  <a:lnTo>
                    <a:pt x="5828" y="20745"/>
                  </a:lnTo>
                  <a:cubicBezTo>
                    <a:pt x="7808" y="21367"/>
                    <a:pt x="9999" y="21134"/>
                    <a:pt x="11933" y="19942"/>
                  </a:cubicBezTo>
                  <a:cubicBezTo>
                    <a:pt x="13867" y="18725"/>
                    <a:pt x="15171" y="16783"/>
                    <a:pt x="15731" y="14581"/>
                  </a:cubicBezTo>
                  <a:lnTo>
                    <a:pt x="15731" y="14581"/>
                  </a:lnTo>
                  <a:cubicBezTo>
                    <a:pt x="15754" y="14529"/>
                    <a:pt x="15754" y="14478"/>
                    <a:pt x="15777" y="14400"/>
                  </a:cubicBezTo>
                  <a:cubicBezTo>
                    <a:pt x="15824" y="14245"/>
                    <a:pt x="15707" y="14063"/>
                    <a:pt x="15544" y="14063"/>
                  </a:cubicBezTo>
                  <a:lnTo>
                    <a:pt x="15544" y="14063"/>
                  </a:lnTo>
                  <a:cubicBezTo>
                    <a:pt x="15428" y="14063"/>
                    <a:pt x="15335" y="14141"/>
                    <a:pt x="15311" y="14271"/>
                  </a:cubicBezTo>
                  <a:cubicBezTo>
                    <a:pt x="14822" y="16394"/>
                    <a:pt x="13564" y="18311"/>
                    <a:pt x="11700" y="19476"/>
                  </a:cubicBezTo>
                  <a:cubicBezTo>
                    <a:pt x="8298" y="21600"/>
                    <a:pt x="4034" y="20486"/>
                    <a:pt x="1820" y="17016"/>
                  </a:cubicBezTo>
                  <a:cubicBezTo>
                    <a:pt x="1820" y="17016"/>
                    <a:pt x="1820" y="17016"/>
                    <a:pt x="1820" y="17016"/>
                  </a:cubicBezTo>
                  <a:cubicBezTo>
                    <a:pt x="1750" y="16912"/>
                    <a:pt x="1703" y="16809"/>
                    <a:pt x="1634" y="16705"/>
                  </a:cubicBezTo>
                  <a:cubicBezTo>
                    <a:pt x="1634" y="16679"/>
                    <a:pt x="1610" y="16679"/>
                    <a:pt x="1610" y="16653"/>
                  </a:cubicBezTo>
                  <a:cubicBezTo>
                    <a:pt x="1540" y="16524"/>
                    <a:pt x="1470" y="16420"/>
                    <a:pt x="1424" y="16291"/>
                  </a:cubicBezTo>
                  <a:cubicBezTo>
                    <a:pt x="1354" y="16161"/>
                    <a:pt x="1307" y="16032"/>
                    <a:pt x="1237" y="15902"/>
                  </a:cubicBezTo>
                  <a:cubicBezTo>
                    <a:pt x="1237" y="15876"/>
                    <a:pt x="1214" y="15876"/>
                    <a:pt x="1214" y="15850"/>
                  </a:cubicBezTo>
                  <a:cubicBezTo>
                    <a:pt x="1168" y="15747"/>
                    <a:pt x="1121" y="15617"/>
                    <a:pt x="1074" y="15514"/>
                  </a:cubicBezTo>
                  <a:cubicBezTo>
                    <a:pt x="1074" y="15514"/>
                    <a:pt x="1074" y="15514"/>
                    <a:pt x="1074" y="15514"/>
                  </a:cubicBezTo>
                  <a:cubicBezTo>
                    <a:pt x="-347" y="11888"/>
                    <a:pt x="725" y="7614"/>
                    <a:pt x="3637" y="5309"/>
                  </a:cubicBezTo>
                  <a:cubicBezTo>
                    <a:pt x="3637" y="5309"/>
                    <a:pt x="3637" y="5309"/>
                    <a:pt x="3637" y="5309"/>
                  </a:cubicBezTo>
                  <a:cubicBezTo>
                    <a:pt x="3731" y="5232"/>
                    <a:pt x="3824" y="5180"/>
                    <a:pt x="3917" y="5102"/>
                  </a:cubicBezTo>
                  <a:cubicBezTo>
                    <a:pt x="3940" y="5102"/>
                    <a:pt x="3940" y="5076"/>
                    <a:pt x="3964" y="5076"/>
                  </a:cubicBezTo>
                  <a:cubicBezTo>
                    <a:pt x="4080" y="4999"/>
                    <a:pt x="4173" y="4921"/>
                    <a:pt x="4290" y="4869"/>
                  </a:cubicBezTo>
                  <a:cubicBezTo>
                    <a:pt x="6061" y="3781"/>
                    <a:pt x="8088" y="3496"/>
                    <a:pt x="10022" y="4092"/>
                  </a:cubicBezTo>
                  <a:cubicBezTo>
                    <a:pt x="10138" y="4118"/>
                    <a:pt x="10232" y="4170"/>
                    <a:pt x="10348" y="4196"/>
                  </a:cubicBezTo>
                  <a:cubicBezTo>
                    <a:pt x="10581" y="4273"/>
                    <a:pt x="10791" y="4377"/>
                    <a:pt x="11001" y="4481"/>
                  </a:cubicBezTo>
                  <a:cubicBezTo>
                    <a:pt x="11210" y="4584"/>
                    <a:pt x="11420" y="4688"/>
                    <a:pt x="11630" y="4817"/>
                  </a:cubicBezTo>
                  <a:cubicBezTo>
                    <a:pt x="11770" y="4895"/>
                    <a:pt x="11909" y="4999"/>
                    <a:pt x="12026" y="5076"/>
                  </a:cubicBezTo>
                  <a:lnTo>
                    <a:pt x="12259" y="4636"/>
                  </a:lnTo>
                  <a:lnTo>
                    <a:pt x="14356" y="699"/>
                  </a:lnTo>
                  <a:cubicBezTo>
                    <a:pt x="14566" y="829"/>
                    <a:pt x="14775" y="932"/>
                    <a:pt x="14985" y="1036"/>
                  </a:cubicBezTo>
                  <a:cubicBezTo>
                    <a:pt x="15195" y="1140"/>
                    <a:pt x="15428" y="1243"/>
                    <a:pt x="15637" y="1321"/>
                  </a:cubicBezTo>
                  <a:cubicBezTo>
                    <a:pt x="17152" y="1891"/>
                    <a:pt x="18830" y="1968"/>
                    <a:pt x="20437" y="1450"/>
                  </a:cubicBezTo>
                  <a:lnTo>
                    <a:pt x="20507" y="1658"/>
                  </a:lnTo>
                  <a:cubicBezTo>
                    <a:pt x="20554" y="1787"/>
                    <a:pt x="20717" y="1813"/>
                    <a:pt x="20787" y="1683"/>
                  </a:cubicBezTo>
                  <a:lnTo>
                    <a:pt x="21160" y="984"/>
                  </a:lnTo>
                  <a:cubicBezTo>
                    <a:pt x="21253" y="958"/>
                    <a:pt x="21206" y="829"/>
                    <a:pt x="21113" y="803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" name="Shape">
              <a:extLst>
                <a:ext uri="{FF2B5EF4-FFF2-40B4-BE49-F238E27FC236}">
                  <a16:creationId xmlns:a16="http://schemas.microsoft.com/office/drawing/2014/main" id="{6BD9C2AA-BEBF-4DD9-B83C-E4228B941918}"/>
                </a:ext>
              </a:extLst>
            </p:cNvPr>
            <p:cNvSpPr/>
            <p:nvPr/>
          </p:nvSpPr>
          <p:spPr>
            <a:xfrm>
              <a:off x="3504520" y="1340286"/>
              <a:ext cx="2118220" cy="32257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5" extrusionOk="0">
                  <a:moveTo>
                    <a:pt x="16459" y="13104"/>
                  </a:moveTo>
                  <a:cubicBezTo>
                    <a:pt x="16741" y="13001"/>
                    <a:pt x="16992" y="12878"/>
                    <a:pt x="17242" y="12754"/>
                  </a:cubicBezTo>
                  <a:cubicBezTo>
                    <a:pt x="17493" y="12631"/>
                    <a:pt x="17744" y="12507"/>
                    <a:pt x="17995" y="12363"/>
                  </a:cubicBezTo>
                  <a:cubicBezTo>
                    <a:pt x="18152" y="12281"/>
                    <a:pt x="18308" y="12178"/>
                    <a:pt x="18434" y="12096"/>
                  </a:cubicBezTo>
                  <a:cubicBezTo>
                    <a:pt x="20471" y="10759"/>
                    <a:pt x="21600" y="8990"/>
                    <a:pt x="21600" y="7097"/>
                  </a:cubicBezTo>
                  <a:cubicBezTo>
                    <a:pt x="21600" y="6974"/>
                    <a:pt x="21600" y="6850"/>
                    <a:pt x="21600" y="6727"/>
                  </a:cubicBezTo>
                  <a:cubicBezTo>
                    <a:pt x="21600" y="6706"/>
                    <a:pt x="21600" y="6686"/>
                    <a:pt x="21600" y="6665"/>
                  </a:cubicBezTo>
                  <a:cubicBezTo>
                    <a:pt x="21600" y="6562"/>
                    <a:pt x="21569" y="6459"/>
                    <a:pt x="21569" y="6357"/>
                  </a:cubicBezTo>
                  <a:cubicBezTo>
                    <a:pt x="21569" y="6357"/>
                    <a:pt x="21569" y="6357"/>
                    <a:pt x="21569" y="6336"/>
                  </a:cubicBezTo>
                  <a:cubicBezTo>
                    <a:pt x="21318" y="4731"/>
                    <a:pt x="20252" y="3230"/>
                    <a:pt x="18465" y="2057"/>
                  </a:cubicBezTo>
                  <a:cubicBezTo>
                    <a:pt x="16678" y="885"/>
                    <a:pt x="14421" y="185"/>
                    <a:pt x="11944" y="21"/>
                  </a:cubicBezTo>
                  <a:cubicBezTo>
                    <a:pt x="11944" y="21"/>
                    <a:pt x="11944" y="21"/>
                    <a:pt x="11944" y="21"/>
                  </a:cubicBezTo>
                  <a:cubicBezTo>
                    <a:pt x="11788" y="0"/>
                    <a:pt x="11631" y="0"/>
                    <a:pt x="11474" y="0"/>
                  </a:cubicBezTo>
                  <a:cubicBezTo>
                    <a:pt x="11443" y="0"/>
                    <a:pt x="11411" y="0"/>
                    <a:pt x="11380" y="0"/>
                  </a:cubicBezTo>
                  <a:cubicBezTo>
                    <a:pt x="11192" y="0"/>
                    <a:pt x="11004" y="0"/>
                    <a:pt x="10816" y="0"/>
                  </a:cubicBezTo>
                  <a:cubicBezTo>
                    <a:pt x="10628" y="0"/>
                    <a:pt x="10439" y="0"/>
                    <a:pt x="10251" y="0"/>
                  </a:cubicBezTo>
                  <a:cubicBezTo>
                    <a:pt x="10220" y="0"/>
                    <a:pt x="10189" y="0"/>
                    <a:pt x="10157" y="0"/>
                  </a:cubicBezTo>
                  <a:cubicBezTo>
                    <a:pt x="10001" y="0"/>
                    <a:pt x="9844" y="21"/>
                    <a:pt x="9687" y="21"/>
                  </a:cubicBezTo>
                  <a:cubicBezTo>
                    <a:pt x="9687" y="21"/>
                    <a:pt x="9687" y="21"/>
                    <a:pt x="9687" y="21"/>
                  </a:cubicBezTo>
                  <a:cubicBezTo>
                    <a:pt x="7210" y="185"/>
                    <a:pt x="4953" y="885"/>
                    <a:pt x="3166" y="2057"/>
                  </a:cubicBezTo>
                  <a:lnTo>
                    <a:pt x="3166" y="2057"/>
                  </a:lnTo>
                  <a:cubicBezTo>
                    <a:pt x="1223" y="3333"/>
                    <a:pt x="0" y="5102"/>
                    <a:pt x="0" y="7056"/>
                  </a:cubicBezTo>
                  <a:cubicBezTo>
                    <a:pt x="0" y="9010"/>
                    <a:pt x="1223" y="10779"/>
                    <a:pt x="3166" y="12055"/>
                  </a:cubicBezTo>
                  <a:lnTo>
                    <a:pt x="3166" y="12055"/>
                  </a:lnTo>
                  <a:cubicBezTo>
                    <a:pt x="3229" y="12096"/>
                    <a:pt x="3260" y="12117"/>
                    <a:pt x="3323" y="12158"/>
                  </a:cubicBezTo>
                  <a:cubicBezTo>
                    <a:pt x="3480" y="12261"/>
                    <a:pt x="3731" y="12219"/>
                    <a:pt x="3825" y="12117"/>
                  </a:cubicBezTo>
                  <a:lnTo>
                    <a:pt x="3825" y="12117"/>
                  </a:lnTo>
                  <a:cubicBezTo>
                    <a:pt x="3887" y="12034"/>
                    <a:pt x="3887" y="11931"/>
                    <a:pt x="3762" y="11870"/>
                  </a:cubicBezTo>
                  <a:cubicBezTo>
                    <a:pt x="1850" y="10656"/>
                    <a:pt x="627" y="8949"/>
                    <a:pt x="627" y="7056"/>
                  </a:cubicBezTo>
                  <a:cubicBezTo>
                    <a:pt x="627" y="3621"/>
                    <a:pt x="4640" y="761"/>
                    <a:pt x="9750" y="411"/>
                  </a:cubicBezTo>
                  <a:cubicBezTo>
                    <a:pt x="9750" y="411"/>
                    <a:pt x="9750" y="411"/>
                    <a:pt x="9781" y="411"/>
                  </a:cubicBezTo>
                  <a:cubicBezTo>
                    <a:pt x="9938" y="411"/>
                    <a:pt x="10063" y="391"/>
                    <a:pt x="10220" y="391"/>
                  </a:cubicBezTo>
                  <a:cubicBezTo>
                    <a:pt x="10251" y="391"/>
                    <a:pt x="10283" y="391"/>
                    <a:pt x="10283" y="391"/>
                  </a:cubicBezTo>
                  <a:cubicBezTo>
                    <a:pt x="10439" y="391"/>
                    <a:pt x="10628" y="391"/>
                    <a:pt x="10816" y="391"/>
                  </a:cubicBezTo>
                  <a:cubicBezTo>
                    <a:pt x="11004" y="391"/>
                    <a:pt x="11161" y="391"/>
                    <a:pt x="11349" y="391"/>
                  </a:cubicBezTo>
                  <a:cubicBezTo>
                    <a:pt x="11380" y="391"/>
                    <a:pt x="11411" y="391"/>
                    <a:pt x="11411" y="391"/>
                  </a:cubicBezTo>
                  <a:cubicBezTo>
                    <a:pt x="11568" y="391"/>
                    <a:pt x="11725" y="411"/>
                    <a:pt x="11850" y="411"/>
                  </a:cubicBezTo>
                  <a:cubicBezTo>
                    <a:pt x="11850" y="411"/>
                    <a:pt x="11850" y="411"/>
                    <a:pt x="11882" y="411"/>
                  </a:cubicBezTo>
                  <a:cubicBezTo>
                    <a:pt x="16647" y="741"/>
                    <a:pt x="20440" y="3230"/>
                    <a:pt x="20942" y="6357"/>
                  </a:cubicBezTo>
                  <a:cubicBezTo>
                    <a:pt x="20942" y="6357"/>
                    <a:pt x="20942" y="6357"/>
                    <a:pt x="20942" y="6377"/>
                  </a:cubicBezTo>
                  <a:cubicBezTo>
                    <a:pt x="20942" y="6480"/>
                    <a:pt x="20973" y="6562"/>
                    <a:pt x="20973" y="6665"/>
                  </a:cubicBezTo>
                  <a:cubicBezTo>
                    <a:pt x="20973" y="6686"/>
                    <a:pt x="20973" y="6706"/>
                    <a:pt x="20973" y="6706"/>
                  </a:cubicBezTo>
                  <a:cubicBezTo>
                    <a:pt x="20973" y="6809"/>
                    <a:pt x="20973" y="6933"/>
                    <a:pt x="20973" y="7056"/>
                  </a:cubicBezTo>
                  <a:cubicBezTo>
                    <a:pt x="20973" y="8846"/>
                    <a:pt x="19907" y="10512"/>
                    <a:pt x="17995" y="11767"/>
                  </a:cubicBezTo>
                  <a:cubicBezTo>
                    <a:pt x="17901" y="11829"/>
                    <a:pt x="17775" y="11911"/>
                    <a:pt x="17681" y="11973"/>
                  </a:cubicBezTo>
                  <a:cubicBezTo>
                    <a:pt x="17430" y="12117"/>
                    <a:pt x="17211" y="12240"/>
                    <a:pt x="16960" y="12363"/>
                  </a:cubicBezTo>
                  <a:cubicBezTo>
                    <a:pt x="16709" y="12487"/>
                    <a:pt x="16459" y="12610"/>
                    <a:pt x="16176" y="12713"/>
                  </a:cubicBezTo>
                  <a:cubicBezTo>
                    <a:pt x="15988" y="12795"/>
                    <a:pt x="15832" y="12857"/>
                    <a:pt x="15644" y="12919"/>
                  </a:cubicBezTo>
                  <a:lnTo>
                    <a:pt x="15957" y="13269"/>
                  </a:lnTo>
                  <a:lnTo>
                    <a:pt x="18716" y="16416"/>
                  </a:lnTo>
                  <a:cubicBezTo>
                    <a:pt x="18434" y="16519"/>
                    <a:pt x="18183" y="16642"/>
                    <a:pt x="17932" y="16766"/>
                  </a:cubicBezTo>
                  <a:cubicBezTo>
                    <a:pt x="17681" y="16889"/>
                    <a:pt x="17430" y="17033"/>
                    <a:pt x="17211" y="17157"/>
                  </a:cubicBezTo>
                  <a:cubicBezTo>
                    <a:pt x="15581" y="18103"/>
                    <a:pt x="14421" y="19378"/>
                    <a:pt x="13888" y="20818"/>
                  </a:cubicBezTo>
                  <a:lnTo>
                    <a:pt x="13512" y="20818"/>
                  </a:lnTo>
                  <a:cubicBezTo>
                    <a:pt x="13355" y="20818"/>
                    <a:pt x="13230" y="20942"/>
                    <a:pt x="13355" y="21024"/>
                  </a:cubicBezTo>
                  <a:lnTo>
                    <a:pt x="13951" y="21538"/>
                  </a:lnTo>
                  <a:cubicBezTo>
                    <a:pt x="14045" y="21600"/>
                    <a:pt x="14170" y="21600"/>
                    <a:pt x="14264" y="21538"/>
                  </a:cubicBezTo>
                  <a:lnTo>
                    <a:pt x="14891" y="21045"/>
                  </a:lnTo>
                  <a:cubicBezTo>
                    <a:pt x="15017" y="20962"/>
                    <a:pt x="14922" y="20818"/>
                    <a:pt x="14734" y="20818"/>
                  </a:cubicBezTo>
                  <a:lnTo>
                    <a:pt x="14515" y="20818"/>
                  </a:lnTo>
                  <a:cubicBezTo>
                    <a:pt x="15017" y="19522"/>
                    <a:pt x="16051" y="18391"/>
                    <a:pt x="17493" y="17506"/>
                  </a:cubicBezTo>
                  <a:cubicBezTo>
                    <a:pt x="17713" y="17362"/>
                    <a:pt x="17963" y="17239"/>
                    <a:pt x="18214" y="17095"/>
                  </a:cubicBezTo>
                  <a:cubicBezTo>
                    <a:pt x="18465" y="16971"/>
                    <a:pt x="18716" y="16848"/>
                    <a:pt x="18998" y="16745"/>
                  </a:cubicBezTo>
                  <a:cubicBezTo>
                    <a:pt x="19186" y="16663"/>
                    <a:pt x="19343" y="16601"/>
                    <a:pt x="19531" y="16539"/>
                  </a:cubicBezTo>
                  <a:lnTo>
                    <a:pt x="19217" y="16190"/>
                  </a:lnTo>
                  <a:lnTo>
                    <a:pt x="16459" y="13104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 dirty="0"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5E5C0942-7A63-4927-8025-5E84E22F147D}"/>
                </a:ext>
              </a:extLst>
            </p:cNvPr>
            <p:cNvSpPr/>
            <p:nvPr/>
          </p:nvSpPr>
          <p:spPr>
            <a:xfrm>
              <a:off x="3873439" y="3676778"/>
              <a:ext cx="3088004" cy="21165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7" h="20827" extrusionOk="0">
                  <a:moveTo>
                    <a:pt x="20929" y="7658"/>
                  </a:moveTo>
                  <a:lnTo>
                    <a:pt x="20929" y="7658"/>
                  </a:lnTo>
                  <a:cubicBezTo>
                    <a:pt x="20444" y="5086"/>
                    <a:pt x="19263" y="2787"/>
                    <a:pt x="17533" y="1365"/>
                  </a:cubicBezTo>
                  <a:cubicBezTo>
                    <a:pt x="15803" y="-57"/>
                    <a:pt x="13821" y="-329"/>
                    <a:pt x="12028" y="367"/>
                  </a:cubicBezTo>
                  <a:lnTo>
                    <a:pt x="12028" y="367"/>
                  </a:lnTo>
                  <a:cubicBezTo>
                    <a:pt x="11985" y="397"/>
                    <a:pt x="11943" y="397"/>
                    <a:pt x="11880" y="427"/>
                  </a:cubicBezTo>
                  <a:cubicBezTo>
                    <a:pt x="11753" y="488"/>
                    <a:pt x="11690" y="700"/>
                    <a:pt x="11753" y="881"/>
                  </a:cubicBezTo>
                  <a:lnTo>
                    <a:pt x="11753" y="881"/>
                  </a:lnTo>
                  <a:cubicBezTo>
                    <a:pt x="11796" y="1002"/>
                    <a:pt x="11901" y="1063"/>
                    <a:pt x="12006" y="1032"/>
                  </a:cubicBezTo>
                  <a:cubicBezTo>
                    <a:pt x="13736" y="306"/>
                    <a:pt x="15656" y="548"/>
                    <a:pt x="17322" y="1910"/>
                  </a:cubicBezTo>
                  <a:cubicBezTo>
                    <a:pt x="20381" y="4421"/>
                    <a:pt x="21583" y="9836"/>
                    <a:pt x="20191" y="14374"/>
                  </a:cubicBezTo>
                  <a:cubicBezTo>
                    <a:pt x="20191" y="14374"/>
                    <a:pt x="20191" y="14374"/>
                    <a:pt x="20191" y="14404"/>
                  </a:cubicBezTo>
                  <a:cubicBezTo>
                    <a:pt x="20149" y="14525"/>
                    <a:pt x="20106" y="14676"/>
                    <a:pt x="20064" y="14797"/>
                  </a:cubicBezTo>
                  <a:cubicBezTo>
                    <a:pt x="20064" y="14827"/>
                    <a:pt x="20043" y="14827"/>
                    <a:pt x="20043" y="14858"/>
                  </a:cubicBezTo>
                  <a:cubicBezTo>
                    <a:pt x="20001" y="15009"/>
                    <a:pt x="19938" y="15160"/>
                    <a:pt x="19874" y="15311"/>
                  </a:cubicBezTo>
                  <a:cubicBezTo>
                    <a:pt x="19811" y="15463"/>
                    <a:pt x="19748" y="15614"/>
                    <a:pt x="19685" y="15735"/>
                  </a:cubicBezTo>
                  <a:cubicBezTo>
                    <a:pt x="19685" y="15765"/>
                    <a:pt x="19663" y="15765"/>
                    <a:pt x="19663" y="15795"/>
                  </a:cubicBezTo>
                  <a:cubicBezTo>
                    <a:pt x="19600" y="15916"/>
                    <a:pt x="19558" y="16037"/>
                    <a:pt x="19495" y="16158"/>
                  </a:cubicBezTo>
                  <a:cubicBezTo>
                    <a:pt x="19495" y="16158"/>
                    <a:pt x="19495" y="16158"/>
                    <a:pt x="19495" y="16158"/>
                  </a:cubicBezTo>
                  <a:cubicBezTo>
                    <a:pt x="17617" y="19910"/>
                    <a:pt x="14137" y="21271"/>
                    <a:pt x="11184" y="19426"/>
                  </a:cubicBezTo>
                  <a:cubicBezTo>
                    <a:pt x="11184" y="19426"/>
                    <a:pt x="11184" y="19426"/>
                    <a:pt x="11163" y="19426"/>
                  </a:cubicBezTo>
                  <a:cubicBezTo>
                    <a:pt x="11078" y="19365"/>
                    <a:pt x="10973" y="19305"/>
                    <a:pt x="10888" y="19244"/>
                  </a:cubicBezTo>
                  <a:cubicBezTo>
                    <a:pt x="10867" y="19244"/>
                    <a:pt x="10867" y="19214"/>
                    <a:pt x="10846" y="19214"/>
                  </a:cubicBezTo>
                  <a:cubicBezTo>
                    <a:pt x="10741" y="19153"/>
                    <a:pt x="10635" y="19063"/>
                    <a:pt x="10530" y="18972"/>
                  </a:cubicBezTo>
                  <a:cubicBezTo>
                    <a:pt x="8948" y="17671"/>
                    <a:pt x="7809" y="15553"/>
                    <a:pt x="7324" y="13042"/>
                  </a:cubicBezTo>
                  <a:cubicBezTo>
                    <a:pt x="7303" y="12891"/>
                    <a:pt x="7281" y="12770"/>
                    <a:pt x="7260" y="12619"/>
                  </a:cubicBezTo>
                  <a:cubicBezTo>
                    <a:pt x="7218" y="12316"/>
                    <a:pt x="7176" y="12014"/>
                    <a:pt x="7155" y="11711"/>
                  </a:cubicBezTo>
                  <a:cubicBezTo>
                    <a:pt x="7134" y="11409"/>
                    <a:pt x="7113" y="11106"/>
                    <a:pt x="7092" y="10804"/>
                  </a:cubicBezTo>
                  <a:cubicBezTo>
                    <a:pt x="7092" y="10592"/>
                    <a:pt x="7092" y="10410"/>
                    <a:pt x="7092" y="10199"/>
                  </a:cubicBezTo>
                  <a:lnTo>
                    <a:pt x="6670" y="10199"/>
                  </a:lnTo>
                  <a:lnTo>
                    <a:pt x="2936" y="10229"/>
                  </a:lnTo>
                  <a:cubicBezTo>
                    <a:pt x="2936" y="9926"/>
                    <a:pt x="2915" y="9624"/>
                    <a:pt x="2894" y="9321"/>
                  </a:cubicBezTo>
                  <a:cubicBezTo>
                    <a:pt x="2873" y="9019"/>
                    <a:pt x="2831" y="8716"/>
                    <a:pt x="2788" y="8414"/>
                  </a:cubicBezTo>
                  <a:cubicBezTo>
                    <a:pt x="2493" y="6417"/>
                    <a:pt x="1797" y="4572"/>
                    <a:pt x="742" y="3120"/>
                  </a:cubicBezTo>
                  <a:lnTo>
                    <a:pt x="890" y="2847"/>
                  </a:lnTo>
                  <a:cubicBezTo>
                    <a:pt x="953" y="2726"/>
                    <a:pt x="890" y="2515"/>
                    <a:pt x="785" y="2515"/>
                  </a:cubicBezTo>
                  <a:lnTo>
                    <a:pt x="131" y="2515"/>
                  </a:lnTo>
                  <a:cubicBezTo>
                    <a:pt x="46" y="2515"/>
                    <a:pt x="-17" y="2636"/>
                    <a:pt x="4" y="2757"/>
                  </a:cubicBezTo>
                  <a:lnTo>
                    <a:pt x="152" y="3664"/>
                  </a:lnTo>
                  <a:cubicBezTo>
                    <a:pt x="173" y="3816"/>
                    <a:pt x="320" y="3876"/>
                    <a:pt x="384" y="3755"/>
                  </a:cubicBezTo>
                  <a:lnTo>
                    <a:pt x="468" y="3574"/>
                  </a:lnTo>
                  <a:cubicBezTo>
                    <a:pt x="1417" y="4905"/>
                    <a:pt x="2071" y="6599"/>
                    <a:pt x="2367" y="8414"/>
                  </a:cubicBezTo>
                  <a:cubicBezTo>
                    <a:pt x="2409" y="8716"/>
                    <a:pt x="2451" y="9019"/>
                    <a:pt x="2472" y="9321"/>
                  </a:cubicBezTo>
                  <a:cubicBezTo>
                    <a:pt x="2493" y="9624"/>
                    <a:pt x="2514" y="9926"/>
                    <a:pt x="2535" y="10229"/>
                  </a:cubicBezTo>
                  <a:cubicBezTo>
                    <a:pt x="2535" y="10441"/>
                    <a:pt x="2535" y="10622"/>
                    <a:pt x="2535" y="10834"/>
                  </a:cubicBezTo>
                  <a:lnTo>
                    <a:pt x="2957" y="10834"/>
                  </a:lnTo>
                  <a:lnTo>
                    <a:pt x="6691" y="10804"/>
                  </a:lnTo>
                  <a:cubicBezTo>
                    <a:pt x="6691" y="11106"/>
                    <a:pt x="6712" y="11409"/>
                    <a:pt x="6733" y="11711"/>
                  </a:cubicBezTo>
                  <a:cubicBezTo>
                    <a:pt x="6754" y="12014"/>
                    <a:pt x="6796" y="12316"/>
                    <a:pt x="6838" y="12619"/>
                  </a:cubicBezTo>
                  <a:cubicBezTo>
                    <a:pt x="6860" y="12800"/>
                    <a:pt x="6902" y="13012"/>
                    <a:pt x="6944" y="13194"/>
                  </a:cubicBezTo>
                  <a:cubicBezTo>
                    <a:pt x="7450" y="15886"/>
                    <a:pt x="8674" y="18125"/>
                    <a:pt x="10340" y="19486"/>
                  </a:cubicBezTo>
                  <a:cubicBezTo>
                    <a:pt x="10445" y="19577"/>
                    <a:pt x="10551" y="19668"/>
                    <a:pt x="10656" y="19728"/>
                  </a:cubicBezTo>
                  <a:cubicBezTo>
                    <a:pt x="10678" y="19728"/>
                    <a:pt x="10699" y="19758"/>
                    <a:pt x="10699" y="19758"/>
                  </a:cubicBezTo>
                  <a:cubicBezTo>
                    <a:pt x="10783" y="19819"/>
                    <a:pt x="10888" y="19879"/>
                    <a:pt x="10994" y="19940"/>
                  </a:cubicBezTo>
                  <a:cubicBezTo>
                    <a:pt x="10994" y="19940"/>
                    <a:pt x="10994" y="19940"/>
                    <a:pt x="11015" y="19940"/>
                  </a:cubicBezTo>
                  <a:cubicBezTo>
                    <a:pt x="12534" y="20908"/>
                    <a:pt x="14221" y="21089"/>
                    <a:pt x="15867" y="20454"/>
                  </a:cubicBezTo>
                  <a:cubicBezTo>
                    <a:pt x="17491" y="19819"/>
                    <a:pt x="18883" y="18427"/>
                    <a:pt x="19853" y="16491"/>
                  </a:cubicBezTo>
                  <a:cubicBezTo>
                    <a:pt x="19853" y="16491"/>
                    <a:pt x="19853" y="16491"/>
                    <a:pt x="19853" y="16491"/>
                  </a:cubicBezTo>
                  <a:cubicBezTo>
                    <a:pt x="19917" y="16370"/>
                    <a:pt x="19980" y="16249"/>
                    <a:pt x="20022" y="16128"/>
                  </a:cubicBezTo>
                  <a:cubicBezTo>
                    <a:pt x="20022" y="16098"/>
                    <a:pt x="20043" y="16098"/>
                    <a:pt x="20043" y="16068"/>
                  </a:cubicBezTo>
                  <a:cubicBezTo>
                    <a:pt x="20106" y="15916"/>
                    <a:pt x="20170" y="15765"/>
                    <a:pt x="20233" y="15614"/>
                  </a:cubicBezTo>
                  <a:cubicBezTo>
                    <a:pt x="20296" y="15463"/>
                    <a:pt x="20360" y="15311"/>
                    <a:pt x="20402" y="15160"/>
                  </a:cubicBezTo>
                  <a:cubicBezTo>
                    <a:pt x="20402" y="15130"/>
                    <a:pt x="20423" y="15100"/>
                    <a:pt x="20423" y="15100"/>
                  </a:cubicBezTo>
                  <a:cubicBezTo>
                    <a:pt x="20465" y="14948"/>
                    <a:pt x="20507" y="14827"/>
                    <a:pt x="20549" y="14676"/>
                  </a:cubicBezTo>
                  <a:cubicBezTo>
                    <a:pt x="20549" y="14676"/>
                    <a:pt x="20549" y="14676"/>
                    <a:pt x="20549" y="14676"/>
                  </a:cubicBezTo>
                  <a:cubicBezTo>
                    <a:pt x="21246" y="12407"/>
                    <a:pt x="21372" y="9987"/>
                    <a:pt x="20929" y="7658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F5231509-3A64-48A8-AC2E-B28333A00E04}"/>
                </a:ext>
              </a:extLst>
            </p:cNvPr>
            <p:cNvSpPr txBox="1"/>
            <p:nvPr/>
          </p:nvSpPr>
          <p:spPr>
            <a:xfrm>
              <a:off x="4389402" y="1393291"/>
              <a:ext cx="365196" cy="46166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01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742DDBA4-33CB-42B2-AAD0-F8B68587A295}"/>
                </a:ext>
              </a:extLst>
            </p:cNvPr>
            <p:cNvSpPr txBox="1"/>
            <p:nvPr/>
          </p:nvSpPr>
          <p:spPr>
            <a:xfrm>
              <a:off x="3011240" y="3768748"/>
              <a:ext cx="365196" cy="46166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02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70F87B8B-DC9F-46F5-9DAF-5E99C09091D3}"/>
                </a:ext>
              </a:extLst>
            </p:cNvPr>
            <p:cNvSpPr txBox="1"/>
            <p:nvPr/>
          </p:nvSpPr>
          <p:spPr>
            <a:xfrm>
              <a:off x="5696314" y="3768748"/>
              <a:ext cx="365196" cy="46166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03</a:t>
              </a:r>
            </a:p>
          </p:txBody>
        </p:sp>
      </p:grpSp>
      <p:grpSp>
        <p:nvGrpSpPr>
          <p:cNvPr id="27" name="Graphic 22" descr="Lightbulb">
            <a:extLst>
              <a:ext uri="{FF2B5EF4-FFF2-40B4-BE49-F238E27FC236}">
                <a16:creationId xmlns:a16="http://schemas.microsoft.com/office/drawing/2014/main" id="{64759C9D-069F-4382-9ED8-9545856572C5}"/>
              </a:ext>
            </a:extLst>
          </p:cNvPr>
          <p:cNvGrpSpPr/>
          <p:nvPr/>
        </p:nvGrpSpPr>
        <p:grpSpPr>
          <a:xfrm>
            <a:off x="4033937" y="1938003"/>
            <a:ext cx="1059387" cy="1059387"/>
            <a:chOff x="5524365" y="1812888"/>
            <a:chExt cx="1125488" cy="1125488"/>
          </a:xfrm>
          <a:solidFill>
            <a:schemeClr val="accent6"/>
          </a:solidFill>
        </p:grpSpPr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0A84C6AF-6B4D-4418-92E0-6AF94474ADCF}"/>
                </a:ext>
              </a:extLst>
            </p:cNvPr>
            <p:cNvSpPr/>
            <p:nvPr/>
          </p:nvSpPr>
          <p:spPr>
            <a:xfrm>
              <a:off x="5934699" y="2563213"/>
              <a:ext cx="304819" cy="70343"/>
            </a:xfrm>
            <a:custGeom>
              <a:avLst/>
              <a:gdLst>
                <a:gd name="connsiteX0" fmla="*/ 35172 w 304819"/>
                <a:gd name="connsiteY0" fmla="*/ 0 h 70343"/>
                <a:gd name="connsiteX1" fmla="*/ 269648 w 304819"/>
                <a:gd name="connsiteY1" fmla="*/ 0 h 70343"/>
                <a:gd name="connsiteX2" fmla="*/ 304820 w 304819"/>
                <a:gd name="connsiteY2" fmla="*/ 35172 h 70343"/>
                <a:gd name="connsiteX3" fmla="*/ 269648 w 304819"/>
                <a:gd name="connsiteY3" fmla="*/ 70343 h 70343"/>
                <a:gd name="connsiteX4" fmla="*/ 35172 w 304819"/>
                <a:gd name="connsiteY4" fmla="*/ 70343 h 70343"/>
                <a:gd name="connsiteX5" fmla="*/ 0 w 304819"/>
                <a:gd name="connsiteY5" fmla="*/ 35172 h 70343"/>
                <a:gd name="connsiteX6" fmla="*/ 35172 w 304819"/>
                <a:gd name="connsiteY6" fmla="*/ 0 h 703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04819" h="70343">
                  <a:moveTo>
                    <a:pt x="35172" y="0"/>
                  </a:moveTo>
                  <a:lnTo>
                    <a:pt x="269648" y="0"/>
                  </a:lnTo>
                  <a:cubicBezTo>
                    <a:pt x="289579" y="0"/>
                    <a:pt x="304820" y="15241"/>
                    <a:pt x="304820" y="35172"/>
                  </a:cubicBezTo>
                  <a:cubicBezTo>
                    <a:pt x="304820" y="55102"/>
                    <a:pt x="289579" y="70343"/>
                    <a:pt x="269648" y="70343"/>
                  </a:cubicBezTo>
                  <a:lnTo>
                    <a:pt x="35172" y="70343"/>
                  </a:lnTo>
                  <a:cubicBezTo>
                    <a:pt x="15241" y="70343"/>
                    <a:pt x="0" y="55102"/>
                    <a:pt x="0" y="35172"/>
                  </a:cubicBezTo>
                  <a:cubicBezTo>
                    <a:pt x="0" y="15241"/>
                    <a:pt x="15241" y="0"/>
                    <a:pt x="35172" y="0"/>
                  </a:cubicBezTo>
                  <a:close/>
                </a:path>
              </a:pathLst>
            </a:custGeom>
            <a:grpFill/>
            <a:ln w="1170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2EC698FA-8A40-4C21-9604-CBF0353A8695}"/>
                </a:ext>
              </a:extLst>
            </p:cNvPr>
            <p:cNvSpPr/>
            <p:nvPr/>
          </p:nvSpPr>
          <p:spPr>
            <a:xfrm>
              <a:off x="5934699" y="2680451"/>
              <a:ext cx="304819" cy="70343"/>
            </a:xfrm>
            <a:custGeom>
              <a:avLst/>
              <a:gdLst>
                <a:gd name="connsiteX0" fmla="*/ 35172 w 304819"/>
                <a:gd name="connsiteY0" fmla="*/ 0 h 70343"/>
                <a:gd name="connsiteX1" fmla="*/ 269648 w 304819"/>
                <a:gd name="connsiteY1" fmla="*/ 0 h 70343"/>
                <a:gd name="connsiteX2" fmla="*/ 304820 w 304819"/>
                <a:gd name="connsiteY2" fmla="*/ 35172 h 70343"/>
                <a:gd name="connsiteX3" fmla="*/ 269648 w 304819"/>
                <a:gd name="connsiteY3" fmla="*/ 70343 h 70343"/>
                <a:gd name="connsiteX4" fmla="*/ 35172 w 304819"/>
                <a:gd name="connsiteY4" fmla="*/ 70343 h 70343"/>
                <a:gd name="connsiteX5" fmla="*/ 0 w 304819"/>
                <a:gd name="connsiteY5" fmla="*/ 35172 h 70343"/>
                <a:gd name="connsiteX6" fmla="*/ 35172 w 304819"/>
                <a:gd name="connsiteY6" fmla="*/ 0 h 703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04819" h="70343">
                  <a:moveTo>
                    <a:pt x="35172" y="0"/>
                  </a:moveTo>
                  <a:lnTo>
                    <a:pt x="269648" y="0"/>
                  </a:lnTo>
                  <a:cubicBezTo>
                    <a:pt x="289579" y="0"/>
                    <a:pt x="304820" y="15241"/>
                    <a:pt x="304820" y="35172"/>
                  </a:cubicBezTo>
                  <a:cubicBezTo>
                    <a:pt x="304820" y="55102"/>
                    <a:pt x="289579" y="70343"/>
                    <a:pt x="269648" y="70343"/>
                  </a:cubicBezTo>
                  <a:lnTo>
                    <a:pt x="35172" y="70343"/>
                  </a:lnTo>
                  <a:cubicBezTo>
                    <a:pt x="15241" y="70343"/>
                    <a:pt x="0" y="55102"/>
                    <a:pt x="0" y="35172"/>
                  </a:cubicBezTo>
                  <a:cubicBezTo>
                    <a:pt x="0" y="15241"/>
                    <a:pt x="15241" y="0"/>
                    <a:pt x="35172" y="0"/>
                  </a:cubicBezTo>
                  <a:close/>
                </a:path>
              </a:pathLst>
            </a:custGeom>
            <a:grpFill/>
            <a:ln w="1170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8359410D-6B9B-4BD7-9839-33B8793104AF}"/>
                </a:ext>
              </a:extLst>
            </p:cNvPr>
            <p:cNvSpPr/>
            <p:nvPr/>
          </p:nvSpPr>
          <p:spPr>
            <a:xfrm>
              <a:off x="6010904" y="2797690"/>
              <a:ext cx="152409" cy="70343"/>
            </a:xfrm>
            <a:custGeom>
              <a:avLst/>
              <a:gdLst>
                <a:gd name="connsiteX0" fmla="*/ 0 w 152409"/>
                <a:gd name="connsiteY0" fmla="*/ 0 h 70343"/>
                <a:gd name="connsiteX1" fmla="*/ 76205 w 152409"/>
                <a:gd name="connsiteY1" fmla="*/ 70343 h 70343"/>
                <a:gd name="connsiteX2" fmla="*/ 152410 w 152409"/>
                <a:gd name="connsiteY2" fmla="*/ 0 h 70343"/>
                <a:gd name="connsiteX3" fmla="*/ 0 w 152409"/>
                <a:gd name="connsiteY3" fmla="*/ 0 h 703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2409" h="70343">
                  <a:moveTo>
                    <a:pt x="0" y="0"/>
                  </a:moveTo>
                  <a:cubicBezTo>
                    <a:pt x="3517" y="39861"/>
                    <a:pt x="36344" y="70343"/>
                    <a:pt x="76205" y="70343"/>
                  </a:cubicBezTo>
                  <a:cubicBezTo>
                    <a:pt x="116066" y="70343"/>
                    <a:pt x="148893" y="39861"/>
                    <a:pt x="152410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1170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DB52A587-B3C8-433E-91B9-52040ABBF552}"/>
                </a:ext>
              </a:extLst>
            </p:cNvPr>
            <p:cNvSpPr/>
            <p:nvPr/>
          </p:nvSpPr>
          <p:spPr>
            <a:xfrm>
              <a:off x="5782289" y="1883231"/>
              <a:ext cx="609639" cy="633087"/>
            </a:xfrm>
            <a:custGeom>
              <a:avLst/>
              <a:gdLst>
                <a:gd name="connsiteX0" fmla="*/ 304820 w 609639"/>
                <a:gd name="connsiteY0" fmla="*/ 0 h 633087"/>
                <a:gd name="connsiteX1" fmla="*/ 304820 w 609639"/>
                <a:gd name="connsiteY1" fmla="*/ 0 h 633087"/>
                <a:gd name="connsiteX2" fmla="*/ 304820 w 609639"/>
                <a:gd name="connsiteY2" fmla="*/ 0 h 633087"/>
                <a:gd name="connsiteX3" fmla="*/ 0 w 609639"/>
                <a:gd name="connsiteY3" fmla="*/ 301303 h 633087"/>
                <a:gd name="connsiteX4" fmla="*/ 0 w 609639"/>
                <a:gd name="connsiteY4" fmla="*/ 311854 h 633087"/>
                <a:gd name="connsiteX5" fmla="*/ 21103 w 609639"/>
                <a:gd name="connsiteY5" fmla="*/ 417368 h 633087"/>
                <a:gd name="connsiteX6" fmla="*/ 73860 w 609639"/>
                <a:gd name="connsiteY6" fmla="*/ 504125 h 633087"/>
                <a:gd name="connsiteX7" fmla="*/ 145376 w 609639"/>
                <a:gd name="connsiteY7" fmla="*/ 620191 h 633087"/>
                <a:gd name="connsiteX8" fmla="*/ 166478 w 609639"/>
                <a:gd name="connsiteY8" fmla="*/ 633087 h 633087"/>
                <a:gd name="connsiteX9" fmla="*/ 443161 w 609639"/>
                <a:gd name="connsiteY9" fmla="*/ 633087 h 633087"/>
                <a:gd name="connsiteX10" fmla="*/ 464264 w 609639"/>
                <a:gd name="connsiteY10" fmla="*/ 620191 h 633087"/>
                <a:gd name="connsiteX11" fmla="*/ 535779 w 609639"/>
                <a:gd name="connsiteY11" fmla="*/ 504125 h 633087"/>
                <a:gd name="connsiteX12" fmla="*/ 588536 w 609639"/>
                <a:gd name="connsiteY12" fmla="*/ 417368 h 633087"/>
                <a:gd name="connsiteX13" fmla="*/ 609639 w 609639"/>
                <a:gd name="connsiteY13" fmla="*/ 311854 h 633087"/>
                <a:gd name="connsiteX14" fmla="*/ 609639 w 609639"/>
                <a:gd name="connsiteY14" fmla="*/ 301303 h 633087"/>
                <a:gd name="connsiteX15" fmla="*/ 304820 w 609639"/>
                <a:gd name="connsiteY15" fmla="*/ 0 h 633087"/>
                <a:gd name="connsiteX16" fmla="*/ 539296 w 609639"/>
                <a:gd name="connsiteY16" fmla="*/ 310682 h 633087"/>
                <a:gd name="connsiteX17" fmla="*/ 522883 w 609639"/>
                <a:gd name="connsiteY17" fmla="*/ 392748 h 633087"/>
                <a:gd name="connsiteX18" fmla="*/ 483022 w 609639"/>
                <a:gd name="connsiteY18" fmla="*/ 457230 h 633087"/>
                <a:gd name="connsiteX19" fmla="*/ 415024 w 609639"/>
                <a:gd name="connsiteY19" fmla="*/ 562744 h 633087"/>
                <a:gd name="connsiteX20" fmla="*/ 304820 w 609639"/>
                <a:gd name="connsiteY20" fmla="*/ 562744 h 633087"/>
                <a:gd name="connsiteX21" fmla="*/ 195788 w 609639"/>
                <a:gd name="connsiteY21" fmla="*/ 562744 h 633087"/>
                <a:gd name="connsiteX22" fmla="*/ 127790 w 609639"/>
                <a:gd name="connsiteY22" fmla="*/ 457230 h 633087"/>
                <a:gd name="connsiteX23" fmla="*/ 87929 w 609639"/>
                <a:gd name="connsiteY23" fmla="*/ 392748 h 633087"/>
                <a:gd name="connsiteX24" fmla="*/ 71515 w 609639"/>
                <a:gd name="connsiteY24" fmla="*/ 310682 h 633087"/>
                <a:gd name="connsiteX25" fmla="*/ 71515 w 609639"/>
                <a:gd name="connsiteY25" fmla="*/ 301303 h 633087"/>
                <a:gd name="connsiteX26" fmla="*/ 305992 w 609639"/>
                <a:gd name="connsiteY26" fmla="*/ 69171 h 633087"/>
                <a:gd name="connsiteX27" fmla="*/ 305992 w 609639"/>
                <a:gd name="connsiteY27" fmla="*/ 69171 h 633087"/>
                <a:gd name="connsiteX28" fmla="*/ 305992 w 609639"/>
                <a:gd name="connsiteY28" fmla="*/ 69171 h 633087"/>
                <a:gd name="connsiteX29" fmla="*/ 305992 w 609639"/>
                <a:gd name="connsiteY29" fmla="*/ 69171 h 633087"/>
                <a:gd name="connsiteX30" fmla="*/ 305992 w 609639"/>
                <a:gd name="connsiteY30" fmla="*/ 69171 h 633087"/>
                <a:gd name="connsiteX31" fmla="*/ 305992 w 609639"/>
                <a:gd name="connsiteY31" fmla="*/ 69171 h 633087"/>
                <a:gd name="connsiteX32" fmla="*/ 305992 w 609639"/>
                <a:gd name="connsiteY32" fmla="*/ 69171 h 633087"/>
                <a:gd name="connsiteX33" fmla="*/ 540469 w 609639"/>
                <a:gd name="connsiteY33" fmla="*/ 301303 h 633087"/>
                <a:gd name="connsiteX34" fmla="*/ 540469 w 609639"/>
                <a:gd name="connsiteY34" fmla="*/ 310682 h 6330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609639" h="633087">
                  <a:moveTo>
                    <a:pt x="304820" y="0"/>
                  </a:moveTo>
                  <a:cubicBezTo>
                    <a:pt x="304820" y="0"/>
                    <a:pt x="304820" y="0"/>
                    <a:pt x="304820" y="0"/>
                  </a:cubicBezTo>
                  <a:cubicBezTo>
                    <a:pt x="304820" y="0"/>
                    <a:pt x="304820" y="0"/>
                    <a:pt x="304820" y="0"/>
                  </a:cubicBezTo>
                  <a:cubicBezTo>
                    <a:pt x="138341" y="1172"/>
                    <a:pt x="3517" y="134824"/>
                    <a:pt x="0" y="301303"/>
                  </a:cubicBezTo>
                  <a:lnTo>
                    <a:pt x="0" y="311854"/>
                  </a:lnTo>
                  <a:cubicBezTo>
                    <a:pt x="1172" y="348198"/>
                    <a:pt x="8207" y="383369"/>
                    <a:pt x="21103" y="417368"/>
                  </a:cubicBezTo>
                  <a:cubicBezTo>
                    <a:pt x="33999" y="449023"/>
                    <a:pt x="51585" y="478332"/>
                    <a:pt x="73860" y="504125"/>
                  </a:cubicBezTo>
                  <a:cubicBezTo>
                    <a:pt x="101997" y="534607"/>
                    <a:pt x="132479" y="594398"/>
                    <a:pt x="145376" y="620191"/>
                  </a:cubicBezTo>
                  <a:cubicBezTo>
                    <a:pt x="148893" y="628397"/>
                    <a:pt x="157099" y="633087"/>
                    <a:pt x="166478" y="633087"/>
                  </a:cubicBezTo>
                  <a:lnTo>
                    <a:pt x="443161" y="633087"/>
                  </a:lnTo>
                  <a:cubicBezTo>
                    <a:pt x="452540" y="633087"/>
                    <a:pt x="460747" y="628397"/>
                    <a:pt x="464264" y="620191"/>
                  </a:cubicBezTo>
                  <a:cubicBezTo>
                    <a:pt x="477160" y="594398"/>
                    <a:pt x="507642" y="534607"/>
                    <a:pt x="535779" y="504125"/>
                  </a:cubicBezTo>
                  <a:cubicBezTo>
                    <a:pt x="558054" y="478332"/>
                    <a:pt x="576813" y="449023"/>
                    <a:pt x="588536" y="417368"/>
                  </a:cubicBezTo>
                  <a:cubicBezTo>
                    <a:pt x="601433" y="383369"/>
                    <a:pt x="608467" y="348198"/>
                    <a:pt x="609639" y="311854"/>
                  </a:cubicBezTo>
                  <a:lnTo>
                    <a:pt x="609639" y="301303"/>
                  </a:lnTo>
                  <a:cubicBezTo>
                    <a:pt x="606122" y="134824"/>
                    <a:pt x="471298" y="1172"/>
                    <a:pt x="304820" y="0"/>
                  </a:cubicBezTo>
                  <a:close/>
                  <a:moveTo>
                    <a:pt x="539296" y="310682"/>
                  </a:moveTo>
                  <a:cubicBezTo>
                    <a:pt x="538124" y="338819"/>
                    <a:pt x="532262" y="366956"/>
                    <a:pt x="522883" y="392748"/>
                  </a:cubicBezTo>
                  <a:cubicBezTo>
                    <a:pt x="513504" y="416196"/>
                    <a:pt x="500608" y="438471"/>
                    <a:pt x="483022" y="457230"/>
                  </a:cubicBezTo>
                  <a:cubicBezTo>
                    <a:pt x="456057" y="490056"/>
                    <a:pt x="432609" y="525228"/>
                    <a:pt x="415024" y="562744"/>
                  </a:cubicBezTo>
                  <a:lnTo>
                    <a:pt x="304820" y="562744"/>
                  </a:lnTo>
                  <a:lnTo>
                    <a:pt x="195788" y="562744"/>
                  </a:lnTo>
                  <a:cubicBezTo>
                    <a:pt x="177030" y="525228"/>
                    <a:pt x="153582" y="490056"/>
                    <a:pt x="127790" y="457230"/>
                  </a:cubicBezTo>
                  <a:cubicBezTo>
                    <a:pt x="111376" y="438471"/>
                    <a:pt x="97308" y="416196"/>
                    <a:pt x="87929" y="392748"/>
                  </a:cubicBezTo>
                  <a:cubicBezTo>
                    <a:pt x="77377" y="366956"/>
                    <a:pt x="72688" y="338819"/>
                    <a:pt x="71515" y="310682"/>
                  </a:cubicBezTo>
                  <a:lnTo>
                    <a:pt x="71515" y="301303"/>
                  </a:lnTo>
                  <a:cubicBezTo>
                    <a:pt x="73860" y="173513"/>
                    <a:pt x="178202" y="70343"/>
                    <a:pt x="305992" y="69171"/>
                  </a:cubicBezTo>
                  <a:lnTo>
                    <a:pt x="305992" y="69171"/>
                  </a:lnTo>
                  <a:lnTo>
                    <a:pt x="305992" y="69171"/>
                  </a:lnTo>
                  <a:cubicBezTo>
                    <a:pt x="305992" y="69171"/>
                    <a:pt x="305992" y="69171"/>
                    <a:pt x="305992" y="69171"/>
                  </a:cubicBezTo>
                  <a:cubicBezTo>
                    <a:pt x="305992" y="69171"/>
                    <a:pt x="305992" y="69171"/>
                    <a:pt x="305992" y="69171"/>
                  </a:cubicBezTo>
                  <a:lnTo>
                    <a:pt x="305992" y="69171"/>
                  </a:lnTo>
                  <a:lnTo>
                    <a:pt x="305992" y="69171"/>
                  </a:lnTo>
                  <a:cubicBezTo>
                    <a:pt x="433782" y="70343"/>
                    <a:pt x="538124" y="172340"/>
                    <a:pt x="540469" y="301303"/>
                  </a:cubicBezTo>
                  <a:lnTo>
                    <a:pt x="540469" y="310682"/>
                  </a:lnTo>
                  <a:close/>
                </a:path>
              </a:pathLst>
            </a:custGeom>
            <a:grpFill/>
            <a:ln w="1170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sp>
        <p:nvSpPr>
          <p:cNvPr id="32" name="Graphic 20" descr="Puzzle">
            <a:extLst>
              <a:ext uri="{FF2B5EF4-FFF2-40B4-BE49-F238E27FC236}">
                <a16:creationId xmlns:a16="http://schemas.microsoft.com/office/drawing/2014/main" id="{296DF816-5EA1-4751-A9AC-5CFA612F3B65}"/>
              </a:ext>
            </a:extLst>
          </p:cNvPr>
          <p:cNvSpPr/>
          <p:nvPr/>
        </p:nvSpPr>
        <p:spPr>
          <a:xfrm>
            <a:off x="2771045" y="4334189"/>
            <a:ext cx="882822" cy="882823"/>
          </a:xfrm>
          <a:custGeom>
            <a:avLst/>
            <a:gdLst>
              <a:gd name="connsiteX0" fmla="*/ 606122 w 937906"/>
              <a:gd name="connsiteY0" fmla="*/ 711637 h 937906"/>
              <a:gd name="connsiteX1" fmla="*/ 555710 w 937906"/>
              <a:gd name="connsiteY1" fmla="*/ 556882 h 937906"/>
              <a:gd name="connsiteX2" fmla="*/ 563916 w 937906"/>
              <a:gd name="connsiteY2" fmla="*/ 548675 h 937906"/>
              <a:gd name="connsiteX3" fmla="*/ 721016 w 937906"/>
              <a:gd name="connsiteY3" fmla="*/ 596743 h 937906"/>
              <a:gd name="connsiteX4" fmla="*/ 804255 w 937906"/>
              <a:gd name="connsiteY4" fmla="*/ 663569 h 937906"/>
              <a:gd name="connsiteX5" fmla="*/ 937907 w 937906"/>
              <a:gd name="connsiteY5" fmla="*/ 529917 h 937906"/>
              <a:gd name="connsiteX6" fmla="*/ 738602 w 937906"/>
              <a:gd name="connsiteY6" fmla="*/ 330612 h 937906"/>
              <a:gd name="connsiteX7" fmla="*/ 805427 w 937906"/>
              <a:gd name="connsiteY7" fmla="*/ 247373 h 937906"/>
              <a:gd name="connsiteX8" fmla="*/ 853495 w 937906"/>
              <a:gd name="connsiteY8" fmla="*/ 90274 h 937906"/>
              <a:gd name="connsiteX9" fmla="*/ 845288 w 937906"/>
              <a:gd name="connsiteY9" fmla="*/ 82067 h 937906"/>
              <a:gd name="connsiteX10" fmla="*/ 690534 w 937906"/>
              <a:gd name="connsiteY10" fmla="*/ 132479 h 937906"/>
              <a:gd name="connsiteX11" fmla="*/ 607295 w 937906"/>
              <a:gd name="connsiteY11" fmla="*/ 199305 h 937906"/>
              <a:gd name="connsiteX12" fmla="*/ 407989 w 937906"/>
              <a:gd name="connsiteY12" fmla="*/ 0 h 937906"/>
              <a:gd name="connsiteX13" fmla="*/ 273165 w 937906"/>
              <a:gd name="connsiteY13" fmla="*/ 133652 h 937906"/>
              <a:gd name="connsiteX14" fmla="*/ 339991 w 937906"/>
              <a:gd name="connsiteY14" fmla="*/ 216891 h 937906"/>
              <a:gd name="connsiteX15" fmla="*/ 390404 w 937906"/>
              <a:gd name="connsiteY15" fmla="*/ 371646 h 937906"/>
              <a:gd name="connsiteX16" fmla="*/ 382197 w 937906"/>
              <a:gd name="connsiteY16" fmla="*/ 379852 h 937906"/>
              <a:gd name="connsiteX17" fmla="*/ 225098 w 937906"/>
              <a:gd name="connsiteY17" fmla="*/ 331784 h 937906"/>
              <a:gd name="connsiteX18" fmla="*/ 141858 w 937906"/>
              <a:gd name="connsiteY18" fmla="*/ 264959 h 937906"/>
              <a:gd name="connsiteX19" fmla="*/ 0 w 937906"/>
              <a:gd name="connsiteY19" fmla="*/ 407989 h 937906"/>
              <a:gd name="connsiteX20" fmla="*/ 199305 w 937906"/>
              <a:gd name="connsiteY20" fmla="*/ 607295 h 937906"/>
              <a:gd name="connsiteX21" fmla="*/ 132479 w 937906"/>
              <a:gd name="connsiteY21" fmla="*/ 690534 h 937906"/>
              <a:gd name="connsiteX22" fmla="*/ 84412 w 937906"/>
              <a:gd name="connsiteY22" fmla="*/ 847633 h 937906"/>
              <a:gd name="connsiteX23" fmla="*/ 92618 w 937906"/>
              <a:gd name="connsiteY23" fmla="*/ 855840 h 937906"/>
              <a:gd name="connsiteX24" fmla="*/ 247373 w 937906"/>
              <a:gd name="connsiteY24" fmla="*/ 805427 h 937906"/>
              <a:gd name="connsiteX25" fmla="*/ 330612 w 937906"/>
              <a:gd name="connsiteY25" fmla="*/ 738602 h 937906"/>
              <a:gd name="connsiteX26" fmla="*/ 529917 w 937906"/>
              <a:gd name="connsiteY26" fmla="*/ 937907 h 937906"/>
              <a:gd name="connsiteX27" fmla="*/ 672948 w 937906"/>
              <a:gd name="connsiteY27" fmla="*/ 794876 h 937906"/>
              <a:gd name="connsiteX28" fmla="*/ 606122 w 937906"/>
              <a:gd name="connsiteY28" fmla="*/ 711637 h 937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937906" h="937906">
                <a:moveTo>
                  <a:pt x="606122" y="711637"/>
                </a:moveTo>
                <a:cubicBezTo>
                  <a:pt x="528745" y="713981"/>
                  <a:pt x="500608" y="614329"/>
                  <a:pt x="555710" y="556882"/>
                </a:cubicBezTo>
                <a:lnTo>
                  <a:pt x="563916" y="548675"/>
                </a:lnTo>
                <a:cubicBezTo>
                  <a:pt x="621363" y="493573"/>
                  <a:pt x="723361" y="519366"/>
                  <a:pt x="721016" y="596743"/>
                </a:cubicBezTo>
                <a:cubicBezTo>
                  <a:pt x="719843" y="641294"/>
                  <a:pt x="772601" y="695223"/>
                  <a:pt x="804255" y="663569"/>
                </a:cubicBezTo>
                <a:lnTo>
                  <a:pt x="937907" y="529917"/>
                </a:lnTo>
                <a:lnTo>
                  <a:pt x="738602" y="330612"/>
                </a:lnTo>
                <a:cubicBezTo>
                  <a:pt x="706947" y="298958"/>
                  <a:pt x="760877" y="246201"/>
                  <a:pt x="805427" y="247373"/>
                </a:cubicBezTo>
                <a:cubicBezTo>
                  <a:pt x="882805" y="249718"/>
                  <a:pt x="908597" y="147720"/>
                  <a:pt x="853495" y="90274"/>
                </a:cubicBezTo>
                <a:lnTo>
                  <a:pt x="845288" y="82067"/>
                </a:lnTo>
                <a:cubicBezTo>
                  <a:pt x="787842" y="26965"/>
                  <a:pt x="688189" y="55102"/>
                  <a:pt x="690534" y="132479"/>
                </a:cubicBezTo>
                <a:cubicBezTo>
                  <a:pt x="691706" y="177030"/>
                  <a:pt x="638949" y="230960"/>
                  <a:pt x="607295" y="199305"/>
                </a:cubicBezTo>
                <a:lnTo>
                  <a:pt x="407989" y="0"/>
                </a:lnTo>
                <a:lnTo>
                  <a:pt x="273165" y="133652"/>
                </a:lnTo>
                <a:cubicBezTo>
                  <a:pt x="241511" y="165306"/>
                  <a:pt x="295441" y="218063"/>
                  <a:pt x="339991" y="216891"/>
                </a:cubicBezTo>
                <a:cubicBezTo>
                  <a:pt x="417368" y="214546"/>
                  <a:pt x="445506" y="314199"/>
                  <a:pt x="390404" y="371646"/>
                </a:cubicBezTo>
                <a:lnTo>
                  <a:pt x="382197" y="379852"/>
                </a:lnTo>
                <a:cubicBezTo>
                  <a:pt x="324750" y="434954"/>
                  <a:pt x="222753" y="409162"/>
                  <a:pt x="225098" y="331784"/>
                </a:cubicBezTo>
                <a:cubicBezTo>
                  <a:pt x="226270" y="287234"/>
                  <a:pt x="173513" y="233304"/>
                  <a:pt x="141858" y="264959"/>
                </a:cubicBezTo>
                <a:lnTo>
                  <a:pt x="0" y="407989"/>
                </a:lnTo>
                <a:lnTo>
                  <a:pt x="199305" y="607295"/>
                </a:lnTo>
                <a:cubicBezTo>
                  <a:pt x="230960" y="638949"/>
                  <a:pt x="177030" y="691706"/>
                  <a:pt x="132479" y="690534"/>
                </a:cubicBezTo>
                <a:cubicBezTo>
                  <a:pt x="55102" y="688189"/>
                  <a:pt x="29310" y="790186"/>
                  <a:pt x="84412" y="847633"/>
                </a:cubicBezTo>
                <a:lnTo>
                  <a:pt x="92618" y="855840"/>
                </a:lnTo>
                <a:cubicBezTo>
                  <a:pt x="150065" y="910942"/>
                  <a:pt x="249718" y="882805"/>
                  <a:pt x="247373" y="805427"/>
                </a:cubicBezTo>
                <a:cubicBezTo>
                  <a:pt x="246201" y="760877"/>
                  <a:pt x="298958" y="706947"/>
                  <a:pt x="330612" y="738602"/>
                </a:cubicBezTo>
                <a:lnTo>
                  <a:pt x="529917" y="937907"/>
                </a:lnTo>
                <a:lnTo>
                  <a:pt x="672948" y="794876"/>
                </a:lnTo>
                <a:cubicBezTo>
                  <a:pt x="704602" y="763222"/>
                  <a:pt x="651845" y="710464"/>
                  <a:pt x="606122" y="711637"/>
                </a:cubicBezTo>
                <a:close/>
              </a:path>
            </a:pathLst>
          </a:custGeom>
          <a:solidFill>
            <a:schemeClr val="accent3"/>
          </a:solidFill>
          <a:ln w="1170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33" name="Graphic 21" descr="Trophy">
            <a:extLst>
              <a:ext uri="{FF2B5EF4-FFF2-40B4-BE49-F238E27FC236}">
                <a16:creationId xmlns:a16="http://schemas.microsoft.com/office/drawing/2014/main" id="{59946544-2A31-4E61-822B-B24BF33D0330}"/>
              </a:ext>
            </a:extLst>
          </p:cNvPr>
          <p:cNvSpPr/>
          <p:nvPr/>
        </p:nvSpPr>
        <p:spPr>
          <a:xfrm>
            <a:off x="5538484" y="4403381"/>
            <a:ext cx="772469" cy="870684"/>
          </a:xfrm>
          <a:custGeom>
            <a:avLst/>
            <a:gdLst>
              <a:gd name="connsiteX0" fmla="*/ 702258 w 820668"/>
              <a:gd name="connsiteY0" fmla="*/ 445506 h 925010"/>
              <a:gd name="connsiteX1" fmla="*/ 538124 w 820668"/>
              <a:gd name="connsiteY1" fmla="*/ 524055 h 925010"/>
              <a:gd name="connsiteX2" fmla="*/ 608467 w 820668"/>
              <a:gd name="connsiteY2" fmla="*/ 452540 h 925010"/>
              <a:gd name="connsiteX3" fmla="*/ 635432 w 820668"/>
              <a:gd name="connsiteY3" fmla="*/ 417368 h 925010"/>
              <a:gd name="connsiteX4" fmla="*/ 667086 w 820668"/>
              <a:gd name="connsiteY4" fmla="*/ 305992 h 925010"/>
              <a:gd name="connsiteX5" fmla="*/ 667086 w 820668"/>
              <a:gd name="connsiteY5" fmla="*/ 153582 h 925010"/>
              <a:gd name="connsiteX6" fmla="*/ 749153 w 820668"/>
              <a:gd name="connsiteY6" fmla="*/ 153582 h 925010"/>
              <a:gd name="connsiteX7" fmla="*/ 749153 w 820668"/>
              <a:gd name="connsiteY7" fmla="*/ 331784 h 925010"/>
              <a:gd name="connsiteX8" fmla="*/ 702258 w 820668"/>
              <a:gd name="connsiteY8" fmla="*/ 445506 h 925010"/>
              <a:gd name="connsiteX9" fmla="*/ 119583 w 820668"/>
              <a:gd name="connsiteY9" fmla="*/ 445506 h 925010"/>
              <a:gd name="connsiteX10" fmla="*/ 70343 w 820668"/>
              <a:gd name="connsiteY10" fmla="*/ 331784 h 925010"/>
              <a:gd name="connsiteX11" fmla="*/ 70343 w 820668"/>
              <a:gd name="connsiteY11" fmla="*/ 152410 h 925010"/>
              <a:gd name="connsiteX12" fmla="*/ 152410 w 820668"/>
              <a:gd name="connsiteY12" fmla="*/ 152410 h 925010"/>
              <a:gd name="connsiteX13" fmla="*/ 152410 w 820668"/>
              <a:gd name="connsiteY13" fmla="*/ 304820 h 925010"/>
              <a:gd name="connsiteX14" fmla="*/ 184064 w 820668"/>
              <a:gd name="connsiteY14" fmla="*/ 416196 h 925010"/>
              <a:gd name="connsiteX15" fmla="*/ 211029 w 820668"/>
              <a:gd name="connsiteY15" fmla="*/ 451368 h 925010"/>
              <a:gd name="connsiteX16" fmla="*/ 281372 w 820668"/>
              <a:gd name="connsiteY16" fmla="*/ 522883 h 925010"/>
              <a:gd name="connsiteX17" fmla="*/ 119583 w 820668"/>
              <a:gd name="connsiteY17" fmla="*/ 445506 h 925010"/>
              <a:gd name="connsiteX18" fmla="*/ 820668 w 820668"/>
              <a:gd name="connsiteY18" fmla="*/ 328267 h 925010"/>
              <a:gd name="connsiteX19" fmla="*/ 820668 w 820668"/>
              <a:gd name="connsiteY19" fmla="*/ 82067 h 925010"/>
              <a:gd name="connsiteX20" fmla="*/ 668259 w 820668"/>
              <a:gd name="connsiteY20" fmla="*/ 82067 h 925010"/>
              <a:gd name="connsiteX21" fmla="*/ 668259 w 820668"/>
              <a:gd name="connsiteY21" fmla="*/ 0 h 925010"/>
              <a:gd name="connsiteX22" fmla="*/ 410334 w 820668"/>
              <a:gd name="connsiteY22" fmla="*/ 0 h 925010"/>
              <a:gd name="connsiteX23" fmla="*/ 152410 w 820668"/>
              <a:gd name="connsiteY23" fmla="*/ 0 h 925010"/>
              <a:gd name="connsiteX24" fmla="*/ 152410 w 820668"/>
              <a:gd name="connsiteY24" fmla="*/ 82067 h 925010"/>
              <a:gd name="connsiteX25" fmla="*/ 0 w 820668"/>
              <a:gd name="connsiteY25" fmla="*/ 82067 h 925010"/>
              <a:gd name="connsiteX26" fmla="*/ 0 w 820668"/>
              <a:gd name="connsiteY26" fmla="*/ 327095 h 925010"/>
              <a:gd name="connsiteX27" fmla="*/ 66826 w 820668"/>
              <a:gd name="connsiteY27" fmla="*/ 491229 h 925010"/>
              <a:gd name="connsiteX28" fmla="*/ 347025 w 820668"/>
              <a:gd name="connsiteY28" fmla="*/ 596743 h 925010"/>
              <a:gd name="connsiteX29" fmla="*/ 363439 w 820668"/>
              <a:gd name="connsiteY29" fmla="*/ 655362 h 925010"/>
              <a:gd name="connsiteX30" fmla="*/ 363439 w 820668"/>
              <a:gd name="connsiteY30" fmla="*/ 807772 h 925010"/>
              <a:gd name="connsiteX31" fmla="*/ 304820 w 820668"/>
              <a:gd name="connsiteY31" fmla="*/ 807772 h 925010"/>
              <a:gd name="connsiteX32" fmla="*/ 257924 w 820668"/>
              <a:gd name="connsiteY32" fmla="*/ 854667 h 925010"/>
              <a:gd name="connsiteX33" fmla="*/ 199305 w 820668"/>
              <a:gd name="connsiteY33" fmla="*/ 854667 h 925010"/>
              <a:gd name="connsiteX34" fmla="*/ 152410 w 820668"/>
              <a:gd name="connsiteY34" fmla="*/ 901563 h 925010"/>
              <a:gd name="connsiteX35" fmla="*/ 152410 w 820668"/>
              <a:gd name="connsiteY35" fmla="*/ 925010 h 925010"/>
              <a:gd name="connsiteX36" fmla="*/ 668259 w 820668"/>
              <a:gd name="connsiteY36" fmla="*/ 925010 h 925010"/>
              <a:gd name="connsiteX37" fmla="*/ 668259 w 820668"/>
              <a:gd name="connsiteY37" fmla="*/ 901563 h 925010"/>
              <a:gd name="connsiteX38" fmla="*/ 621363 w 820668"/>
              <a:gd name="connsiteY38" fmla="*/ 854667 h 925010"/>
              <a:gd name="connsiteX39" fmla="*/ 562744 w 820668"/>
              <a:gd name="connsiteY39" fmla="*/ 854667 h 925010"/>
              <a:gd name="connsiteX40" fmla="*/ 515849 w 820668"/>
              <a:gd name="connsiteY40" fmla="*/ 807772 h 925010"/>
              <a:gd name="connsiteX41" fmla="*/ 457230 w 820668"/>
              <a:gd name="connsiteY41" fmla="*/ 807772 h 925010"/>
              <a:gd name="connsiteX42" fmla="*/ 457230 w 820668"/>
              <a:gd name="connsiteY42" fmla="*/ 656535 h 925010"/>
              <a:gd name="connsiteX43" fmla="*/ 473643 w 820668"/>
              <a:gd name="connsiteY43" fmla="*/ 597916 h 925010"/>
              <a:gd name="connsiteX44" fmla="*/ 753843 w 820668"/>
              <a:gd name="connsiteY44" fmla="*/ 492401 h 925010"/>
              <a:gd name="connsiteX45" fmla="*/ 820668 w 820668"/>
              <a:gd name="connsiteY45" fmla="*/ 328267 h 9250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820668" h="925010">
                <a:moveTo>
                  <a:pt x="702258" y="445506"/>
                </a:moveTo>
                <a:cubicBezTo>
                  <a:pt x="661224" y="487711"/>
                  <a:pt x="622536" y="514676"/>
                  <a:pt x="538124" y="524055"/>
                </a:cubicBezTo>
                <a:cubicBezTo>
                  <a:pt x="560399" y="501780"/>
                  <a:pt x="586192" y="479505"/>
                  <a:pt x="608467" y="452540"/>
                </a:cubicBezTo>
                <a:cubicBezTo>
                  <a:pt x="617846" y="441989"/>
                  <a:pt x="635432" y="418541"/>
                  <a:pt x="635432" y="417368"/>
                </a:cubicBezTo>
                <a:cubicBezTo>
                  <a:pt x="655362" y="384542"/>
                  <a:pt x="667086" y="347025"/>
                  <a:pt x="667086" y="305992"/>
                </a:cubicBezTo>
                <a:lnTo>
                  <a:pt x="667086" y="153582"/>
                </a:lnTo>
                <a:lnTo>
                  <a:pt x="749153" y="153582"/>
                </a:lnTo>
                <a:lnTo>
                  <a:pt x="749153" y="331784"/>
                </a:lnTo>
                <a:cubicBezTo>
                  <a:pt x="750325" y="334129"/>
                  <a:pt x="752670" y="392748"/>
                  <a:pt x="702258" y="445506"/>
                </a:cubicBezTo>
                <a:close/>
                <a:moveTo>
                  <a:pt x="119583" y="445506"/>
                </a:moveTo>
                <a:cubicBezTo>
                  <a:pt x="67998" y="392748"/>
                  <a:pt x="70343" y="334129"/>
                  <a:pt x="70343" y="331784"/>
                </a:cubicBezTo>
                <a:lnTo>
                  <a:pt x="70343" y="152410"/>
                </a:lnTo>
                <a:lnTo>
                  <a:pt x="152410" y="152410"/>
                </a:lnTo>
                <a:lnTo>
                  <a:pt x="152410" y="304820"/>
                </a:lnTo>
                <a:cubicBezTo>
                  <a:pt x="152410" y="345853"/>
                  <a:pt x="164134" y="383369"/>
                  <a:pt x="184064" y="416196"/>
                </a:cubicBezTo>
                <a:cubicBezTo>
                  <a:pt x="184064" y="417368"/>
                  <a:pt x="201650" y="441989"/>
                  <a:pt x="211029" y="451368"/>
                </a:cubicBezTo>
                <a:cubicBezTo>
                  <a:pt x="234477" y="478332"/>
                  <a:pt x="259097" y="500608"/>
                  <a:pt x="281372" y="522883"/>
                </a:cubicBezTo>
                <a:cubicBezTo>
                  <a:pt x="199305" y="513504"/>
                  <a:pt x="159444" y="486539"/>
                  <a:pt x="119583" y="445506"/>
                </a:cubicBezTo>
                <a:close/>
                <a:moveTo>
                  <a:pt x="820668" y="328267"/>
                </a:moveTo>
                <a:lnTo>
                  <a:pt x="820668" y="82067"/>
                </a:lnTo>
                <a:lnTo>
                  <a:pt x="668259" y="82067"/>
                </a:lnTo>
                <a:lnTo>
                  <a:pt x="668259" y="0"/>
                </a:lnTo>
                <a:lnTo>
                  <a:pt x="410334" y="0"/>
                </a:lnTo>
                <a:lnTo>
                  <a:pt x="152410" y="0"/>
                </a:lnTo>
                <a:lnTo>
                  <a:pt x="152410" y="82067"/>
                </a:lnTo>
                <a:lnTo>
                  <a:pt x="0" y="82067"/>
                </a:lnTo>
                <a:lnTo>
                  <a:pt x="0" y="327095"/>
                </a:lnTo>
                <a:cubicBezTo>
                  <a:pt x="0" y="338819"/>
                  <a:pt x="0" y="419713"/>
                  <a:pt x="66826" y="491229"/>
                </a:cubicBezTo>
                <a:cubicBezTo>
                  <a:pt x="131307" y="559227"/>
                  <a:pt x="209857" y="594398"/>
                  <a:pt x="347025" y="596743"/>
                </a:cubicBezTo>
                <a:cubicBezTo>
                  <a:pt x="357577" y="614329"/>
                  <a:pt x="363439" y="634259"/>
                  <a:pt x="363439" y="655362"/>
                </a:cubicBezTo>
                <a:lnTo>
                  <a:pt x="363439" y="807772"/>
                </a:lnTo>
                <a:lnTo>
                  <a:pt x="304820" y="807772"/>
                </a:lnTo>
                <a:cubicBezTo>
                  <a:pt x="279027" y="807772"/>
                  <a:pt x="257924" y="828875"/>
                  <a:pt x="257924" y="854667"/>
                </a:cubicBezTo>
                <a:lnTo>
                  <a:pt x="199305" y="854667"/>
                </a:lnTo>
                <a:cubicBezTo>
                  <a:pt x="173513" y="854667"/>
                  <a:pt x="152410" y="875770"/>
                  <a:pt x="152410" y="901563"/>
                </a:cubicBezTo>
                <a:lnTo>
                  <a:pt x="152410" y="925010"/>
                </a:lnTo>
                <a:lnTo>
                  <a:pt x="668259" y="925010"/>
                </a:lnTo>
                <a:lnTo>
                  <a:pt x="668259" y="901563"/>
                </a:lnTo>
                <a:cubicBezTo>
                  <a:pt x="668259" y="875770"/>
                  <a:pt x="647156" y="854667"/>
                  <a:pt x="621363" y="854667"/>
                </a:cubicBezTo>
                <a:lnTo>
                  <a:pt x="562744" y="854667"/>
                </a:lnTo>
                <a:cubicBezTo>
                  <a:pt x="562744" y="828875"/>
                  <a:pt x="541641" y="807772"/>
                  <a:pt x="515849" y="807772"/>
                </a:cubicBezTo>
                <a:lnTo>
                  <a:pt x="457230" y="807772"/>
                </a:lnTo>
                <a:lnTo>
                  <a:pt x="457230" y="656535"/>
                </a:lnTo>
                <a:cubicBezTo>
                  <a:pt x="457230" y="635432"/>
                  <a:pt x="463091" y="615501"/>
                  <a:pt x="473643" y="597916"/>
                </a:cubicBezTo>
                <a:cubicBezTo>
                  <a:pt x="610812" y="595571"/>
                  <a:pt x="689361" y="559227"/>
                  <a:pt x="753843" y="492401"/>
                </a:cubicBezTo>
                <a:cubicBezTo>
                  <a:pt x="820668" y="422058"/>
                  <a:pt x="820668" y="339991"/>
                  <a:pt x="820668" y="328267"/>
                </a:cubicBezTo>
                <a:close/>
              </a:path>
            </a:pathLst>
          </a:custGeom>
          <a:solidFill>
            <a:schemeClr val="accent2"/>
          </a:solidFill>
          <a:ln w="1170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5068280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10277</TotalTime>
  <Words>391</Words>
  <PresentationFormat>On-screen Show (4:3)</PresentationFormat>
  <Paragraphs>30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3-Step Circle Cycle – Slide Template</vt:lpstr>
      <vt:lpstr>3-Step Circle Cycle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3-Step Circle Cycle</dc:title>
  <dc:creator>PresentationGO.com</dc:creator>
  <dc:description>© Copyright PresentationGO.com</dc:description>
  <dcterms:created xsi:type="dcterms:W3CDTF">2014-11-26T05:14:11Z</dcterms:created>
  <dcterms:modified xsi:type="dcterms:W3CDTF">2020-03-17T17:54:18Z</dcterms:modified>
  <cp:category>Charts &amp; Diagrams</cp:category>
</cp:coreProperties>
</file>