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120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Converging Arrows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9C1207-3E04-4699-9849-35D2A66579AE}"/>
              </a:ext>
            </a:extLst>
          </p:cNvPr>
          <p:cNvGrpSpPr/>
          <p:nvPr/>
        </p:nvGrpSpPr>
        <p:grpSpPr>
          <a:xfrm>
            <a:off x="957758" y="1216056"/>
            <a:ext cx="7228484" cy="5095376"/>
            <a:chOff x="2206780" y="821085"/>
            <a:chExt cx="7778440" cy="548304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7662F25-23AD-4C89-9A03-B18C37068695}"/>
                </a:ext>
              </a:extLst>
            </p:cNvPr>
            <p:cNvSpPr/>
            <p:nvPr/>
          </p:nvSpPr>
          <p:spPr>
            <a:xfrm>
              <a:off x="4726345" y="821085"/>
              <a:ext cx="2739310" cy="265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7" extrusionOk="0">
                  <a:moveTo>
                    <a:pt x="18235" y="11956"/>
                  </a:moveTo>
                  <a:lnTo>
                    <a:pt x="18235" y="7870"/>
                  </a:lnTo>
                  <a:lnTo>
                    <a:pt x="20912" y="7870"/>
                  </a:lnTo>
                  <a:cubicBezTo>
                    <a:pt x="21314" y="7870"/>
                    <a:pt x="21448" y="7333"/>
                    <a:pt x="21136" y="7099"/>
                  </a:cubicBezTo>
                  <a:lnTo>
                    <a:pt x="16450" y="3900"/>
                  </a:lnTo>
                  <a:lnTo>
                    <a:pt x="10871" y="70"/>
                  </a:lnTo>
                  <a:cubicBezTo>
                    <a:pt x="10737" y="-23"/>
                    <a:pt x="10559" y="-23"/>
                    <a:pt x="10447" y="70"/>
                  </a:cubicBezTo>
                  <a:lnTo>
                    <a:pt x="4869" y="3900"/>
                  </a:lnTo>
                  <a:lnTo>
                    <a:pt x="183" y="7099"/>
                  </a:lnTo>
                  <a:cubicBezTo>
                    <a:pt x="-152" y="7333"/>
                    <a:pt x="4" y="7870"/>
                    <a:pt x="406" y="7870"/>
                  </a:cubicBezTo>
                  <a:lnTo>
                    <a:pt x="3084" y="7870"/>
                  </a:lnTo>
                  <a:lnTo>
                    <a:pt x="3084" y="9201"/>
                  </a:lnTo>
                  <a:lnTo>
                    <a:pt x="3084" y="9201"/>
                  </a:lnTo>
                  <a:lnTo>
                    <a:pt x="3084" y="15833"/>
                  </a:lnTo>
                  <a:lnTo>
                    <a:pt x="3106" y="15833"/>
                  </a:lnTo>
                  <a:lnTo>
                    <a:pt x="3106" y="20970"/>
                  </a:lnTo>
                  <a:lnTo>
                    <a:pt x="3106" y="20970"/>
                  </a:lnTo>
                  <a:lnTo>
                    <a:pt x="3106" y="21577"/>
                  </a:lnTo>
                  <a:lnTo>
                    <a:pt x="18235" y="21577"/>
                  </a:lnTo>
                  <a:lnTo>
                    <a:pt x="18235" y="14338"/>
                  </a:lnTo>
                  <a:lnTo>
                    <a:pt x="18212" y="14338"/>
                  </a:lnTo>
                  <a:lnTo>
                    <a:pt x="18235" y="11956"/>
                  </a:lnTo>
                  <a:lnTo>
                    <a:pt x="18235" y="1195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19E7EC2-8165-4780-A11F-34863E12D55E}"/>
                </a:ext>
              </a:extLst>
            </p:cNvPr>
            <p:cNvSpPr/>
            <p:nvPr/>
          </p:nvSpPr>
          <p:spPr>
            <a:xfrm>
              <a:off x="3427002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103020-0327-4400-BA34-28DC60275B16}"/>
                </a:ext>
              </a:extLst>
            </p:cNvPr>
            <p:cNvSpPr/>
            <p:nvPr/>
          </p:nvSpPr>
          <p:spPr>
            <a:xfrm>
              <a:off x="2206780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874D03-EB9A-4E71-84E5-7204124063FC}"/>
                </a:ext>
              </a:extLst>
            </p:cNvPr>
            <p:cNvSpPr/>
            <p:nvPr/>
          </p:nvSpPr>
          <p:spPr>
            <a:xfrm>
              <a:off x="5236214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2C462C5-1AA0-42A7-8748-FF40F2F222D4}"/>
                </a:ext>
              </a:extLst>
            </p:cNvPr>
            <p:cNvSpPr/>
            <p:nvPr/>
          </p:nvSpPr>
          <p:spPr>
            <a:xfrm flipH="1">
              <a:off x="6101108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BC0DD6D-8E97-4C93-A3DA-9DAE015532A5}"/>
                </a:ext>
              </a:extLst>
            </p:cNvPr>
            <p:cNvSpPr/>
            <p:nvPr/>
          </p:nvSpPr>
          <p:spPr>
            <a:xfrm flipH="1">
              <a:off x="6671126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0E9B195-C91C-4C64-AF56-D5628AE90BE8}"/>
                </a:ext>
              </a:extLst>
            </p:cNvPr>
            <p:cNvSpPr/>
            <p:nvPr/>
          </p:nvSpPr>
          <p:spPr>
            <a:xfrm flipH="1">
              <a:off x="6376252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A47F33-D205-4C56-9223-90A4960CB17F}"/>
                </a:ext>
              </a:extLst>
            </p:cNvPr>
            <p:cNvSpPr/>
            <p:nvPr/>
          </p:nvSpPr>
          <p:spPr>
            <a:xfrm>
              <a:off x="5806233" y="2768899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6FD0ABA6-E875-4A7C-A09F-742C19668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6764" y="1595679"/>
            <a:ext cx="1246500" cy="1246500"/>
          </a:xfrm>
          <a:prstGeom prst="rect">
            <a:avLst/>
          </a:prstGeom>
        </p:spPr>
      </p:pic>
      <p:pic>
        <p:nvPicPr>
          <p:cNvPr id="70" name="Graphic 69" descr="Gears">
            <a:extLst>
              <a:ext uri="{FF2B5EF4-FFF2-40B4-BE49-F238E27FC236}">
                <a16:creationId xmlns:a16="http://schemas.microsoft.com/office/drawing/2014/main" id="{7FDE9700-50D0-4CE1-A0C8-001A218121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7384" y="4704004"/>
            <a:ext cx="1246500" cy="1246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Coins with solid fill">
            <a:extLst>
              <a:ext uri="{FF2B5EF4-FFF2-40B4-BE49-F238E27FC236}">
                <a16:creationId xmlns:a16="http://schemas.microsoft.com/office/drawing/2014/main" id="{A208DED2-8B4C-4A57-87F8-9877E5268B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8059" y="4751947"/>
            <a:ext cx="1150618" cy="1150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Stopwatch">
            <a:extLst>
              <a:ext uri="{FF2B5EF4-FFF2-40B4-BE49-F238E27FC236}">
                <a16:creationId xmlns:a16="http://schemas.microsoft.com/office/drawing/2014/main" id="{8836D464-B4A6-4708-8C06-B02ED62262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33569" y="3116764"/>
            <a:ext cx="1127292" cy="1127292"/>
          </a:xfrm>
          <a:prstGeom prst="rect">
            <a:avLst/>
          </a:prstGeom>
        </p:spPr>
      </p:pic>
      <p:pic>
        <p:nvPicPr>
          <p:cNvPr id="71" name="Graphic 70" descr="Business Growth with solid fill">
            <a:extLst>
              <a:ext uri="{FF2B5EF4-FFF2-40B4-BE49-F238E27FC236}">
                <a16:creationId xmlns:a16="http://schemas.microsoft.com/office/drawing/2014/main" id="{893B9550-A199-42D0-85FD-DFA893A70B3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37990" y="3171614"/>
            <a:ext cx="1017592" cy="1017592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BDAFBA53-7F53-485F-B991-D1F107C91F5D}"/>
              </a:ext>
            </a:extLst>
          </p:cNvPr>
          <p:cNvGrpSpPr/>
          <p:nvPr/>
        </p:nvGrpSpPr>
        <p:grpSpPr>
          <a:xfrm>
            <a:off x="199775" y="2686099"/>
            <a:ext cx="1644231" cy="1413892"/>
            <a:chOff x="332936" y="2555951"/>
            <a:chExt cx="2926080" cy="188518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72BFEBF-30E8-4569-B166-2071E54DC2E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A43D64C-7FB8-4594-9635-B958CB812D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4100C17-6CAE-4859-8810-84878183AA47}"/>
              </a:ext>
            </a:extLst>
          </p:cNvPr>
          <p:cNvGrpSpPr/>
          <p:nvPr/>
        </p:nvGrpSpPr>
        <p:grpSpPr>
          <a:xfrm>
            <a:off x="7299994" y="2686099"/>
            <a:ext cx="1644231" cy="1413892"/>
            <a:chOff x="332936" y="2555951"/>
            <a:chExt cx="2926080" cy="188518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0456A9-4D0B-4CCE-9007-0FFBA0D1AA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51A161F-60B3-453F-9B13-73A2810ED4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C13A50A-F205-466A-9D99-16944EC694FA}"/>
              </a:ext>
            </a:extLst>
          </p:cNvPr>
          <p:cNvGrpSpPr/>
          <p:nvPr/>
        </p:nvGrpSpPr>
        <p:grpSpPr>
          <a:xfrm>
            <a:off x="6238699" y="1595678"/>
            <a:ext cx="2194560" cy="952226"/>
            <a:chOff x="8921977" y="1394910"/>
            <a:chExt cx="2926080" cy="126963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2B8BC2-4896-4EFF-807F-BE873A709C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C19B643-0301-4A90-829A-3D180E855E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42E80A9-6C5C-4F94-AA0D-8969C77FBF9C}"/>
              </a:ext>
            </a:extLst>
          </p:cNvPr>
          <p:cNvGrpSpPr/>
          <p:nvPr/>
        </p:nvGrpSpPr>
        <p:grpSpPr>
          <a:xfrm>
            <a:off x="710741" y="1595678"/>
            <a:ext cx="2194560" cy="952226"/>
            <a:chOff x="8921977" y="1394910"/>
            <a:chExt cx="2926080" cy="126963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8D005D-115C-41E1-9F96-C7B925452E4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032E93E-C52F-40AD-872D-19FD56BF7E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363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Converging Arrows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9C1207-3E04-4699-9849-35D2A66579AE}"/>
              </a:ext>
            </a:extLst>
          </p:cNvPr>
          <p:cNvGrpSpPr/>
          <p:nvPr/>
        </p:nvGrpSpPr>
        <p:grpSpPr>
          <a:xfrm>
            <a:off x="957758" y="1216056"/>
            <a:ext cx="7228484" cy="5095376"/>
            <a:chOff x="2206780" y="821085"/>
            <a:chExt cx="7778440" cy="548304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7662F25-23AD-4C89-9A03-B18C37068695}"/>
                </a:ext>
              </a:extLst>
            </p:cNvPr>
            <p:cNvSpPr/>
            <p:nvPr/>
          </p:nvSpPr>
          <p:spPr>
            <a:xfrm>
              <a:off x="4726345" y="821085"/>
              <a:ext cx="2739310" cy="265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7" extrusionOk="0">
                  <a:moveTo>
                    <a:pt x="18235" y="11956"/>
                  </a:moveTo>
                  <a:lnTo>
                    <a:pt x="18235" y="7870"/>
                  </a:lnTo>
                  <a:lnTo>
                    <a:pt x="20912" y="7870"/>
                  </a:lnTo>
                  <a:cubicBezTo>
                    <a:pt x="21314" y="7870"/>
                    <a:pt x="21448" y="7333"/>
                    <a:pt x="21136" y="7099"/>
                  </a:cubicBezTo>
                  <a:lnTo>
                    <a:pt x="16450" y="3900"/>
                  </a:lnTo>
                  <a:lnTo>
                    <a:pt x="10871" y="70"/>
                  </a:lnTo>
                  <a:cubicBezTo>
                    <a:pt x="10737" y="-23"/>
                    <a:pt x="10559" y="-23"/>
                    <a:pt x="10447" y="70"/>
                  </a:cubicBezTo>
                  <a:lnTo>
                    <a:pt x="4869" y="3900"/>
                  </a:lnTo>
                  <a:lnTo>
                    <a:pt x="183" y="7099"/>
                  </a:lnTo>
                  <a:cubicBezTo>
                    <a:pt x="-152" y="7333"/>
                    <a:pt x="4" y="7870"/>
                    <a:pt x="406" y="7870"/>
                  </a:cubicBezTo>
                  <a:lnTo>
                    <a:pt x="3084" y="7870"/>
                  </a:lnTo>
                  <a:lnTo>
                    <a:pt x="3084" y="9201"/>
                  </a:lnTo>
                  <a:lnTo>
                    <a:pt x="3084" y="9201"/>
                  </a:lnTo>
                  <a:lnTo>
                    <a:pt x="3084" y="15833"/>
                  </a:lnTo>
                  <a:lnTo>
                    <a:pt x="3106" y="15833"/>
                  </a:lnTo>
                  <a:lnTo>
                    <a:pt x="3106" y="20970"/>
                  </a:lnTo>
                  <a:lnTo>
                    <a:pt x="3106" y="20970"/>
                  </a:lnTo>
                  <a:lnTo>
                    <a:pt x="3106" y="21577"/>
                  </a:lnTo>
                  <a:lnTo>
                    <a:pt x="18235" y="21577"/>
                  </a:lnTo>
                  <a:lnTo>
                    <a:pt x="18235" y="14338"/>
                  </a:lnTo>
                  <a:lnTo>
                    <a:pt x="18212" y="14338"/>
                  </a:lnTo>
                  <a:lnTo>
                    <a:pt x="18235" y="11956"/>
                  </a:lnTo>
                  <a:lnTo>
                    <a:pt x="18235" y="1195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19E7EC2-8165-4780-A11F-34863E12D55E}"/>
                </a:ext>
              </a:extLst>
            </p:cNvPr>
            <p:cNvSpPr/>
            <p:nvPr/>
          </p:nvSpPr>
          <p:spPr>
            <a:xfrm>
              <a:off x="3427002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103020-0327-4400-BA34-28DC60275B16}"/>
                </a:ext>
              </a:extLst>
            </p:cNvPr>
            <p:cNvSpPr/>
            <p:nvPr/>
          </p:nvSpPr>
          <p:spPr>
            <a:xfrm>
              <a:off x="2206780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874D03-EB9A-4E71-84E5-7204124063FC}"/>
                </a:ext>
              </a:extLst>
            </p:cNvPr>
            <p:cNvSpPr/>
            <p:nvPr/>
          </p:nvSpPr>
          <p:spPr>
            <a:xfrm>
              <a:off x="5236214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2C462C5-1AA0-42A7-8748-FF40F2F222D4}"/>
                </a:ext>
              </a:extLst>
            </p:cNvPr>
            <p:cNvSpPr/>
            <p:nvPr/>
          </p:nvSpPr>
          <p:spPr>
            <a:xfrm flipH="1">
              <a:off x="6101108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BC0DD6D-8E97-4C93-A3DA-9DAE015532A5}"/>
                </a:ext>
              </a:extLst>
            </p:cNvPr>
            <p:cNvSpPr/>
            <p:nvPr/>
          </p:nvSpPr>
          <p:spPr>
            <a:xfrm flipH="1">
              <a:off x="6671126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0E9B195-C91C-4C64-AF56-D5628AE90BE8}"/>
                </a:ext>
              </a:extLst>
            </p:cNvPr>
            <p:cNvSpPr/>
            <p:nvPr/>
          </p:nvSpPr>
          <p:spPr>
            <a:xfrm flipH="1">
              <a:off x="6376252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A47F33-D205-4C56-9223-90A4960CB17F}"/>
                </a:ext>
              </a:extLst>
            </p:cNvPr>
            <p:cNvSpPr/>
            <p:nvPr/>
          </p:nvSpPr>
          <p:spPr>
            <a:xfrm>
              <a:off x="5806233" y="2768899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6FD0ABA6-E875-4A7C-A09F-742C19668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6764" y="1595679"/>
            <a:ext cx="1246500" cy="1246500"/>
          </a:xfrm>
          <a:prstGeom prst="rect">
            <a:avLst/>
          </a:prstGeom>
        </p:spPr>
      </p:pic>
      <p:pic>
        <p:nvPicPr>
          <p:cNvPr id="70" name="Graphic 69" descr="Gears">
            <a:extLst>
              <a:ext uri="{FF2B5EF4-FFF2-40B4-BE49-F238E27FC236}">
                <a16:creationId xmlns:a16="http://schemas.microsoft.com/office/drawing/2014/main" id="{7FDE9700-50D0-4CE1-A0C8-001A218121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7384" y="4704004"/>
            <a:ext cx="1246500" cy="1246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Coins with solid fill">
            <a:extLst>
              <a:ext uri="{FF2B5EF4-FFF2-40B4-BE49-F238E27FC236}">
                <a16:creationId xmlns:a16="http://schemas.microsoft.com/office/drawing/2014/main" id="{A208DED2-8B4C-4A57-87F8-9877E5268B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8059" y="4751947"/>
            <a:ext cx="1150618" cy="1150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Stopwatch">
            <a:extLst>
              <a:ext uri="{FF2B5EF4-FFF2-40B4-BE49-F238E27FC236}">
                <a16:creationId xmlns:a16="http://schemas.microsoft.com/office/drawing/2014/main" id="{8836D464-B4A6-4708-8C06-B02ED62262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33569" y="3116764"/>
            <a:ext cx="1127292" cy="1127292"/>
          </a:xfrm>
          <a:prstGeom prst="rect">
            <a:avLst/>
          </a:prstGeom>
        </p:spPr>
      </p:pic>
      <p:pic>
        <p:nvPicPr>
          <p:cNvPr id="71" name="Graphic 70" descr="Business Growth with solid fill">
            <a:extLst>
              <a:ext uri="{FF2B5EF4-FFF2-40B4-BE49-F238E27FC236}">
                <a16:creationId xmlns:a16="http://schemas.microsoft.com/office/drawing/2014/main" id="{893B9550-A199-42D0-85FD-DFA893A70B3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37990" y="3171614"/>
            <a:ext cx="1017592" cy="1017592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BDAFBA53-7F53-485F-B991-D1F107C91F5D}"/>
              </a:ext>
            </a:extLst>
          </p:cNvPr>
          <p:cNvGrpSpPr/>
          <p:nvPr/>
        </p:nvGrpSpPr>
        <p:grpSpPr>
          <a:xfrm>
            <a:off x="199775" y="2686099"/>
            <a:ext cx="1644231" cy="1413892"/>
            <a:chOff x="332936" y="2555951"/>
            <a:chExt cx="2926080" cy="188518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72BFEBF-30E8-4569-B166-2071E54DC2E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A43D64C-7FB8-4594-9635-B958CB812D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4100C17-6CAE-4859-8810-84878183AA47}"/>
              </a:ext>
            </a:extLst>
          </p:cNvPr>
          <p:cNvGrpSpPr/>
          <p:nvPr/>
        </p:nvGrpSpPr>
        <p:grpSpPr>
          <a:xfrm>
            <a:off x="7299994" y="2686099"/>
            <a:ext cx="1644231" cy="1413892"/>
            <a:chOff x="332936" y="2555951"/>
            <a:chExt cx="2926080" cy="188518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0456A9-4D0B-4CCE-9007-0FFBA0D1AA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51A161F-60B3-453F-9B13-73A2810ED4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C13A50A-F205-466A-9D99-16944EC694FA}"/>
              </a:ext>
            </a:extLst>
          </p:cNvPr>
          <p:cNvGrpSpPr/>
          <p:nvPr/>
        </p:nvGrpSpPr>
        <p:grpSpPr>
          <a:xfrm>
            <a:off x="6238699" y="1595678"/>
            <a:ext cx="2194560" cy="952226"/>
            <a:chOff x="8921977" y="1394910"/>
            <a:chExt cx="2926080" cy="126963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2B8BC2-4896-4EFF-807F-BE873A709C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C19B643-0301-4A90-829A-3D180E855E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42E80A9-6C5C-4F94-AA0D-8969C77FBF9C}"/>
              </a:ext>
            </a:extLst>
          </p:cNvPr>
          <p:cNvGrpSpPr/>
          <p:nvPr/>
        </p:nvGrpSpPr>
        <p:grpSpPr>
          <a:xfrm>
            <a:off x="710741" y="1595678"/>
            <a:ext cx="2194560" cy="952226"/>
            <a:chOff x="8921977" y="1394910"/>
            <a:chExt cx="2926080" cy="126963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8D005D-115C-41E1-9F96-C7B925452E4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032E93E-C52F-40AD-872D-19FD56BF7E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617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10314</TotalTime>
  <Words>277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Converging Arrows – Slide Template</vt:lpstr>
      <vt:lpstr>3-Step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Converging Arrows</dc:title>
  <dc:creator>PresentationGO.com</dc:creator>
  <dc:description>© Copyright PresentationGO.com</dc:description>
  <dcterms:created xsi:type="dcterms:W3CDTF">2014-11-26T05:14:11Z</dcterms:created>
  <dcterms:modified xsi:type="dcterms:W3CDTF">2021-03-09T15:53:25Z</dcterms:modified>
  <cp:category>Charts &amp; Diagrams</cp:category>
</cp:coreProperties>
</file>