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5" d="100"/>
          <a:sy n="125" d="100"/>
        </p:scale>
        <p:origin x="126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27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96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29C1207-3E04-4699-9849-35D2A66579AE}"/>
              </a:ext>
            </a:extLst>
          </p:cNvPr>
          <p:cNvGrpSpPr/>
          <p:nvPr/>
        </p:nvGrpSpPr>
        <p:grpSpPr>
          <a:xfrm>
            <a:off x="2206780" y="821085"/>
            <a:ext cx="7778440" cy="5483041"/>
            <a:chOff x="2206780" y="821085"/>
            <a:chExt cx="7778440" cy="5483041"/>
          </a:xfrm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E7662F25-23AD-4C89-9A03-B18C37068695}"/>
                </a:ext>
              </a:extLst>
            </p:cNvPr>
            <p:cNvSpPr/>
            <p:nvPr/>
          </p:nvSpPr>
          <p:spPr>
            <a:xfrm>
              <a:off x="4726345" y="821085"/>
              <a:ext cx="2739310" cy="265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77" extrusionOk="0">
                  <a:moveTo>
                    <a:pt x="18235" y="11956"/>
                  </a:moveTo>
                  <a:lnTo>
                    <a:pt x="18235" y="7870"/>
                  </a:lnTo>
                  <a:lnTo>
                    <a:pt x="20912" y="7870"/>
                  </a:lnTo>
                  <a:cubicBezTo>
                    <a:pt x="21314" y="7870"/>
                    <a:pt x="21448" y="7333"/>
                    <a:pt x="21136" y="7099"/>
                  </a:cubicBezTo>
                  <a:lnTo>
                    <a:pt x="16450" y="3900"/>
                  </a:lnTo>
                  <a:lnTo>
                    <a:pt x="10871" y="70"/>
                  </a:lnTo>
                  <a:cubicBezTo>
                    <a:pt x="10737" y="-23"/>
                    <a:pt x="10559" y="-23"/>
                    <a:pt x="10447" y="70"/>
                  </a:cubicBezTo>
                  <a:lnTo>
                    <a:pt x="4869" y="3900"/>
                  </a:lnTo>
                  <a:lnTo>
                    <a:pt x="183" y="7099"/>
                  </a:lnTo>
                  <a:cubicBezTo>
                    <a:pt x="-152" y="7333"/>
                    <a:pt x="4" y="7870"/>
                    <a:pt x="406" y="7870"/>
                  </a:cubicBezTo>
                  <a:lnTo>
                    <a:pt x="3084" y="7870"/>
                  </a:lnTo>
                  <a:lnTo>
                    <a:pt x="3084" y="9201"/>
                  </a:lnTo>
                  <a:lnTo>
                    <a:pt x="3084" y="9201"/>
                  </a:lnTo>
                  <a:lnTo>
                    <a:pt x="3084" y="15833"/>
                  </a:lnTo>
                  <a:lnTo>
                    <a:pt x="3106" y="15833"/>
                  </a:lnTo>
                  <a:lnTo>
                    <a:pt x="3106" y="20970"/>
                  </a:lnTo>
                  <a:lnTo>
                    <a:pt x="3106" y="20970"/>
                  </a:lnTo>
                  <a:lnTo>
                    <a:pt x="3106" y="21577"/>
                  </a:lnTo>
                  <a:lnTo>
                    <a:pt x="18235" y="21577"/>
                  </a:lnTo>
                  <a:lnTo>
                    <a:pt x="18235" y="14338"/>
                  </a:lnTo>
                  <a:lnTo>
                    <a:pt x="18212" y="14338"/>
                  </a:lnTo>
                  <a:lnTo>
                    <a:pt x="18235" y="11956"/>
                  </a:lnTo>
                  <a:lnTo>
                    <a:pt x="18235" y="11956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19E7EC2-8165-4780-A11F-34863E12D55E}"/>
                </a:ext>
              </a:extLst>
            </p:cNvPr>
            <p:cNvSpPr/>
            <p:nvPr/>
          </p:nvSpPr>
          <p:spPr>
            <a:xfrm>
              <a:off x="3427002" y="2768899"/>
              <a:ext cx="2663890" cy="1840240"/>
            </a:xfrm>
            <a:custGeom>
              <a:avLst/>
              <a:gdLst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662878 w 2662878"/>
                <a:gd name="connsiteY6" fmla="*/ 711876 h 1840240"/>
                <a:gd name="connsiteX7" fmla="*/ 2378327 w 2662878"/>
                <a:gd name="connsiteY7" fmla="*/ 711876 h 1840240"/>
                <a:gd name="connsiteX8" fmla="*/ 2378327 w 2662878"/>
                <a:gd name="connsiteY8" fmla="*/ 1840240 h 1840240"/>
                <a:gd name="connsiteX9" fmla="*/ 2378326 w 2662878"/>
                <a:gd name="connsiteY9" fmla="*/ 1840240 h 1840240"/>
                <a:gd name="connsiteX10" fmla="*/ 955422 w 2662878"/>
                <a:gd name="connsiteY10" fmla="*/ 1840240 h 1840240"/>
                <a:gd name="connsiteX11" fmla="*/ 482267 w 2662878"/>
                <a:gd name="connsiteY11" fmla="*/ 1840240 h 1840240"/>
                <a:gd name="connsiteX12" fmla="*/ 0 w 2662878"/>
                <a:gd name="connsiteY12" fmla="*/ 1840240 h 1840240"/>
                <a:gd name="connsiteX13" fmla="*/ 0 w 2662878"/>
                <a:gd name="connsiteY13" fmla="*/ 262405 h 1840240"/>
                <a:gd name="connsiteX14" fmla="*/ 299866 w 2662878"/>
                <a:gd name="connsiteY14" fmla="*/ 0 h 1840240"/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378327 w 2662878"/>
                <a:gd name="connsiteY6" fmla="*/ 711876 h 1840240"/>
                <a:gd name="connsiteX7" fmla="*/ 2378327 w 2662878"/>
                <a:gd name="connsiteY7" fmla="*/ 1840240 h 1840240"/>
                <a:gd name="connsiteX8" fmla="*/ 2378326 w 2662878"/>
                <a:gd name="connsiteY8" fmla="*/ 1840240 h 1840240"/>
                <a:gd name="connsiteX9" fmla="*/ 955422 w 2662878"/>
                <a:gd name="connsiteY9" fmla="*/ 1840240 h 1840240"/>
                <a:gd name="connsiteX10" fmla="*/ 482267 w 2662878"/>
                <a:gd name="connsiteY10" fmla="*/ 1840240 h 1840240"/>
                <a:gd name="connsiteX11" fmla="*/ 0 w 2662878"/>
                <a:gd name="connsiteY11" fmla="*/ 1840240 h 1840240"/>
                <a:gd name="connsiteX12" fmla="*/ 0 w 2662878"/>
                <a:gd name="connsiteY12" fmla="*/ 262405 h 1840240"/>
                <a:gd name="connsiteX13" fmla="*/ 299866 w 2662878"/>
                <a:gd name="connsiteY13" fmla="*/ 0 h 184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62878" h="1840240">
                  <a:moveTo>
                    <a:pt x="299866" y="0"/>
                  </a:moveTo>
                  <a:lnTo>
                    <a:pt x="482267" y="0"/>
                  </a:lnTo>
                  <a:lnTo>
                    <a:pt x="955422" y="0"/>
                  </a:lnTo>
                  <a:lnTo>
                    <a:pt x="2657773" y="0"/>
                  </a:lnTo>
                  <a:lnTo>
                    <a:pt x="2662878" y="0"/>
                  </a:lnTo>
                  <a:lnTo>
                    <a:pt x="2662878" y="450"/>
                  </a:lnTo>
                  <a:lnTo>
                    <a:pt x="2378327" y="711876"/>
                  </a:lnTo>
                  <a:lnTo>
                    <a:pt x="2378327" y="1840240"/>
                  </a:lnTo>
                  <a:lnTo>
                    <a:pt x="2378326" y="1840240"/>
                  </a:lnTo>
                  <a:lnTo>
                    <a:pt x="955422" y="1840240"/>
                  </a:lnTo>
                  <a:lnTo>
                    <a:pt x="482267" y="1840240"/>
                  </a:lnTo>
                  <a:lnTo>
                    <a:pt x="0" y="1840240"/>
                  </a:lnTo>
                  <a:lnTo>
                    <a:pt x="0" y="262405"/>
                  </a:lnTo>
                  <a:cubicBezTo>
                    <a:pt x="0" y="117483"/>
                    <a:pt x="134255" y="0"/>
                    <a:pt x="2998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8103020-0327-4400-BA34-28DC60275B16}"/>
                </a:ext>
              </a:extLst>
            </p:cNvPr>
            <p:cNvSpPr/>
            <p:nvPr/>
          </p:nvSpPr>
          <p:spPr>
            <a:xfrm>
              <a:off x="2206780" y="4186016"/>
              <a:ext cx="3314094" cy="2118110"/>
            </a:xfrm>
            <a:custGeom>
              <a:avLst/>
              <a:gdLst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312835 w 3312835"/>
                <a:gd name="connsiteY11" fmla="*/ 711875 h 2118110"/>
                <a:gd name="connsiteX12" fmla="*/ 3093124 w 3312835"/>
                <a:gd name="connsiteY12" fmla="*/ 711875 h 2118110"/>
                <a:gd name="connsiteX13" fmla="*/ 3028283 w 3312835"/>
                <a:gd name="connsiteY13" fmla="*/ 711875 h 2118110"/>
                <a:gd name="connsiteX14" fmla="*/ 3028283 w 3312835"/>
                <a:gd name="connsiteY14" fmla="*/ 2118110 h 2118110"/>
                <a:gd name="connsiteX15" fmla="*/ 2808572 w 3312835"/>
                <a:gd name="connsiteY15" fmla="*/ 2118110 h 2118110"/>
                <a:gd name="connsiteX16" fmla="*/ 219711 w 3312835"/>
                <a:gd name="connsiteY16" fmla="*/ 2118110 h 2118110"/>
                <a:gd name="connsiteX17" fmla="*/ 0 w 3312835"/>
                <a:gd name="connsiteY17" fmla="*/ 2118110 h 2118110"/>
                <a:gd name="connsiteX18" fmla="*/ 0 w 3312835"/>
                <a:gd name="connsiteY18" fmla="*/ 262405 h 2118110"/>
                <a:gd name="connsiteX19" fmla="*/ 299866 w 3312835"/>
                <a:gd name="connsiteY19" fmla="*/ 0 h 2118110"/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093124 w 3312835"/>
                <a:gd name="connsiteY11" fmla="*/ 711875 h 2118110"/>
                <a:gd name="connsiteX12" fmla="*/ 3028283 w 3312835"/>
                <a:gd name="connsiteY12" fmla="*/ 711875 h 2118110"/>
                <a:gd name="connsiteX13" fmla="*/ 3028283 w 3312835"/>
                <a:gd name="connsiteY13" fmla="*/ 2118110 h 2118110"/>
                <a:gd name="connsiteX14" fmla="*/ 2808572 w 3312835"/>
                <a:gd name="connsiteY14" fmla="*/ 2118110 h 2118110"/>
                <a:gd name="connsiteX15" fmla="*/ 219711 w 3312835"/>
                <a:gd name="connsiteY15" fmla="*/ 2118110 h 2118110"/>
                <a:gd name="connsiteX16" fmla="*/ 0 w 3312835"/>
                <a:gd name="connsiteY16" fmla="*/ 2118110 h 2118110"/>
                <a:gd name="connsiteX17" fmla="*/ 0 w 3312835"/>
                <a:gd name="connsiteY17" fmla="*/ 262405 h 2118110"/>
                <a:gd name="connsiteX18" fmla="*/ 299866 w 3312835"/>
                <a:gd name="connsiteY18" fmla="*/ 0 h 2118110"/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028283 w 3312835"/>
                <a:gd name="connsiteY11" fmla="*/ 711875 h 2118110"/>
                <a:gd name="connsiteX12" fmla="*/ 3028283 w 3312835"/>
                <a:gd name="connsiteY12" fmla="*/ 2118110 h 2118110"/>
                <a:gd name="connsiteX13" fmla="*/ 2808572 w 3312835"/>
                <a:gd name="connsiteY13" fmla="*/ 2118110 h 2118110"/>
                <a:gd name="connsiteX14" fmla="*/ 219711 w 3312835"/>
                <a:gd name="connsiteY14" fmla="*/ 2118110 h 2118110"/>
                <a:gd name="connsiteX15" fmla="*/ 0 w 3312835"/>
                <a:gd name="connsiteY15" fmla="*/ 2118110 h 2118110"/>
                <a:gd name="connsiteX16" fmla="*/ 0 w 3312835"/>
                <a:gd name="connsiteY16" fmla="*/ 262405 h 2118110"/>
                <a:gd name="connsiteX17" fmla="*/ 299866 w 3312835"/>
                <a:gd name="connsiteY17" fmla="*/ 0 h 211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12835" h="2118110">
                  <a:moveTo>
                    <a:pt x="299866" y="0"/>
                  </a:moveTo>
                  <a:lnTo>
                    <a:pt x="519577" y="0"/>
                  </a:lnTo>
                  <a:lnTo>
                    <a:pt x="912513" y="0"/>
                  </a:lnTo>
                  <a:lnTo>
                    <a:pt x="955422" y="0"/>
                  </a:lnTo>
                  <a:lnTo>
                    <a:pt x="1132224" y="0"/>
                  </a:lnTo>
                  <a:lnTo>
                    <a:pt x="1175133" y="0"/>
                  </a:lnTo>
                  <a:lnTo>
                    <a:pt x="3088019" y="0"/>
                  </a:lnTo>
                  <a:lnTo>
                    <a:pt x="3093124" y="0"/>
                  </a:lnTo>
                  <a:lnTo>
                    <a:pt x="3307730" y="0"/>
                  </a:lnTo>
                  <a:lnTo>
                    <a:pt x="3312835" y="0"/>
                  </a:lnTo>
                  <a:lnTo>
                    <a:pt x="3312835" y="450"/>
                  </a:lnTo>
                  <a:lnTo>
                    <a:pt x="3028283" y="711875"/>
                  </a:lnTo>
                  <a:lnTo>
                    <a:pt x="3028283" y="2118110"/>
                  </a:lnTo>
                  <a:lnTo>
                    <a:pt x="2808572" y="2118110"/>
                  </a:lnTo>
                  <a:lnTo>
                    <a:pt x="219711" y="2118110"/>
                  </a:lnTo>
                  <a:lnTo>
                    <a:pt x="0" y="2118110"/>
                  </a:lnTo>
                  <a:lnTo>
                    <a:pt x="0" y="262405"/>
                  </a:lnTo>
                  <a:cubicBezTo>
                    <a:pt x="0" y="117483"/>
                    <a:pt x="134255" y="0"/>
                    <a:pt x="2998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1874D03-EB9A-4E71-84E5-7204124063FC}"/>
                </a:ext>
              </a:extLst>
            </p:cNvPr>
            <p:cNvSpPr/>
            <p:nvPr/>
          </p:nvSpPr>
          <p:spPr>
            <a:xfrm>
              <a:off x="5236214" y="4186015"/>
              <a:ext cx="579534" cy="711876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2C462C5-1AA0-42A7-8748-FF40F2F222D4}"/>
                </a:ext>
              </a:extLst>
            </p:cNvPr>
            <p:cNvSpPr/>
            <p:nvPr/>
          </p:nvSpPr>
          <p:spPr>
            <a:xfrm flipH="1">
              <a:off x="6101108" y="2768899"/>
              <a:ext cx="2663890" cy="1840240"/>
            </a:xfrm>
            <a:custGeom>
              <a:avLst/>
              <a:gdLst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662878 w 2662878"/>
                <a:gd name="connsiteY6" fmla="*/ 711876 h 1840240"/>
                <a:gd name="connsiteX7" fmla="*/ 2378327 w 2662878"/>
                <a:gd name="connsiteY7" fmla="*/ 711876 h 1840240"/>
                <a:gd name="connsiteX8" fmla="*/ 2378327 w 2662878"/>
                <a:gd name="connsiteY8" fmla="*/ 1840240 h 1840240"/>
                <a:gd name="connsiteX9" fmla="*/ 2378326 w 2662878"/>
                <a:gd name="connsiteY9" fmla="*/ 1840240 h 1840240"/>
                <a:gd name="connsiteX10" fmla="*/ 955422 w 2662878"/>
                <a:gd name="connsiteY10" fmla="*/ 1840240 h 1840240"/>
                <a:gd name="connsiteX11" fmla="*/ 482267 w 2662878"/>
                <a:gd name="connsiteY11" fmla="*/ 1840240 h 1840240"/>
                <a:gd name="connsiteX12" fmla="*/ 0 w 2662878"/>
                <a:gd name="connsiteY12" fmla="*/ 1840240 h 1840240"/>
                <a:gd name="connsiteX13" fmla="*/ 0 w 2662878"/>
                <a:gd name="connsiteY13" fmla="*/ 262405 h 1840240"/>
                <a:gd name="connsiteX14" fmla="*/ 299866 w 2662878"/>
                <a:gd name="connsiteY14" fmla="*/ 0 h 1840240"/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378327 w 2662878"/>
                <a:gd name="connsiteY6" fmla="*/ 711876 h 1840240"/>
                <a:gd name="connsiteX7" fmla="*/ 2378327 w 2662878"/>
                <a:gd name="connsiteY7" fmla="*/ 1840240 h 1840240"/>
                <a:gd name="connsiteX8" fmla="*/ 2378326 w 2662878"/>
                <a:gd name="connsiteY8" fmla="*/ 1840240 h 1840240"/>
                <a:gd name="connsiteX9" fmla="*/ 955422 w 2662878"/>
                <a:gd name="connsiteY9" fmla="*/ 1840240 h 1840240"/>
                <a:gd name="connsiteX10" fmla="*/ 482267 w 2662878"/>
                <a:gd name="connsiteY10" fmla="*/ 1840240 h 1840240"/>
                <a:gd name="connsiteX11" fmla="*/ 0 w 2662878"/>
                <a:gd name="connsiteY11" fmla="*/ 1840240 h 1840240"/>
                <a:gd name="connsiteX12" fmla="*/ 0 w 2662878"/>
                <a:gd name="connsiteY12" fmla="*/ 262405 h 1840240"/>
                <a:gd name="connsiteX13" fmla="*/ 299866 w 2662878"/>
                <a:gd name="connsiteY13" fmla="*/ 0 h 184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62878" h="1840240">
                  <a:moveTo>
                    <a:pt x="299866" y="0"/>
                  </a:moveTo>
                  <a:lnTo>
                    <a:pt x="482267" y="0"/>
                  </a:lnTo>
                  <a:lnTo>
                    <a:pt x="955422" y="0"/>
                  </a:lnTo>
                  <a:lnTo>
                    <a:pt x="2657773" y="0"/>
                  </a:lnTo>
                  <a:lnTo>
                    <a:pt x="2662878" y="0"/>
                  </a:lnTo>
                  <a:lnTo>
                    <a:pt x="2662878" y="450"/>
                  </a:lnTo>
                  <a:lnTo>
                    <a:pt x="2378327" y="711876"/>
                  </a:lnTo>
                  <a:lnTo>
                    <a:pt x="2378327" y="1840240"/>
                  </a:lnTo>
                  <a:lnTo>
                    <a:pt x="2378326" y="1840240"/>
                  </a:lnTo>
                  <a:lnTo>
                    <a:pt x="955422" y="1840240"/>
                  </a:lnTo>
                  <a:lnTo>
                    <a:pt x="482267" y="1840240"/>
                  </a:lnTo>
                  <a:lnTo>
                    <a:pt x="0" y="1840240"/>
                  </a:lnTo>
                  <a:lnTo>
                    <a:pt x="0" y="262405"/>
                  </a:lnTo>
                  <a:cubicBezTo>
                    <a:pt x="0" y="117483"/>
                    <a:pt x="134255" y="0"/>
                    <a:pt x="29986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BC0DD6D-8E97-4C93-A3DA-9DAE015532A5}"/>
                </a:ext>
              </a:extLst>
            </p:cNvPr>
            <p:cNvSpPr/>
            <p:nvPr/>
          </p:nvSpPr>
          <p:spPr>
            <a:xfrm flipH="1">
              <a:off x="6671126" y="4186016"/>
              <a:ext cx="3314094" cy="2118110"/>
            </a:xfrm>
            <a:custGeom>
              <a:avLst/>
              <a:gdLst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312835 w 3312835"/>
                <a:gd name="connsiteY11" fmla="*/ 711875 h 2118110"/>
                <a:gd name="connsiteX12" fmla="*/ 3093124 w 3312835"/>
                <a:gd name="connsiteY12" fmla="*/ 711875 h 2118110"/>
                <a:gd name="connsiteX13" fmla="*/ 3028283 w 3312835"/>
                <a:gd name="connsiteY13" fmla="*/ 711875 h 2118110"/>
                <a:gd name="connsiteX14" fmla="*/ 3028283 w 3312835"/>
                <a:gd name="connsiteY14" fmla="*/ 2118110 h 2118110"/>
                <a:gd name="connsiteX15" fmla="*/ 2808572 w 3312835"/>
                <a:gd name="connsiteY15" fmla="*/ 2118110 h 2118110"/>
                <a:gd name="connsiteX16" fmla="*/ 219711 w 3312835"/>
                <a:gd name="connsiteY16" fmla="*/ 2118110 h 2118110"/>
                <a:gd name="connsiteX17" fmla="*/ 0 w 3312835"/>
                <a:gd name="connsiteY17" fmla="*/ 2118110 h 2118110"/>
                <a:gd name="connsiteX18" fmla="*/ 0 w 3312835"/>
                <a:gd name="connsiteY18" fmla="*/ 262405 h 2118110"/>
                <a:gd name="connsiteX19" fmla="*/ 299866 w 3312835"/>
                <a:gd name="connsiteY19" fmla="*/ 0 h 2118110"/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093124 w 3312835"/>
                <a:gd name="connsiteY11" fmla="*/ 711875 h 2118110"/>
                <a:gd name="connsiteX12" fmla="*/ 3028283 w 3312835"/>
                <a:gd name="connsiteY12" fmla="*/ 711875 h 2118110"/>
                <a:gd name="connsiteX13" fmla="*/ 3028283 w 3312835"/>
                <a:gd name="connsiteY13" fmla="*/ 2118110 h 2118110"/>
                <a:gd name="connsiteX14" fmla="*/ 2808572 w 3312835"/>
                <a:gd name="connsiteY14" fmla="*/ 2118110 h 2118110"/>
                <a:gd name="connsiteX15" fmla="*/ 219711 w 3312835"/>
                <a:gd name="connsiteY15" fmla="*/ 2118110 h 2118110"/>
                <a:gd name="connsiteX16" fmla="*/ 0 w 3312835"/>
                <a:gd name="connsiteY16" fmla="*/ 2118110 h 2118110"/>
                <a:gd name="connsiteX17" fmla="*/ 0 w 3312835"/>
                <a:gd name="connsiteY17" fmla="*/ 262405 h 2118110"/>
                <a:gd name="connsiteX18" fmla="*/ 299866 w 3312835"/>
                <a:gd name="connsiteY18" fmla="*/ 0 h 2118110"/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028283 w 3312835"/>
                <a:gd name="connsiteY11" fmla="*/ 711875 h 2118110"/>
                <a:gd name="connsiteX12" fmla="*/ 3028283 w 3312835"/>
                <a:gd name="connsiteY12" fmla="*/ 2118110 h 2118110"/>
                <a:gd name="connsiteX13" fmla="*/ 2808572 w 3312835"/>
                <a:gd name="connsiteY13" fmla="*/ 2118110 h 2118110"/>
                <a:gd name="connsiteX14" fmla="*/ 219711 w 3312835"/>
                <a:gd name="connsiteY14" fmla="*/ 2118110 h 2118110"/>
                <a:gd name="connsiteX15" fmla="*/ 0 w 3312835"/>
                <a:gd name="connsiteY15" fmla="*/ 2118110 h 2118110"/>
                <a:gd name="connsiteX16" fmla="*/ 0 w 3312835"/>
                <a:gd name="connsiteY16" fmla="*/ 262405 h 2118110"/>
                <a:gd name="connsiteX17" fmla="*/ 299866 w 3312835"/>
                <a:gd name="connsiteY17" fmla="*/ 0 h 211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12835" h="2118110">
                  <a:moveTo>
                    <a:pt x="299866" y="0"/>
                  </a:moveTo>
                  <a:lnTo>
                    <a:pt x="519577" y="0"/>
                  </a:lnTo>
                  <a:lnTo>
                    <a:pt x="912513" y="0"/>
                  </a:lnTo>
                  <a:lnTo>
                    <a:pt x="955422" y="0"/>
                  </a:lnTo>
                  <a:lnTo>
                    <a:pt x="1132224" y="0"/>
                  </a:lnTo>
                  <a:lnTo>
                    <a:pt x="1175133" y="0"/>
                  </a:lnTo>
                  <a:lnTo>
                    <a:pt x="3088019" y="0"/>
                  </a:lnTo>
                  <a:lnTo>
                    <a:pt x="3093124" y="0"/>
                  </a:lnTo>
                  <a:lnTo>
                    <a:pt x="3307730" y="0"/>
                  </a:lnTo>
                  <a:lnTo>
                    <a:pt x="3312835" y="0"/>
                  </a:lnTo>
                  <a:lnTo>
                    <a:pt x="3312835" y="450"/>
                  </a:lnTo>
                  <a:lnTo>
                    <a:pt x="3028283" y="711875"/>
                  </a:lnTo>
                  <a:lnTo>
                    <a:pt x="3028283" y="2118110"/>
                  </a:lnTo>
                  <a:lnTo>
                    <a:pt x="2808572" y="2118110"/>
                  </a:lnTo>
                  <a:lnTo>
                    <a:pt x="219711" y="2118110"/>
                  </a:lnTo>
                  <a:lnTo>
                    <a:pt x="0" y="2118110"/>
                  </a:lnTo>
                  <a:lnTo>
                    <a:pt x="0" y="262405"/>
                  </a:lnTo>
                  <a:cubicBezTo>
                    <a:pt x="0" y="117483"/>
                    <a:pt x="134255" y="0"/>
                    <a:pt x="299866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0E9B195-C91C-4C64-AF56-D5628AE90BE8}"/>
                </a:ext>
              </a:extLst>
            </p:cNvPr>
            <p:cNvSpPr/>
            <p:nvPr/>
          </p:nvSpPr>
          <p:spPr>
            <a:xfrm flipH="1">
              <a:off x="6376252" y="4186015"/>
              <a:ext cx="579534" cy="711876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7A47F33-D205-4C56-9223-90A4960CB17F}"/>
                </a:ext>
              </a:extLst>
            </p:cNvPr>
            <p:cNvSpPr/>
            <p:nvPr/>
          </p:nvSpPr>
          <p:spPr>
            <a:xfrm>
              <a:off x="5806233" y="2768899"/>
              <a:ext cx="579534" cy="711876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Converging Arrows – Slide Template</a:t>
            </a:r>
          </a:p>
        </p:txBody>
      </p:sp>
      <p:pic>
        <p:nvPicPr>
          <p:cNvPr id="68" name="Graphic 67" descr="Lightbulb">
            <a:extLst>
              <a:ext uri="{FF2B5EF4-FFF2-40B4-BE49-F238E27FC236}">
                <a16:creationId xmlns:a16="http://schemas.microsoft.com/office/drawing/2014/main" id="{6FD0ABA6-E875-4A7C-A09F-742C196688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33956" y="1229590"/>
            <a:ext cx="1341336" cy="1341336"/>
          </a:xfrm>
          <a:prstGeom prst="rect">
            <a:avLst/>
          </a:prstGeom>
        </p:spPr>
      </p:pic>
      <p:pic>
        <p:nvPicPr>
          <p:cNvPr id="70" name="Graphic 69" descr="Gears">
            <a:extLst>
              <a:ext uri="{FF2B5EF4-FFF2-40B4-BE49-F238E27FC236}">
                <a16:creationId xmlns:a16="http://schemas.microsoft.com/office/drawing/2014/main" id="{7FDE9700-50D0-4CE1-A0C8-001A218121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45721" y="4574403"/>
            <a:ext cx="1341336" cy="13413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2" name="Graphic 71" descr="Coins with solid fill">
            <a:extLst>
              <a:ext uri="{FF2B5EF4-FFF2-40B4-BE49-F238E27FC236}">
                <a16:creationId xmlns:a16="http://schemas.microsoft.com/office/drawing/2014/main" id="{A208DED2-8B4C-4A57-87F8-9877E5268B9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856532" y="4625992"/>
            <a:ext cx="1238159" cy="12381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68" descr="Stopwatch">
            <a:extLst>
              <a:ext uri="{FF2B5EF4-FFF2-40B4-BE49-F238E27FC236}">
                <a16:creationId xmlns:a16="http://schemas.microsoft.com/office/drawing/2014/main" id="{8836D464-B4A6-4708-8C06-B02ED62262F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010088" y="2866402"/>
            <a:ext cx="1213059" cy="1213059"/>
          </a:xfrm>
          <a:prstGeom prst="rect">
            <a:avLst/>
          </a:prstGeom>
        </p:spPr>
      </p:pic>
      <p:pic>
        <p:nvPicPr>
          <p:cNvPr id="71" name="Graphic 70" descr="Business Growth with solid fill">
            <a:extLst>
              <a:ext uri="{FF2B5EF4-FFF2-40B4-BE49-F238E27FC236}">
                <a16:creationId xmlns:a16="http://schemas.microsoft.com/office/drawing/2014/main" id="{893B9550-A199-42D0-85FD-DFA893A70B3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027876" y="2925425"/>
            <a:ext cx="1095012" cy="1095012"/>
          </a:xfrm>
          <a:prstGeom prst="rect">
            <a:avLst/>
          </a:prstGeom>
        </p:spPr>
      </p:pic>
      <p:grpSp>
        <p:nvGrpSpPr>
          <p:cNvPr id="80" name="Group 79">
            <a:extLst>
              <a:ext uri="{FF2B5EF4-FFF2-40B4-BE49-F238E27FC236}">
                <a16:creationId xmlns:a16="http://schemas.microsoft.com/office/drawing/2014/main" id="{BDAFBA53-7F53-485F-B991-D1F107C91F5D}"/>
              </a:ext>
            </a:extLst>
          </p:cNvPr>
          <p:cNvGrpSpPr/>
          <p:nvPr/>
        </p:nvGrpSpPr>
        <p:grpSpPr>
          <a:xfrm>
            <a:off x="518437" y="2510279"/>
            <a:ext cx="2192308" cy="1474819"/>
            <a:chOff x="332936" y="2627766"/>
            <a:chExt cx="2926080" cy="147481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72BFEBF-30E8-4569-B166-2071E54DC2E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A43D64C-7FB8-4594-9635-B958CB812D6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4100C17-6CAE-4859-8810-84878183AA47}"/>
              </a:ext>
            </a:extLst>
          </p:cNvPr>
          <p:cNvGrpSpPr/>
          <p:nvPr/>
        </p:nvGrpSpPr>
        <p:grpSpPr>
          <a:xfrm>
            <a:off x="9481255" y="2510279"/>
            <a:ext cx="2192308" cy="1474819"/>
            <a:chOff x="332936" y="2627766"/>
            <a:chExt cx="2926080" cy="1474819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80456A9-4D0B-4CCE-9007-0FFBA0D1AAB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51A161F-60B3-453F-9B13-73A2810ED41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elit, sed do eiusmod tempor incididunt ut labore et dolore magna aliqua. Ut enim ad minim veniam, quis.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C13A50A-F205-466A-9D99-16944EC694FA}"/>
              </a:ext>
            </a:extLst>
          </p:cNvPr>
          <p:cNvGrpSpPr/>
          <p:nvPr/>
        </p:nvGrpSpPr>
        <p:grpSpPr>
          <a:xfrm>
            <a:off x="8018215" y="1233537"/>
            <a:ext cx="2926080" cy="920821"/>
            <a:chOff x="8921977" y="1466725"/>
            <a:chExt cx="2926080" cy="920821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12B8BC2-4896-4EFF-807F-BE873A709CB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C19B643-0301-4A90-829A-3D180E855ED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42E80A9-6C5C-4F94-AA0D-8969C77FBF9C}"/>
              </a:ext>
            </a:extLst>
          </p:cNvPr>
          <p:cNvGrpSpPr/>
          <p:nvPr/>
        </p:nvGrpSpPr>
        <p:grpSpPr>
          <a:xfrm>
            <a:off x="1247705" y="1233537"/>
            <a:ext cx="2926080" cy="920821"/>
            <a:chOff x="8921977" y="1466725"/>
            <a:chExt cx="2926080" cy="92082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B8D005D-115C-41E1-9F96-C7B925452E4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032E93E-C52F-40AD-872D-19FD56BF7EE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3634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9EE0167-8BC0-4B6F-97B0-DD9CB45F45BA}"/>
              </a:ext>
            </a:extLst>
          </p:cNvPr>
          <p:cNvGrpSpPr/>
          <p:nvPr/>
        </p:nvGrpSpPr>
        <p:grpSpPr>
          <a:xfrm>
            <a:off x="2206780" y="821085"/>
            <a:ext cx="7778440" cy="5483041"/>
            <a:chOff x="2206780" y="821085"/>
            <a:chExt cx="7778440" cy="5483041"/>
          </a:xfrm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E7662F25-23AD-4C89-9A03-B18C37068695}"/>
                </a:ext>
              </a:extLst>
            </p:cNvPr>
            <p:cNvSpPr/>
            <p:nvPr/>
          </p:nvSpPr>
          <p:spPr>
            <a:xfrm>
              <a:off x="4726345" y="821085"/>
              <a:ext cx="2739310" cy="2650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77" extrusionOk="0">
                  <a:moveTo>
                    <a:pt x="18235" y="11956"/>
                  </a:moveTo>
                  <a:lnTo>
                    <a:pt x="18235" y="7870"/>
                  </a:lnTo>
                  <a:lnTo>
                    <a:pt x="20912" y="7870"/>
                  </a:lnTo>
                  <a:cubicBezTo>
                    <a:pt x="21314" y="7870"/>
                    <a:pt x="21448" y="7333"/>
                    <a:pt x="21136" y="7099"/>
                  </a:cubicBezTo>
                  <a:lnTo>
                    <a:pt x="16450" y="3900"/>
                  </a:lnTo>
                  <a:lnTo>
                    <a:pt x="10871" y="70"/>
                  </a:lnTo>
                  <a:cubicBezTo>
                    <a:pt x="10737" y="-23"/>
                    <a:pt x="10559" y="-23"/>
                    <a:pt x="10447" y="70"/>
                  </a:cubicBezTo>
                  <a:lnTo>
                    <a:pt x="4869" y="3900"/>
                  </a:lnTo>
                  <a:lnTo>
                    <a:pt x="183" y="7099"/>
                  </a:lnTo>
                  <a:cubicBezTo>
                    <a:pt x="-152" y="7333"/>
                    <a:pt x="4" y="7870"/>
                    <a:pt x="406" y="7870"/>
                  </a:cubicBezTo>
                  <a:lnTo>
                    <a:pt x="3084" y="7870"/>
                  </a:lnTo>
                  <a:lnTo>
                    <a:pt x="3084" y="9201"/>
                  </a:lnTo>
                  <a:lnTo>
                    <a:pt x="3084" y="9201"/>
                  </a:lnTo>
                  <a:lnTo>
                    <a:pt x="3084" y="15833"/>
                  </a:lnTo>
                  <a:lnTo>
                    <a:pt x="3106" y="15833"/>
                  </a:lnTo>
                  <a:lnTo>
                    <a:pt x="3106" y="20970"/>
                  </a:lnTo>
                  <a:lnTo>
                    <a:pt x="3106" y="20970"/>
                  </a:lnTo>
                  <a:lnTo>
                    <a:pt x="3106" y="21577"/>
                  </a:lnTo>
                  <a:lnTo>
                    <a:pt x="18235" y="21577"/>
                  </a:lnTo>
                  <a:lnTo>
                    <a:pt x="18235" y="14338"/>
                  </a:lnTo>
                  <a:lnTo>
                    <a:pt x="18212" y="14338"/>
                  </a:lnTo>
                  <a:lnTo>
                    <a:pt x="18235" y="11956"/>
                  </a:lnTo>
                  <a:lnTo>
                    <a:pt x="18235" y="11956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19E7EC2-8165-4780-A11F-34863E12D55E}"/>
                </a:ext>
              </a:extLst>
            </p:cNvPr>
            <p:cNvSpPr/>
            <p:nvPr/>
          </p:nvSpPr>
          <p:spPr>
            <a:xfrm>
              <a:off x="3427002" y="2768899"/>
              <a:ext cx="2663890" cy="1840240"/>
            </a:xfrm>
            <a:custGeom>
              <a:avLst/>
              <a:gdLst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662878 w 2662878"/>
                <a:gd name="connsiteY6" fmla="*/ 711876 h 1840240"/>
                <a:gd name="connsiteX7" fmla="*/ 2378327 w 2662878"/>
                <a:gd name="connsiteY7" fmla="*/ 711876 h 1840240"/>
                <a:gd name="connsiteX8" fmla="*/ 2378327 w 2662878"/>
                <a:gd name="connsiteY8" fmla="*/ 1840240 h 1840240"/>
                <a:gd name="connsiteX9" fmla="*/ 2378326 w 2662878"/>
                <a:gd name="connsiteY9" fmla="*/ 1840240 h 1840240"/>
                <a:gd name="connsiteX10" fmla="*/ 955422 w 2662878"/>
                <a:gd name="connsiteY10" fmla="*/ 1840240 h 1840240"/>
                <a:gd name="connsiteX11" fmla="*/ 482267 w 2662878"/>
                <a:gd name="connsiteY11" fmla="*/ 1840240 h 1840240"/>
                <a:gd name="connsiteX12" fmla="*/ 0 w 2662878"/>
                <a:gd name="connsiteY12" fmla="*/ 1840240 h 1840240"/>
                <a:gd name="connsiteX13" fmla="*/ 0 w 2662878"/>
                <a:gd name="connsiteY13" fmla="*/ 262405 h 1840240"/>
                <a:gd name="connsiteX14" fmla="*/ 299866 w 2662878"/>
                <a:gd name="connsiteY14" fmla="*/ 0 h 1840240"/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378327 w 2662878"/>
                <a:gd name="connsiteY6" fmla="*/ 711876 h 1840240"/>
                <a:gd name="connsiteX7" fmla="*/ 2378327 w 2662878"/>
                <a:gd name="connsiteY7" fmla="*/ 1840240 h 1840240"/>
                <a:gd name="connsiteX8" fmla="*/ 2378326 w 2662878"/>
                <a:gd name="connsiteY8" fmla="*/ 1840240 h 1840240"/>
                <a:gd name="connsiteX9" fmla="*/ 955422 w 2662878"/>
                <a:gd name="connsiteY9" fmla="*/ 1840240 h 1840240"/>
                <a:gd name="connsiteX10" fmla="*/ 482267 w 2662878"/>
                <a:gd name="connsiteY10" fmla="*/ 1840240 h 1840240"/>
                <a:gd name="connsiteX11" fmla="*/ 0 w 2662878"/>
                <a:gd name="connsiteY11" fmla="*/ 1840240 h 1840240"/>
                <a:gd name="connsiteX12" fmla="*/ 0 w 2662878"/>
                <a:gd name="connsiteY12" fmla="*/ 262405 h 1840240"/>
                <a:gd name="connsiteX13" fmla="*/ 299866 w 2662878"/>
                <a:gd name="connsiteY13" fmla="*/ 0 h 184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62878" h="1840240">
                  <a:moveTo>
                    <a:pt x="299866" y="0"/>
                  </a:moveTo>
                  <a:lnTo>
                    <a:pt x="482267" y="0"/>
                  </a:lnTo>
                  <a:lnTo>
                    <a:pt x="955422" y="0"/>
                  </a:lnTo>
                  <a:lnTo>
                    <a:pt x="2657773" y="0"/>
                  </a:lnTo>
                  <a:lnTo>
                    <a:pt x="2662878" y="0"/>
                  </a:lnTo>
                  <a:lnTo>
                    <a:pt x="2662878" y="450"/>
                  </a:lnTo>
                  <a:lnTo>
                    <a:pt x="2378327" y="711876"/>
                  </a:lnTo>
                  <a:lnTo>
                    <a:pt x="2378327" y="1840240"/>
                  </a:lnTo>
                  <a:lnTo>
                    <a:pt x="2378326" y="1840240"/>
                  </a:lnTo>
                  <a:lnTo>
                    <a:pt x="955422" y="1840240"/>
                  </a:lnTo>
                  <a:lnTo>
                    <a:pt x="482267" y="1840240"/>
                  </a:lnTo>
                  <a:lnTo>
                    <a:pt x="0" y="1840240"/>
                  </a:lnTo>
                  <a:lnTo>
                    <a:pt x="0" y="262405"/>
                  </a:lnTo>
                  <a:cubicBezTo>
                    <a:pt x="0" y="117483"/>
                    <a:pt x="134255" y="0"/>
                    <a:pt x="2998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8103020-0327-4400-BA34-28DC60275B16}"/>
                </a:ext>
              </a:extLst>
            </p:cNvPr>
            <p:cNvSpPr/>
            <p:nvPr/>
          </p:nvSpPr>
          <p:spPr>
            <a:xfrm>
              <a:off x="2206780" y="4186016"/>
              <a:ext cx="3314094" cy="2118110"/>
            </a:xfrm>
            <a:custGeom>
              <a:avLst/>
              <a:gdLst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312835 w 3312835"/>
                <a:gd name="connsiteY11" fmla="*/ 711875 h 2118110"/>
                <a:gd name="connsiteX12" fmla="*/ 3093124 w 3312835"/>
                <a:gd name="connsiteY12" fmla="*/ 711875 h 2118110"/>
                <a:gd name="connsiteX13" fmla="*/ 3028283 w 3312835"/>
                <a:gd name="connsiteY13" fmla="*/ 711875 h 2118110"/>
                <a:gd name="connsiteX14" fmla="*/ 3028283 w 3312835"/>
                <a:gd name="connsiteY14" fmla="*/ 2118110 h 2118110"/>
                <a:gd name="connsiteX15" fmla="*/ 2808572 w 3312835"/>
                <a:gd name="connsiteY15" fmla="*/ 2118110 h 2118110"/>
                <a:gd name="connsiteX16" fmla="*/ 219711 w 3312835"/>
                <a:gd name="connsiteY16" fmla="*/ 2118110 h 2118110"/>
                <a:gd name="connsiteX17" fmla="*/ 0 w 3312835"/>
                <a:gd name="connsiteY17" fmla="*/ 2118110 h 2118110"/>
                <a:gd name="connsiteX18" fmla="*/ 0 w 3312835"/>
                <a:gd name="connsiteY18" fmla="*/ 262405 h 2118110"/>
                <a:gd name="connsiteX19" fmla="*/ 299866 w 3312835"/>
                <a:gd name="connsiteY19" fmla="*/ 0 h 2118110"/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093124 w 3312835"/>
                <a:gd name="connsiteY11" fmla="*/ 711875 h 2118110"/>
                <a:gd name="connsiteX12" fmla="*/ 3028283 w 3312835"/>
                <a:gd name="connsiteY12" fmla="*/ 711875 h 2118110"/>
                <a:gd name="connsiteX13" fmla="*/ 3028283 w 3312835"/>
                <a:gd name="connsiteY13" fmla="*/ 2118110 h 2118110"/>
                <a:gd name="connsiteX14" fmla="*/ 2808572 w 3312835"/>
                <a:gd name="connsiteY14" fmla="*/ 2118110 h 2118110"/>
                <a:gd name="connsiteX15" fmla="*/ 219711 w 3312835"/>
                <a:gd name="connsiteY15" fmla="*/ 2118110 h 2118110"/>
                <a:gd name="connsiteX16" fmla="*/ 0 w 3312835"/>
                <a:gd name="connsiteY16" fmla="*/ 2118110 h 2118110"/>
                <a:gd name="connsiteX17" fmla="*/ 0 w 3312835"/>
                <a:gd name="connsiteY17" fmla="*/ 262405 h 2118110"/>
                <a:gd name="connsiteX18" fmla="*/ 299866 w 3312835"/>
                <a:gd name="connsiteY18" fmla="*/ 0 h 2118110"/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028283 w 3312835"/>
                <a:gd name="connsiteY11" fmla="*/ 711875 h 2118110"/>
                <a:gd name="connsiteX12" fmla="*/ 3028283 w 3312835"/>
                <a:gd name="connsiteY12" fmla="*/ 2118110 h 2118110"/>
                <a:gd name="connsiteX13" fmla="*/ 2808572 w 3312835"/>
                <a:gd name="connsiteY13" fmla="*/ 2118110 h 2118110"/>
                <a:gd name="connsiteX14" fmla="*/ 219711 w 3312835"/>
                <a:gd name="connsiteY14" fmla="*/ 2118110 h 2118110"/>
                <a:gd name="connsiteX15" fmla="*/ 0 w 3312835"/>
                <a:gd name="connsiteY15" fmla="*/ 2118110 h 2118110"/>
                <a:gd name="connsiteX16" fmla="*/ 0 w 3312835"/>
                <a:gd name="connsiteY16" fmla="*/ 262405 h 2118110"/>
                <a:gd name="connsiteX17" fmla="*/ 299866 w 3312835"/>
                <a:gd name="connsiteY17" fmla="*/ 0 h 211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12835" h="2118110">
                  <a:moveTo>
                    <a:pt x="299866" y="0"/>
                  </a:moveTo>
                  <a:lnTo>
                    <a:pt x="519577" y="0"/>
                  </a:lnTo>
                  <a:lnTo>
                    <a:pt x="912513" y="0"/>
                  </a:lnTo>
                  <a:lnTo>
                    <a:pt x="955422" y="0"/>
                  </a:lnTo>
                  <a:lnTo>
                    <a:pt x="1132224" y="0"/>
                  </a:lnTo>
                  <a:lnTo>
                    <a:pt x="1175133" y="0"/>
                  </a:lnTo>
                  <a:lnTo>
                    <a:pt x="3088019" y="0"/>
                  </a:lnTo>
                  <a:lnTo>
                    <a:pt x="3093124" y="0"/>
                  </a:lnTo>
                  <a:lnTo>
                    <a:pt x="3307730" y="0"/>
                  </a:lnTo>
                  <a:lnTo>
                    <a:pt x="3312835" y="0"/>
                  </a:lnTo>
                  <a:lnTo>
                    <a:pt x="3312835" y="450"/>
                  </a:lnTo>
                  <a:lnTo>
                    <a:pt x="3028283" y="711875"/>
                  </a:lnTo>
                  <a:lnTo>
                    <a:pt x="3028283" y="2118110"/>
                  </a:lnTo>
                  <a:lnTo>
                    <a:pt x="2808572" y="2118110"/>
                  </a:lnTo>
                  <a:lnTo>
                    <a:pt x="219711" y="2118110"/>
                  </a:lnTo>
                  <a:lnTo>
                    <a:pt x="0" y="2118110"/>
                  </a:lnTo>
                  <a:lnTo>
                    <a:pt x="0" y="262405"/>
                  </a:lnTo>
                  <a:cubicBezTo>
                    <a:pt x="0" y="117483"/>
                    <a:pt x="134255" y="0"/>
                    <a:pt x="29986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1874D03-EB9A-4E71-84E5-7204124063FC}"/>
                </a:ext>
              </a:extLst>
            </p:cNvPr>
            <p:cNvSpPr/>
            <p:nvPr/>
          </p:nvSpPr>
          <p:spPr>
            <a:xfrm>
              <a:off x="5236214" y="4186015"/>
              <a:ext cx="579534" cy="711876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2C462C5-1AA0-42A7-8748-FF40F2F222D4}"/>
                </a:ext>
              </a:extLst>
            </p:cNvPr>
            <p:cNvSpPr/>
            <p:nvPr/>
          </p:nvSpPr>
          <p:spPr>
            <a:xfrm flipH="1">
              <a:off x="6101108" y="2768899"/>
              <a:ext cx="2663890" cy="1840240"/>
            </a:xfrm>
            <a:custGeom>
              <a:avLst/>
              <a:gdLst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662878 w 2662878"/>
                <a:gd name="connsiteY6" fmla="*/ 711876 h 1840240"/>
                <a:gd name="connsiteX7" fmla="*/ 2378327 w 2662878"/>
                <a:gd name="connsiteY7" fmla="*/ 711876 h 1840240"/>
                <a:gd name="connsiteX8" fmla="*/ 2378327 w 2662878"/>
                <a:gd name="connsiteY8" fmla="*/ 1840240 h 1840240"/>
                <a:gd name="connsiteX9" fmla="*/ 2378326 w 2662878"/>
                <a:gd name="connsiteY9" fmla="*/ 1840240 h 1840240"/>
                <a:gd name="connsiteX10" fmla="*/ 955422 w 2662878"/>
                <a:gd name="connsiteY10" fmla="*/ 1840240 h 1840240"/>
                <a:gd name="connsiteX11" fmla="*/ 482267 w 2662878"/>
                <a:gd name="connsiteY11" fmla="*/ 1840240 h 1840240"/>
                <a:gd name="connsiteX12" fmla="*/ 0 w 2662878"/>
                <a:gd name="connsiteY12" fmla="*/ 1840240 h 1840240"/>
                <a:gd name="connsiteX13" fmla="*/ 0 w 2662878"/>
                <a:gd name="connsiteY13" fmla="*/ 262405 h 1840240"/>
                <a:gd name="connsiteX14" fmla="*/ 299866 w 2662878"/>
                <a:gd name="connsiteY14" fmla="*/ 0 h 1840240"/>
                <a:gd name="connsiteX0" fmla="*/ 299866 w 2662878"/>
                <a:gd name="connsiteY0" fmla="*/ 0 h 1840240"/>
                <a:gd name="connsiteX1" fmla="*/ 482267 w 2662878"/>
                <a:gd name="connsiteY1" fmla="*/ 0 h 1840240"/>
                <a:gd name="connsiteX2" fmla="*/ 955422 w 2662878"/>
                <a:gd name="connsiteY2" fmla="*/ 0 h 1840240"/>
                <a:gd name="connsiteX3" fmla="*/ 2657773 w 2662878"/>
                <a:gd name="connsiteY3" fmla="*/ 0 h 1840240"/>
                <a:gd name="connsiteX4" fmla="*/ 2662878 w 2662878"/>
                <a:gd name="connsiteY4" fmla="*/ 0 h 1840240"/>
                <a:gd name="connsiteX5" fmla="*/ 2662878 w 2662878"/>
                <a:gd name="connsiteY5" fmla="*/ 450 h 1840240"/>
                <a:gd name="connsiteX6" fmla="*/ 2378327 w 2662878"/>
                <a:gd name="connsiteY6" fmla="*/ 711876 h 1840240"/>
                <a:gd name="connsiteX7" fmla="*/ 2378327 w 2662878"/>
                <a:gd name="connsiteY7" fmla="*/ 1840240 h 1840240"/>
                <a:gd name="connsiteX8" fmla="*/ 2378326 w 2662878"/>
                <a:gd name="connsiteY8" fmla="*/ 1840240 h 1840240"/>
                <a:gd name="connsiteX9" fmla="*/ 955422 w 2662878"/>
                <a:gd name="connsiteY9" fmla="*/ 1840240 h 1840240"/>
                <a:gd name="connsiteX10" fmla="*/ 482267 w 2662878"/>
                <a:gd name="connsiteY10" fmla="*/ 1840240 h 1840240"/>
                <a:gd name="connsiteX11" fmla="*/ 0 w 2662878"/>
                <a:gd name="connsiteY11" fmla="*/ 1840240 h 1840240"/>
                <a:gd name="connsiteX12" fmla="*/ 0 w 2662878"/>
                <a:gd name="connsiteY12" fmla="*/ 262405 h 1840240"/>
                <a:gd name="connsiteX13" fmla="*/ 299866 w 2662878"/>
                <a:gd name="connsiteY13" fmla="*/ 0 h 184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62878" h="1840240">
                  <a:moveTo>
                    <a:pt x="299866" y="0"/>
                  </a:moveTo>
                  <a:lnTo>
                    <a:pt x="482267" y="0"/>
                  </a:lnTo>
                  <a:lnTo>
                    <a:pt x="955422" y="0"/>
                  </a:lnTo>
                  <a:lnTo>
                    <a:pt x="2657773" y="0"/>
                  </a:lnTo>
                  <a:lnTo>
                    <a:pt x="2662878" y="0"/>
                  </a:lnTo>
                  <a:lnTo>
                    <a:pt x="2662878" y="450"/>
                  </a:lnTo>
                  <a:lnTo>
                    <a:pt x="2378327" y="711876"/>
                  </a:lnTo>
                  <a:lnTo>
                    <a:pt x="2378327" y="1840240"/>
                  </a:lnTo>
                  <a:lnTo>
                    <a:pt x="2378326" y="1840240"/>
                  </a:lnTo>
                  <a:lnTo>
                    <a:pt x="955422" y="1840240"/>
                  </a:lnTo>
                  <a:lnTo>
                    <a:pt x="482267" y="1840240"/>
                  </a:lnTo>
                  <a:lnTo>
                    <a:pt x="0" y="1840240"/>
                  </a:lnTo>
                  <a:lnTo>
                    <a:pt x="0" y="262405"/>
                  </a:lnTo>
                  <a:cubicBezTo>
                    <a:pt x="0" y="117483"/>
                    <a:pt x="134255" y="0"/>
                    <a:pt x="29986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BC0DD6D-8E97-4C93-A3DA-9DAE015532A5}"/>
                </a:ext>
              </a:extLst>
            </p:cNvPr>
            <p:cNvSpPr/>
            <p:nvPr/>
          </p:nvSpPr>
          <p:spPr>
            <a:xfrm flipH="1">
              <a:off x="6671126" y="4186016"/>
              <a:ext cx="3314094" cy="2118110"/>
            </a:xfrm>
            <a:custGeom>
              <a:avLst/>
              <a:gdLst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312835 w 3312835"/>
                <a:gd name="connsiteY11" fmla="*/ 711875 h 2118110"/>
                <a:gd name="connsiteX12" fmla="*/ 3093124 w 3312835"/>
                <a:gd name="connsiteY12" fmla="*/ 711875 h 2118110"/>
                <a:gd name="connsiteX13" fmla="*/ 3028283 w 3312835"/>
                <a:gd name="connsiteY13" fmla="*/ 711875 h 2118110"/>
                <a:gd name="connsiteX14" fmla="*/ 3028283 w 3312835"/>
                <a:gd name="connsiteY14" fmla="*/ 2118110 h 2118110"/>
                <a:gd name="connsiteX15" fmla="*/ 2808572 w 3312835"/>
                <a:gd name="connsiteY15" fmla="*/ 2118110 h 2118110"/>
                <a:gd name="connsiteX16" fmla="*/ 219711 w 3312835"/>
                <a:gd name="connsiteY16" fmla="*/ 2118110 h 2118110"/>
                <a:gd name="connsiteX17" fmla="*/ 0 w 3312835"/>
                <a:gd name="connsiteY17" fmla="*/ 2118110 h 2118110"/>
                <a:gd name="connsiteX18" fmla="*/ 0 w 3312835"/>
                <a:gd name="connsiteY18" fmla="*/ 262405 h 2118110"/>
                <a:gd name="connsiteX19" fmla="*/ 299866 w 3312835"/>
                <a:gd name="connsiteY19" fmla="*/ 0 h 2118110"/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093124 w 3312835"/>
                <a:gd name="connsiteY11" fmla="*/ 711875 h 2118110"/>
                <a:gd name="connsiteX12" fmla="*/ 3028283 w 3312835"/>
                <a:gd name="connsiteY12" fmla="*/ 711875 h 2118110"/>
                <a:gd name="connsiteX13" fmla="*/ 3028283 w 3312835"/>
                <a:gd name="connsiteY13" fmla="*/ 2118110 h 2118110"/>
                <a:gd name="connsiteX14" fmla="*/ 2808572 w 3312835"/>
                <a:gd name="connsiteY14" fmla="*/ 2118110 h 2118110"/>
                <a:gd name="connsiteX15" fmla="*/ 219711 w 3312835"/>
                <a:gd name="connsiteY15" fmla="*/ 2118110 h 2118110"/>
                <a:gd name="connsiteX16" fmla="*/ 0 w 3312835"/>
                <a:gd name="connsiteY16" fmla="*/ 2118110 h 2118110"/>
                <a:gd name="connsiteX17" fmla="*/ 0 w 3312835"/>
                <a:gd name="connsiteY17" fmla="*/ 262405 h 2118110"/>
                <a:gd name="connsiteX18" fmla="*/ 299866 w 3312835"/>
                <a:gd name="connsiteY18" fmla="*/ 0 h 2118110"/>
                <a:gd name="connsiteX0" fmla="*/ 299866 w 3312835"/>
                <a:gd name="connsiteY0" fmla="*/ 0 h 2118110"/>
                <a:gd name="connsiteX1" fmla="*/ 519577 w 3312835"/>
                <a:gd name="connsiteY1" fmla="*/ 0 h 2118110"/>
                <a:gd name="connsiteX2" fmla="*/ 912513 w 3312835"/>
                <a:gd name="connsiteY2" fmla="*/ 0 h 2118110"/>
                <a:gd name="connsiteX3" fmla="*/ 955422 w 3312835"/>
                <a:gd name="connsiteY3" fmla="*/ 0 h 2118110"/>
                <a:gd name="connsiteX4" fmla="*/ 1132224 w 3312835"/>
                <a:gd name="connsiteY4" fmla="*/ 0 h 2118110"/>
                <a:gd name="connsiteX5" fmla="*/ 1175133 w 3312835"/>
                <a:gd name="connsiteY5" fmla="*/ 0 h 2118110"/>
                <a:gd name="connsiteX6" fmla="*/ 3088019 w 3312835"/>
                <a:gd name="connsiteY6" fmla="*/ 0 h 2118110"/>
                <a:gd name="connsiteX7" fmla="*/ 3093124 w 3312835"/>
                <a:gd name="connsiteY7" fmla="*/ 0 h 2118110"/>
                <a:gd name="connsiteX8" fmla="*/ 3307730 w 3312835"/>
                <a:gd name="connsiteY8" fmla="*/ 0 h 2118110"/>
                <a:gd name="connsiteX9" fmla="*/ 3312835 w 3312835"/>
                <a:gd name="connsiteY9" fmla="*/ 0 h 2118110"/>
                <a:gd name="connsiteX10" fmla="*/ 3312835 w 3312835"/>
                <a:gd name="connsiteY10" fmla="*/ 450 h 2118110"/>
                <a:gd name="connsiteX11" fmla="*/ 3028283 w 3312835"/>
                <a:gd name="connsiteY11" fmla="*/ 711875 h 2118110"/>
                <a:gd name="connsiteX12" fmla="*/ 3028283 w 3312835"/>
                <a:gd name="connsiteY12" fmla="*/ 2118110 h 2118110"/>
                <a:gd name="connsiteX13" fmla="*/ 2808572 w 3312835"/>
                <a:gd name="connsiteY13" fmla="*/ 2118110 h 2118110"/>
                <a:gd name="connsiteX14" fmla="*/ 219711 w 3312835"/>
                <a:gd name="connsiteY14" fmla="*/ 2118110 h 2118110"/>
                <a:gd name="connsiteX15" fmla="*/ 0 w 3312835"/>
                <a:gd name="connsiteY15" fmla="*/ 2118110 h 2118110"/>
                <a:gd name="connsiteX16" fmla="*/ 0 w 3312835"/>
                <a:gd name="connsiteY16" fmla="*/ 262405 h 2118110"/>
                <a:gd name="connsiteX17" fmla="*/ 299866 w 3312835"/>
                <a:gd name="connsiteY17" fmla="*/ 0 h 2118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12835" h="2118110">
                  <a:moveTo>
                    <a:pt x="299866" y="0"/>
                  </a:moveTo>
                  <a:lnTo>
                    <a:pt x="519577" y="0"/>
                  </a:lnTo>
                  <a:lnTo>
                    <a:pt x="912513" y="0"/>
                  </a:lnTo>
                  <a:lnTo>
                    <a:pt x="955422" y="0"/>
                  </a:lnTo>
                  <a:lnTo>
                    <a:pt x="1132224" y="0"/>
                  </a:lnTo>
                  <a:lnTo>
                    <a:pt x="1175133" y="0"/>
                  </a:lnTo>
                  <a:lnTo>
                    <a:pt x="3088019" y="0"/>
                  </a:lnTo>
                  <a:lnTo>
                    <a:pt x="3093124" y="0"/>
                  </a:lnTo>
                  <a:lnTo>
                    <a:pt x="3307730" y="0"/>
                  </a:lnTo>
                  <a:lnTo>
                    <a:pt x="3312835" y="0"/>
                  </a:lnTo>
                  <a:lnTo>
                    <a:pt x="3312835" y="450"/>
                  </a:lnTo>
                  <a:lnTo>
                    <a:pt x="3028283" y="711875"/>
                  </a:lnTo>
                  <a:lnTo>
                    <a:pt x="3028283" y="2118110"/>
                  </a:lnTo>
                  <a:lnTo>
                    <a:pt x="2808572" y="2118110"/>
                  </a:lnTo>
                  <a:lnTo>
                    <a:pt x="219711" y="2118110"/>
                  </a:lnTo>
                  <a:lnTo>
                    <a:pt x="0" y="2118110"/>
                  </a:lnTo>
                  <a:lnTo>
                    <a:pt x="0" y="262405"/>
                  </a:lnTo>
                  <a:cubicBezTo>
                    <a:pt x="0" y="117483"/>
                    <a:pt x="134255" y="0"/>
                    <a:pt x="29986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0E9B195-C91C-4C64-AF56-D5628AE90BE8}"/>
                </a:ext>
              </a:extLst>
            </p:cNvPr>
            <p:cNvSpPr/>
            <p:nvPr/>
          </p:nvSpPr>
          <p:spPr>
            <a:xfrm flipH="1">
              <a:off x="6376252" y="4186015"/>
              <a:ext cx="579534" cy="711876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7A47F33-D205-4C56-9223-90A4960CB17F}"/>
                </a:ext>
              </a:extLst>
            </p:cNvPr>
            <p:cNvSpPr/>
            <p:nvPr/>
          </p:nvSpPr>
          <p:spPr>
            <a:xfrm>
              <a:off x="5806233" y="2768899"/>
              <a:ext cx="579534" cy="711876"/>
            </a:xfrm>
            <a:custGeom>
              <a:avLst/>
              <a:gdLst>
                <a:gd name="connsiteX0" fmla="*/ 289657 w 579314"/>
                <a:gd name="connsiteY0" fmla="*/ 0 h 711876"/>
                <a:gd name="connsiteX1" fmla="*/ 579314 w 579314"/>
                <a:gd name="connsiteY1" fmla="*/ 253471 h 711876"/>
                <a:gd name="connsiteX2" fmla="*/ 579314 w 579314"/>
                <a:gd name="connsiteY2" fmla="*/ 711876 h 711876"/>
                <a:gd name="connsiteX3" fmla="*/ 0 w 579314"/>
                <a:gd name="connsiteY3" fmla="*/ 711876 h 711876"/>
                <a:gd name="connsiteX4" fmla="*/ 0 w 579314"/>
                <a:gd name="connsiteY4" fmla="*/ 253471 h 711876"/>
                <a:gd name="connsiteX5" fmla="*/ 289657 w 579314"/>
                <a:gd name="connsiteY5" fmla="*/ 0 h 711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9314" h="711876">
                  <a:moveTo>
                    <a:pt x="289657" y="0"/>
                  </a:moveTo>
                  <a:cubicBezTo>
                    <a:pt x="449630" y="0"/>
                    <a:pt x="579314" y="113483"/>
                    <a:pt x="579314" y="253471"/>
                  </a:cubicBezTo>
                  <a:lnTo>
                    <a:pt x="579314" y="711876"/>
                  </a:lnTo>
                  <a:lnTo>
                    <a:pt x="0" y="711876"/>
                  </a:lnTo>
                  <a:lnTo>
                    <a:pt x="0" y="253471"/>
                  </a:lnTo>
                  <a:cubicBezTo>
                    <a:pt x="0" y="113483"/>
                    <a:pt x="129684" y="0"/>
                    <a:pt x="289657" y="0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Converging Arrows – Slide Template</a:t>
            </a:r>
          </a:p>
        </p:txBody>
      </p:sp>
      <p:pic>
        <p:nvPicPr>
          <p:cNvPr id="68" name="Graphic 67" descr="Lightbulb">
            <a:extLst>
              <a:ext uri="{FF2B5EF4-FFF2-40B4-BE49-F238E27FC236}">
                <a16:creationId xmlns:a16="http://schemas.microsoft.com/office/drawing/2014/main" id="{6FD0ABA6-E875-4A7C-A09F-742C196688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33956" y="1229590"/>
            <a:ext cx="1341336" cy="1341336"/>
          </a:xfrm>
          <a:prstGeom prst="rect">
            <a:avLst/>
          </a:prstGeom>
        </p:spPr>
      </p:pic>
      <p:pic>
        <p:nvPicPr>
          <p:cNvPr id="70" name="Graphic 69" descr="Gears">
            <a:extLst>
              <a:ext uri="{FF2B5EF4-FFF2-40B4-BE49-F238E27FC236}">
                <a16:creationId xmlns:a16="http://schemas.microsoft.com/office/drawing/2014/main" id="{7FDE9700-50D0-4CE1-A0C8-001A218121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45721" y="4574403"/>
            <a:ext cx="1341336" cy="13413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2" name="Graphic 71" descr="Coins with solid fill">
            <a:extLst>
              <a:ext uri="{FF2B5EF4-FFF2-40B4-BE49-F238E27FC236}">
                <a16:creationId xmlns:a16="http://schemas.microsoft.com/office/drawing/2014/main" id="{A208DED2-8B4C-4A57-87F8-9877E5268B9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856532" y="4625992"/>
            <a:ext cx="1238159" cy="12381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68" descr="Stopwatch">
            <a:extLst>
              <a:ext uri="{FF2B5EF4-FFF2-40B4-BE49-F238E27FC236}">
                <a16:creationId xmlns:a16="http://schemas.microsoft.com/office/drawing/2014/main" id="{8836D464-B4A6-4708-8C06-B02ED62262F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010088" y="2866402"/>
            <a:ext cx="1213059" cy="1213059"/>
          </a:xfrm>
          <a:prstGeom prst="rect">
            <a:avLst/>
          </a:prstGeom>
        </p:spPr>
      </p:pic>
      <p:pic>
        <p:nvPicPr>
          <p:cNvPr id="71" name="Graphic 70" descr="Business Growth with solid fill">
            <a:extLst>
              <a:ext uri="{FF2B5EF4-FFF2-40B4-BE49-F238E27FC236}">
                <a16:creationId xmlns:a16="http://schemas.microsoft.com/office/drawing/2014/main" id="{893B9550-A199-42D0-85FD-DFA893A70B3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027876" y="2925425"/>
            <a:ext cx="1095012" cy="1095012"/>
          </a:xfrm>
          <a:prstGeom prst="rect">
            <a:avLst/>
          </a:prstGeom>
        </p:spPr>
      </p:pic>
      <p:grpSp>
        <p:nvGrpSpPr>
          <p:cNvPr id="80" name="Group 79">
            <a:extLst>
              <a:ext uri="{FF2B5EF4-FFF2-40B4-BE49-F238E27FC236}">
                <a16:creationId xmlns:a16="http://schemas.microsoft.com/office/drawing/2014/main" id="{BDAFBA53-7F53-485F-B991-D1F107C91F5D}"/>
              </a:ext>
            </a:extLst>
          </p:cNvPr>
          <p:cNvGrpSpPr/>
          <p:nvPr/>
        </p:nvGrpSpPr>
        <p:grpSpPr>
          <a:xfrm>
            <a:off x="518437" y="2510279"/>
            <a:ext cx="2192308" cy="1474819"/>
            <a:chOff x="332936" y="2627766"/>
            <a:chExt cx="2926080" cy="147481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72BFEBF-30E8-4569-B166-2071E54DC2E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8A43D64C-7FB8-4594-9635-B958CB812D6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4100C17-6CAE-4859-8810-84878183AA47}"/>
              </a:ext>
            </a:extLst>
          </p:cNvPr>
          <p:cNvGrpSpPr/>
          <p:nvPr/>
        </p:nvGrpSpPr>
        <p:grpSpPr>
          <a:xfrm>
            <a:off x="9481255" y="2510279"/>
            <a:ext cx="2192308" cy="1474819"/>
            <a:chOff x="332936" y="2627766"/>
            <a:chExt cx="2926080" cy="1474819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80456A9-4D0B-4CCE-9007-0FFBA0D1AAB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51A161F-60B3-453F-9B13-73A2810ED41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>
                <a:spcAft>
                  <a:spcPts val="1200"/>
                </a:spcAft>
              </a:pPr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elit, sed do eiusmod tempor incididunt ut labore et dolore magna aliqua. Ut enim ad minim veniam, quis.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C13A50A-F205-466A-9D99-16944EC694FA}"/>
              </a:ext>
            </a:extLst>
          </p:cNvPr>
          <p:cNvGrpSpPr/>
          <p:nvPr/>
        </p:nvGrpSpPr>
        <p:grpSpPr>
          <a:xfrm>
            <a:off x="8018215" y="1233537"/>
            <a:ext cx="2926080" cy="920821"/>
            <a:chOff x="8921977" y="1466725"/>
            <a:chExt cx="2926080" cy="920821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12B8BC2-4896-4EFF-807F-BE873A709CB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EC19B643-0301-4A90-829A-3D180E855ED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42E80A9-6C5C-4F94-AA0D-8969C77FBF9C}"/>
              </a:ext>
            </a:extLst>
          </p:cNvPr>
          <p:cNvGrpSpPr/>
          <p:nvPr/>
        </p:nvGrpSpPr>
        <p:grpSpPr>
          <a:xfrm>
            <a:off x="1247705" y="1233537"/>
            <a:ext cx="2926080" cy="920821"/>
            <a:chOff x="8921977" y="1466725"/>
            <a:chExt cx="2926080" cy="92082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B8D005D-115C-41E1-9F96-C7B925452E4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032E93E-C52F-40AD-872D-19FD56BF7EE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6279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GO2">
    <a:dk1>
      <a:sysClr val="windowText" lastClr="000000"/>
    </a:dk1>
    <a:lt1>
      <a:sysClr val="window" lastClr="FFFFFF"/>
    </a:lt1>
    <a:dk2>
      <a:srgbClr val="063951"/>
    </a:dk2>
    <a:lt2>
      <a:srgbClr val="D3D3D3"/>
    </a:lt2>
    <a:accent1>
      <a:srgbClr val="3A5C84"/>
    </a:accent1>
    <a:accent2>
      <a:srgbClr val="F7931F"/>
    </a:accent2>
    <a:accent3>
      <a:srgbClr val="4CC1EF"/>
    </a:accent3>
    <a:accent4>
      <a:srgbClr val="FFCC4C"/>
    </a:accent4>
    <a:accent5>
      <a:srgbClr val="C13018"/>
    </a:accent5>
    <a:accent6>
      <a:srgbClr val="A2B969"/>
    </a:accent6>
    <a:hlink>
      <a:srgbClr val="6C2B43"/>
    </a:hlink>
    <a:folHlink>
      <a:srgbClr val="6C2B43"/>
    </a:folHlink>
  </a:clrScheme>
</a:themeOverride>
</file>

<file path=ppt/theme/themeOverride2.xml><?xml version="1.0" encoding="utf-8"?>
<a:themeOverride xmlns:a="http://schemas.openxmlformats.org/drawingml/2006/main">
  <a:clrScheme name="PGO2">
    <a:dk1>
      <a:sysClr val="windowText" lastClr="000000"/>
    </a:dk1>
    <a:lt1>
      <a:sysClr val="window" lastClr="FFFFFF"/>
    </a:lt1>
    <a:dk2>
      <a:srgbClr val="063951"/>
    </a:dk2>
    <a:lt2>
      <a:srgbClr val="D3D3D3"/>
    </a:lt2>
    <a:accent1>
      <a:srgbClr val="3A5C84"/>
    </a:accent1>
    <a:accent2>
      <a:srgbClr val="F7931F"/>
    </a:accent2>
    <a:accent3>
      <a:srgbClr val="4CC1EF"/>
    </a:accent3>
    <a:accent4>
      <a:srgbClr val="FFCC4C"/>
    </a:accent4>
    <a:accent5>
      <a:srgbClr val="C13018"/>
    </a:accent5>
    <a:accent6>
      <a:srgbClr val="A2B969"/>
    </a:accent6>
    <a:hlink>
      <a:srgbClr val="6C2B43"/>
    </a:hlink>
    <a:folHlink>
      <a:srgbClr val="6C2B4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8861</TotalTime>
  <Words>277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3-Step Converging Arrows – Slide Template</vt:lpstr>
      <vt:lpstr>3-Step Converging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3-Step Converging Arrows</dc:title>
  <dc:creator>PresentationGO.com</dc:creator>
  <dc:description>© Copyright PresentationGO.com</dc:description>
  <dcterms:created xsi:type="dcterms:W3CDTF">2014-11-26T05:14:11Z</dcterms:created>
  <dcterms:modified xsi:type="dcterms:W3CDTF">2021-03-09T15:53:38Z</dcterms:modified>
  <cp:category>Charts &amp; Diagrams</cp:category>
</cp:coreProperties>
</file>