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34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3-Step Conversion Funnel – Slide Template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0B1E8E3-D418-57D3-D791-6E120E87B500}"/>
              </a:ext>
            </a:extLst>
          </p:cNvPr>
          <p:cNvGrpSpPr/>
          <p:nvPr/>
        </p:nvGrpSpPr>
        <p:grpSpPr>
          <a:xfrm>
            <a:off x="6563266" y="2800971"/>
            <a:ext cx="1898709" cy="1152280"/>
            <a:chOff x="332936" y="2596988"/>
            <a:chExt cx="2926080" cy="1536374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D359CD8-64CD-6210-5153-AE17879F36A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107F845-2301-406A-1C57-CE45516BE4A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0977992-618D-ADFD-AEBF-27BD09C00F10}"/>
              </a:ext>
            </a:extLst>
          </p:cNvPr>
          <p:cNvGrpSpPr/>
          <p:nvPr/>
        </p:nvGrpSpPr>
        <p:grpSpPr>
          <a:xfrm>
            <a:off x="1385962" y="3458441"/>
            <a:ext cx="1898709" cy="1152280"/>
            <a:chOff x="332936" y="4621560"/>
            <a:chExt cx="2926080" cy="1536374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9FF6855-ADB3-99D2-0BA4-75527A4D9257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BC7E4A0-C838-1BC0-8B21-BCB6DC715026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5482248-950D-C72C-650C-DB4CAF4707BF}"/>
              </a:ext>
            </a:extLst>
          </p:cNvPr>
          <p:cNvGrpSpPr/>
          <p:nvPr/>
        </p:nvGrpSpPr>
        <p:grpSpPr>
          <a:xfrm>
            <a:off x="253830" y="2143697"/>
            <a:ext cx="1898709" cy="1152281"/>
            <a:chOff x="332936" y="2596988"/>
            <a:chExt cx="2926080" cy="1536376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949F40A-66C6-CE64-B813-65D23513955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2828DBA-175C-526B-3095-9D10FC35224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F5E77EF-B34A-96D0-F4CE-FB81DF8427F8}"/>
              </a:ext>
            </a:extLst>
          </p:cNvPr>
          <p:cNvGrpSpPr/>
          <p:nvPr/>
        </p:nvGrpSpPr>
        <p:grpSpPr>
          <a:xfrm>
            <a:off x="2395436" y="1652487"/>
            <a:ext cx="4353128" cy="3825403"/>
            <a:chOff x="2395436" y="1652487"/>
            <a:chExt cx="4353128" cy="3825403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8A6B5CE3-6FFC-1C44-DA4A-CB3BA5891307}"/>
                </a:ext>
              </a:extLst>
            </p:cNvPr>
            <p:cNvSpPr/>
            <p:nvPr/>
          </p:nvSpPr>
          <p:spPr>
            <a:xfrm>
              <a:off x="2543175" y="1652487"/>
              <a:ext cx="4057650" cy="41828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094F524-B137-3554-68E0-D36002817AB6}"/>
                </a:ext>
              </a:extLst>
            </p:cNvPr>
            <p:cNvSpPr/>
            <p:nvPr/>
          </p:nvSpPr>
          <p:spPr>
            <a:xfrm>
              <a:off x="3287908" y="1932033"/>
              <a:ext cx="2568188" cy="138743"/>
            </a:xfrm>
            <a:custGeom>
              <a:avLst/>
              <a:gdLst>
                <a:gd name="connsiteX0" fmla="*/ 1712125 w 3424251"/>
                <a:gd name="connsiteY0" fmla="*/ 0 h 184990"/>
                <a:gd name="connsiteX1" fmla="*/ 3083834 w 3424251"/>
                <a:gd name="connsiteY1" fmla="*/ 66935 h 184990"/>
                <a:gd name="connsiteX2" fmla="*/ 3424251 w 3424251"/>
                <a:gd name="connsiteY2" fmla="*/ 120382 h 184990"/>
                <a:gd name="connsiteX3" fmla="*/ 3224572 w 3424251"/>
                <a:gd name="connsiteY3" fmla="*/ 137365 h 184990"/>
                <a:gd name="connsiteX4" fmla="*/ 1712125 w 3424251"/>
                <a:gd name="connsiteY4" fmla="*/ 184990 h 184990"/>
                <a:gd name="connsiteX5" fmla="*/ 199678 w 3424251"/>
                <a:gd name="connsiteY5" fmla="*/ 137365 h 184990"/>
                <a:gd name="connsiteX6" fmla="*/ 0 w 3424251"/>
                <a:gd name="connsiteY6" fmla="*/ 120382 h 184990"/>
                <a:gd name="connsiteX7" fmla="*/ 340417 w 3424251"/>
                <a:gd name="connsiteY7" fmla="*/ 66935 h 184990"/>
                <a:gd name="connsiteX8" fmla="*/ 1712125 w 3424251"/>
                <a:gd name="connsiteY8" fmla="*/ 0 h 184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4251" h="184990">
                  <a:moveTo>
                    <a:pt x="1712125" y="0"/>
                  </a:moveTo>
                  <a:cubicBezTo>
                    <a:pt x="2233179" y="0"/>
                    <a:pt x="2711071" y="25119"/>
                    <a:pt x="3083834" y="66935"/>
                  </a:cubicBezTo>
                  <a:lnTo>
                    <a:pt x="3424251" y="120382"/>
                  </a:lnTo>
                  <a:lnTo>
                    <a:pt x="3224572" y="137365"/>
                  </a:lnTo>
                  <a:cubicBezTo>
                    <a:pt x="2792835" y="167433"/>
                    <a:pt x="2272370" y="184990"/>
                    <a:pt x="1712125" y="184990"/>
                  </a:cubicBezTo>
                  <a:cubicBezTo>
                    <a:pt x="1151881" y="184990"/>
                    <a:pt x="631415" y="167433"/>
                    <a:pt x="199678" y="137365"/>
                  </a:cubicBezTo>
                  <a:lnTo>
                    <a:pt x="0" y="120382"/>
                  </a:lnTo>
                  <a:lnTo>
                    <a:pt x="340417" y="66935"/>
                  </a:lnTo>
                  <a:cubicBezTo>
                    <a:pt x="713180" y="25119"/>
                    <a:pt x="1191072" y="0"/>
                    <a:pt x="1712125" y="0"/>
                  </a:cubicBez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A8252A68-C1E1-B0EA-6CC4-3340EECF5F3F}"/>
                </a:ext>
              </a:extLst>
            </p:cNvPr>
            <p:cNvSpPr/>
            <p:nvPr/>
          </p:nvSpPr>
          <p:spPr>
            <a:xfrm>
              <a:off x="3745126" y="3597204"/>
              <a:ext cx="1653752" cy="693909"/>
            </a:xfrm>
            <a:custGeom>
              <a:avLst/>
              <a:gdLst>
                <a:gd name="connsiteX0" fmla="*/ 0 w 2205003"/>
                <a:gd name="connsiteY0" fmla="*/ 0 h 925212"/>
                <a:gd name="connsiteX1" fmla="*/ 22022 w 2205003"/>
                <a:gd name="connsiteY1" fmla="*/ 6686 h 925212"/>
                <a:gd name="connsiteX2" fmla="*/ 296830 w 2205003"/>
                <a:gd name="connsiteY2" fmla="*/ 10966 h 925212"/>
                <a:gd name="connsiteX3" fmla="*/ 407175 w 2205003"/>
                <a:gd name="connsiteY3" fmla="*/ 19386 h 925212"/>
                <a:gd name="connsiteX4" fmla="*/ 407175 w 2205003"/>
                <a:gd name="connsiteY4" fmla="*/ 0 h 925212"/>
                <a:gd name="connsiteX5" fmla="*/ 1826400 w 2205003"/>
                <a:gd name="connsiteY5" fmla="*/ 0 h 925212"/>
                <a:gd name="connsiteX6" fmla="*/ 1826400 w 2205003"/>
                <a:gd name="connsiteY6" fmla="*/ 57791 h 925212"/>
                <a:gd name="connsiteX7" fmla="*/ 1940322 w 2205003"/>
                <a:gd name="connsiteY7" fmla="*/ 51150 h 925212"/>
                <a:gd name="connsiteX8" fmla="*/ 2182982 w 2205003"/>
                <a:gd name="connsiteY8" fmla="*/ 6686 h 925212"/>
                <a:gd name="connsiteX9" fmla="*/ 2205003 w 2205003"/>
                <a:gd name="connsiteY9" fmla="*/ 1 h 925212"/>
                <a:gd name="connsiteX10" fmla="*/ 1287406 w 2205003"/>
                <a:gd name="connsiteY10" fmla="*/ 919820 h 925212"/>
                <a:gd name="connsiteX11" fmla="*/ 1102501 w 2205003"/>
                <a:gd name="connsiteY11" fmla="*/ 925212 h 925212"/>
                <a:gd name="connsiteX12" fmla="*/ 917597 w 2205003"/>
                <a:gd name="connsiteY12" fmla="*/ 919820 h 925212"/>
                <a:gd name="connsiteX0" fmla="*/ 0 w 2205003"/>
                <a:gd name="connsiteY0" fmla="*/ 0 h 925212"/>
                <a:gd name="connsiteX1" fmla="*/ 22022 w 2205003"/>
                <a:gd name="connsiteY1" fmla="*/ 6686 h 925212"/>
                <a:gd name="connsiteX2" fmla="*/ 296830 w 2205003"/>
                <a:gd name="connsiteY2" fmla="*/ 10966 h 925212"/>
                <a:gd name="connsiteX3" fmla="*/ 407175 w 2205003"/>
                <a:gd name="connsiteY3" fmla="*/ 0 h 925212"/>
                <a:gd name="connsiteX4" fmla="*/ 1826400 w 2205003"/>
                <a:gd name="connsiteY4" fmla="*/ 0 h 925212"/>
                <a:gd name="connsiteX5" fmla="*/ 1826400 w 2205003"/>
                <a:gd name="connsiteY5" fmla="*/ 57791 h 925212"/>
                <a:gd name="connsiteX6" fmla="*/ 1940322 w 2205003"/>
                <a:gd name="connsiteY6" fmla="*/ 51150 h 925212"/>
                <a:gd name="connsiteX7" fmla="*/ 2182982 w 2205003"/>
                <a:gd name="connsiteY7" fmla="*/ 6686 h 925212"/>
                <a:gd name="connsiteX8" fmla="*/ 2205003 w 2205003"/>
                <a:gd name="connsiteY8" fmla="*/ 1 h 925212"/>
                <a:gd name="connsiteX9" fmla="*/ 1287406 w 2205003"/>
                <a:gd name="connsiteY9" fmla="*/ 919820 h 925212"/>
                <a:gd name="connsiteX10" fmla="*/ 1102501 w 2205003"/>
                <a:gd name="connsiteY10" fmla="*/ 925212 h 925212"/>
                <a:gd name="connsiteX11" fmla="*/ 917597 w 2205003"/>
                <a:gd name="connsiteY11" fmla="*/ 919820 h 925212"/>
                <a:gd name="connsiteX12" fmla="*/ 0 w 2205003"/>
                <a:gd name="connsiteY12" fmla="*/ 0 h 925212"/>
                <a:gd name="connsiteX0" fmla="*/ 0 w 2205003"/>
                <a:gd name="connsiteY0" fmla="*/ 0 h 925212"/>
                <a:gd name="connsiteX1" fmla="*/ 22022 w 2205003"/>
                <a:gd name="connsiteY1" fmla="*/ 6686 h 925212"/>
                <a:gd name="connsiteX2" fmla="*/ 407175 w 2205003"/>
                <a:gd name="connsiteY2" fmla="*/ 0 h 925212"/>
                <a:gd name="connsiteX3" fmla="*/ 1826400 w 2205003"/>
                <a:gd name="connsiteY3" fmla="*/ 0 h 925212"/>
                <a:gd name="connsiteX4" fmla="*/ 1826400 w 2205003"/>
                <a:gd name="connsiteY4" fmla="*/ 57791 h 925212"/>
                <a:gd name="connsiteX5" fmla="*/ 1940322 w 2205003"/>
                <a:gd name="connsiteY5" fmla="*/ 51150 h 925212"/>
                <a:gd name="connsiteX6" fmla="*/ 2182982 w 2205003"/>
                <a:gd name="connsiteY6" fmla="*/ 6686 h 925212"/>
                <a:gd name="connsiteX7" fmla="*/ 2205003 w 2205003"/>
                <a:gd name="connsiteY7" fmla="*/ 1 h 925212"/>
                <a:gd name="connsiteX8" fmla="*/ 1287406 w 2205003"/>
                <a:gd name="connsiteY8" fmla="*/ 919820 h 925212"/>
                <a:gd name="connsiteX9" fmla="*/ 1102501 w 2205003"/>
                <a:gd name="connsiteY9" fmla="*/ 925212 h 925212"/>
                <a:gd name="connsiteX10" fmla="*/ 917597 w 2205003"/>
                <a:gd name="connsiteY10" fmla="*/ 919820 h 925212"/>
                <a:gd name="connsiteX11" fmla="*/ 0 w 2205003"/>
                <a:gd name="connsiteY11" fmla="*/ 0 h 925212"/>
                <a:gd name="connsiteX0" fmla="*/ 0 w 2205003"/>
                <a:gd name="connsiteY0" fmla="*/ 0 h 925212"/>
                <a:gd name="connsiteX1" fmla="*/ 407175 w 2205003"/>
                <a:gd name="connsiteY1" fmla="*/ 0 h 925212"/>
                <a:gd name="connsiteX2" fmla="*/ 1826400 w 2205003"/>
                <a:gd name="connsiteY2" fmla="*/ 0 h 925212"/>
                <a:gd name="connsiteX3" fmla="*/ 1826400 w 2205003"/>
                <a:gd name="connsiteY3" fmla="*/ 57791 h 925212"/>
                <a:gd name="connsiteX4" fmla="*/ 1940322 w 2205003"/>
                <a:gd name="connsiteY4" fmla="*/ 51150 h 925212"/>
                <a:gd name="connsiteX5" fmla="*/ 2182982 w 2205003"/>
                <a:gd name="connsiteY5" fmla="*/ 6686 h 925212"/>
                <a:gd name="connsiteX6" fmla="*/ 2205003 w 2205003"/>
                <a:gd name="connsiteY6" fmla="*/ 1 h 925212"/>
                <a:gd name="connsiteX7" fmla="*/ 1287406 w 2205003"/>
                <a:gd name="connsiteY7" fmla="*/ 919820 h 925212"/>
                <a:gd name="connsiteX8" fmla="*/ 1102501 w 2205003"/>
                <a:gd name="connsiteY8" fmla="*/ 925212 h 925212"/>
                <a:gd name="connsiteX9" fmla="*/ 917597 w 2205003"/>
                <a:gd name="connsiteY9" fmla="*/ 919820 h 925212"/>
                <a:gd name="connsiteX10" fmla="*/ 0 w 2205003"/>
                <a:gd name="connsiteY10" fmla="*/ 0 h 925212"/>
                <a:gd name="connsiteX0" fmla="*/ 0 w 2205003"/>
                <a:gd name="connsiteY0" fmla="*/ 0 h 925212"/>
                <a:gd name="connsiteX1" fmla="*/ 407175 w 2205003"/>
                <a:gd name="connsiteY1" fmla="*/ 0 h 925212"/>
                <a:gd name="connsiteX2" fmla="*/ 1826400 w 2205003"/>
                <a:gd name="connsiteY2" fmla="*/ 0 h 925212"/>
                <a:gd name="connsiteX3" fmla="*/ 1940322 w 2205003"/>
                <a:gd name="connsiteY3" fmla="*/ 51150 h 925212"/>
                <a:gd name="connsiteX4" fmla="*/ 2182982 w 2205003"/>
                <a:gd name="connsiteY4" fmla="*/ 6686 h 925212"/>
                <a:gd name="connsiteX5" fmla="*/ 2205003 w 2205003"/>
                <a:gd name="connsiteY5" fmla="*/ 1 h 925212"/>
                <a:gd name="connsiteX6" fmla="*/ 1287406 w 2205003"/>
                <a:gd name="connsiteY6" fmla="*/ 919820 h 925212"/>
                <a:gd name="connsiteX7" fmla="*/ 1102501 w 2205003"/>
                <a:gd name="connsiteY7" fmla="*/ 925212 h 925212"/>
                <a:gd name="connsiteX8" fmla="*/ 917597 w 2205003"/>
                <a:gd name="connsiteY8" fmla="*/ 919820 h 925212"/>
                <a:gd name="connsiteX9" fmla="*/ 0 w 2205003"/>
                <a:gd name="connsiteY9" fmla="*/ 0 h 925212"/>
                <a:gd name="connsiteX0" fmla="*/ 0 w 2205003"/>
                <a:gd name="connsiteY0" fmla="*/ 0 h 925212"/>
                <a:gd name="connsiteX1" fmla="*/ 407175 w 2205003"/>
                <a:gd name="connsiteY1" fmla="*/ 0 h 925212"/>
                <a:gd name="connsiteX2" fmla="*/ 1826400 w 2205003"/>
                <a:gd name="connsiteY2" fmla="*/ 0 h 925212"/>
                <a:gd name="connsiteX3" fmla="*/ 2182982 w 2205003"/>
                <a:gd name="connsiteY3" fmla="*/ 6686 h 925212"/>
                <a:gd name="connsiteX4" fmla="*/ 2205003 w 2205003"/>
                <a:gd name="connsiteY4" fmla="*/ 1 h 925212"/>
                <a:gd name="connsiteX5" fmla="*/ 1287406 w 2205003"/>
                <a:gd name="connsiteY5" fmla="*/ 919820 h 925212"/>
                <a:gd name="connsiteX6" fmla="*/ 1102501 w 2205003"/>
                <a:gd name="connsiteY6" fmla="*/ 925212 h 925212"/>
                <a:gd name="connsiteX7" fmla="*/ 917597 w 2205003"/>
                <a:gd name="connsiteY7" fmla="*/ 919820 h 925212"/>
                <a:gd name="connsiteX8" fmla="*/ 0 w 2205003"/>
                <a:gd name="connsiteY8" fmla="*/ 0 h 925212"/>
                <a:gd name="connsiteX0" fmla="*/ 0 w 2205003"/>
                <a:gd name="connsiteY0" fmla="*/ 0 h 925212"/>
                <a:gd name="connsiteX1" fmla="*/ 407175 w 2205003"/>
                <a:gd name="connsiteY1" fmla="*/ 0 h 925212"/>
                <a:gd name="connsiteX2" fmla="*/ 1826400 w 2205003"/>
                <a:gd name="connsiteY2" fmla="*/ 0 h 925212"/>
                <a:gd name="connsiteX3" fmla="*/ 2205003 w 2205003"/>
                <a:gd name="connsiteY3" fmla="*/ 1 h 925212"/>
                <a:gd name="connsiteX4" fmla="*/ 1287406 w 2205003"/>
                <a:gd name="connsiteY4" fmla="*/ 919820 h 925212"/>
                <a:gd name="connsiteX5" fmla="*/ 1102501 w 2205003"/>
                <a:gd name="connsiteY5" fmla="*/ 925212 h 925212"/>
                <a:gd name="connsiteX6" fmla="*/ 917597 w 2205003"/>
                <a:gd name="connsiteY6" fmla="*/ 919820 h 925212"/>
                <a:gd name="connsiteX7" fmla="*/ 0 w 2205003"/>
                <a:gd name="connsiteY7" fmla="*/ 0 h 925212"/>
                <a:gd name="connsiteX0" fmla="*/ 0 w 2205003"/>
                <a:gd name="connsiteY0" fmla="*/ 0 h 925212"/>
                <a:gd name="connsiteX1" fmla="*/ 1826400 w 2205003"/>
                <a:gd name="connsiteY1" fmla="*/ 0 h 925212"/>
                <a:gd name="connsiteX2" fmla="*/ 2205003 w 2205003"/>
                <a:gd name="connsiteY2" fmla="*/ 1 h 925212"/>
                <a:gd name="connsiteX3" fmla="*/ 1287406 w 2205003"/>
                <a:gd name="connsiteY3" fmla="*/ 919820 h 925212"/>
                <a:gd name="connsiteX4" fmla="*/ 1102501 w 2205003"/>
                <a:gd name="connsiteY4" fmla="*/ 925212 h 925212"/>
                <a:gd name="connsiteX5" fmla="*/ 917597 w 2205003"/>
                <a:gd name="connsiteY5" fmla="*/ 919820 h 925212"/>
                <a:gd name="connsiteX6" fmla="*/ 0 w 2205003"/>
                <a:gd name="connsiteY6" fmla="*/ 0 h 925212"/>
                <a:gd name="connsiteX0" fmla="*/ 0 w 2205003"/>
                <a:gd name="connsiteY0" fmla="*/ 0 h 925212"/>
                <a:gd name="connsiteX1" fmla="*/ 2205003 w 2205003"/>
                <a:gd name="connsiteY1" fmla="*/ 1 h 925212"/>
                <a:gd name="connsiteX2" fmla="*/ 1287406 w 2205003"/>
                <a:gd name="connsiteY2" fmla="*/ 919820 h 925212"/>
                <a:gd name="connsiteX3" fmla="*/ 1102501 w 2205003"/>
                <a:gd name="connsiteY3" fmla="*/ 925212 h 925212"/>
                <a:gd name="connsiteX4" fmla="*/ 917597 w 2205003"/>
                <a:gd name="connsiteY4" fmla="*/ 919820 h 925212"/>
                <a:gd name="connsiteX5" fmla="*/ 0 w 2205003"/>
                <a:gd name="connsiteY5" fmla="*/ 0 h 925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05003" h="925212">
                  <a:moveTo>
                    <a:pt x="0" y="0"/>
                  </a:moveTo>
                  <a:lnTo>
                    <a:pt x="2205003" y="1"/>
                  </a:lnTo>
                  <a:lnTo>
                    <a:pt x="1287406" y="919820"/>
                  </a:lnTo>
                  <a:lnTo>
                    <a:pt x="1102501" y="925212"/>
                  </a:lnTo>
                  <a:lnTo>
                    <a:pt x="917597" y="9198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B3C71376-CBB6-FED9-1CB7-CEC8BB58C7E2}"/>
                </a:ext>
              </a:extLst>
            </p:cNvPr>
            <p:cNvSpPr/>
            <p:nvPr/>
          </p:nvSpPr>
          <p:spPr>
            <a:xfrm>
              <a:off x="3108702" y="2959241"/>
              <a:ext cx="2926598" cy="743468"/>
            </a:xfrm>
            <a:custGeom>
              <a:avLst/>
              <a:gdLst>
                <a:gd name="connsiteX0" fmla="*/ 689002 w 3902130"/>
                <a:gd name="connsiteY0" fmla="*/ 0 h 991291"/>
                <a:gd name="connsiteX1" fmla="*/ 3284564 w 3902130"/>
                <a:gd name="connsiteY1" fmla="*/ 0 h 991291"/>
                <a:gd name="connsiteX2" fmla="*/ 3284564 w 3902130"/>
                <a:gd name="connsiteY2" fmla="*/ 81338 h 991291"/>
                <a:gd name="connsiteX3" fmla="*/ 3301234 w 3902130"/>
                <a:gd name="connsiteY3" fmla="*/ 80236 h 991291"/>
                <a:gd name="connsiteX4" fmla="*/ 3902130 w 3902130"/>
                <a:gd name="connsiteY4" fmla="*/ 0 h 991291"/>
                <a:gd name="connsiteX5" fmla="*/ 3053566 w 3902130"/>
                <a:gd name="connsiteY5" fmla="*/ 850619 h 991291"/>
                <a:gd name="connsiteX6" fmla="*/ 3031545 w 3902130"/>
                <a:gd name="connsiteY6" fmla="*/ 857304 h 991291"/>
                <a:gd name="connsiteX7" fmla="*/ 1951065 w 3902130"/>
                <a:gd name="connsiteY7" fmla="*/ 991291 h 991291"/>
                <a:gd name="connsiteX8" fmla="*/ 870585 w 3902130"/>
                <a:gd name="connsiteY8" fmla="*/ 857304 h 991291"/>
                <a:gd name="connsiteX9" fmla="*/ 848563 w 3902130"/>
                <a:gd name="connsiteY9" fmla="*/ 850618 h 991291"/>
                <a:gd name="connsiteX10" fmla="*/ 0 w 3902130"/>
                <a:gd name="connsiteY10" fmla="*/ 1 h 991291"/>
                <a:gd name="connsiteX11" fmla="*/ 487766 w 3902130"/>
                <a:gd name="connsiteY11" fmla="*/ 37641 h 991291"/>
                <a:gd name="connsiteX12" fmla="*/ 689002 w 3902130"/>
                <a:gd name="connsiteY12" fmla="*/ 54804 h 991291"/>
                <a:gd name="connsiteX0" fmla="*/ 689002 w 3902130"/>
                <a:gd name="connsiteY0" fmla="*/ 0 h 991291"/>
                <a:gd name="connsiteX1" fmla="*/ 3284564 w 3902130"/>
                <a:gd name="connsiteY1" fmla="*/ 0 h 991291"/>
                <a:gd name="connsiteX2" fmla="*/ 3284564 w 3902130"/>
                <a:gd name="connsiteY2" fmla="*/ 81338 h 991291"/>
                <a:gd name="connsiteX3" fmla="*/ 3301234 w 3902130"/>
                <a:gd name="connsiteY3" fmla="*/ 80236 h 991291"/>
                <a:gd name="connsiteX4" fmla="*/ 3902130 w 3902130"/>
                <a:gd name="connsiteY4" fmla="*/ 0 h 991291"/>
                <a:gd name="connsiteX5" fmla="*/ 3053566 w 3902130"/>
                <a:gd name="connsiteY5" fmla="*/ 850619 h 991291"/>
                <a:gd name="connsiteX6" fmla="*/ 3031545 w 3902130"/>
                <a:gd name="connsiteY6" fmla="*/ 857304 h 991291"/>
                <a:gd name="connsiteX7" fmla="*/ 1951065 w 3902130"/>
                <a:gd name="connsiteY7" fmla="*/ 991291 h 991291"/>
                <a:gd name="connsiteX8" fmla="*/ 870585 w 3902130"/>
                <a:gd name="connsiteY8" fmla="*/ 857304 h 991291"/>
                <a:gd name="connsiteX9" fmla="*/ 848563 w 3902130"/>
                <a:gd name="connsiteY9" fmla="*/ 850618 h 991291"/>
                <a:gd name="connsiteX10" fmla="*/ 0 w 3902130"/>
                <a:gd name="connsiteY10" fmla="*/ 1 h 991291"/>
                <a:gd name="connsiteX11" fmla="*/ 487766 w 3902130"/>
                <a:gd name="connsiteY11" fmla="*/ 37641 h 991291"/>
                <a:gd name="connsiteX12" fmla="*/ 689002 w 3902130"/>
                <a:gd name="connsiteY12" fmla="*/ 0 h 991291"/>
                <a:gd name="connsiteX0" fmla="*/ 691669 w 3904797"/>
                <a:gd name="connsiteY0" fmla="*/ 63008 h 1054299"/>
                <a:gd name="connsiteX1" fmla="*/ 3287231 w 3904797"/>
                <a:gd name="connsiteY1" fmla="*/ 63008 h 1054299"/>
                <a:gd name="connsiteX2" fmla="*/ 3287231 w 3904797"/>
                <a:gd name="connsiteY2" fmla="*/ 144346 h 1054299"/>
                <a:gd name="connsiteX3" fmla="*/ 3303901 w 3904797"/>
                <a:gd name="connsiteY3" fmla="*/ 143244 h 1054299"/>
                <a:gd name="connsiteX4" fmla="*/ 3904797 w 3904797"/>
                <a:gd name="connsiteY4" fmla="*/ 63008 h 1054299"/>
                <a:gd name="connsiteX5" fmla="*/ 3056233 w 3904797"/>
                <a:gd name="connsiteY5" fmla="*/ 913627 h 1054299"/>
                <a:gd name="connsiteX6" fmla="*/ 3034212 w 3904797"/>
                <a:gd name="connsiteY6" fmla="*/ 920312 h 1054299"/>
                <a:gd name="connsiteX7" fmla="*/ 1953732 w 3904797"/>
                <a:gd name="connsiteY7" fmla="*/ 1054299 h 1054299"/>
                <a:gd name="connsiteX8" fmla="*/ 873252 w 3904797"/>
                <a:gd name="connsiteY8" fmla="*/ 920312 h 1054299"/>
                <a:gd name="connsiteX9" fmla="*/ 851230 w 3904797"/>
                <a:gd name="connsiteY9" fmla="*/ 913626 h 1054299"/>
                <a:gd name="connsiteX10" fmla="*/ 2667 w 3904797"/>
                <a:gd name="connsiteY10" fmla="*/ 63009 h 1054299"/>
                <a:gd name="connsiteX11" fmla="*/ 691669 w 3904797"/>
                <a:gd name="connsiteY11" fmla="*/ 63008 h 1054299"/>
                <a:gd name="connsiteX0" fmla="*/ 689002 w 3902130"/>
                <a:gd name="connsiteY0" fmla="*/ 0 h 991291"/>
                <a:gd name="connsiteX1" fmla="*/ 3284564 w 3902130"/>
                <a:gd name="connsiteY1" fmla="*/ 0 h 991291"/>
                <a:gd name="connsiteX2" fmla="*/ 3284564 w 3902130"/>
                <a:gd name="connsiteY2" fmla="*/ 81338 h 991291"/>
                <a:gd name="connsiteX3" fmla="*/ 3301234 w 3902130"/>
                <a:gd name="connsiteY3" fmla="*/ 80236 h 991291"/>
                <a:gd name="connsiteX4" fmla="*/ 3902130 w 3902130"/>
                <a:gd name="connsiteY4" fmla="*/ 0 h 991291"/>
                <a:gd name="connsiteX5" fmla="*/ 3053566 w 3902130"/>
                <a:gd name="connsiteY5" fmla="*/ 850619 h 991291"/>
                <a:gd name="connsiteX6" fmla="*/ 3031545 w 3902130"/>
                <a:gd name="connsiteY6" fmla="*/ 857304 h 991291"/>
                <a:gd name="connsiteX7" fmla="*/ 1951065 w 3902130"/>
                <a:gd name="connsiteY7" fmla="*/ 991291 h 991291"/>
                <a:gd name="connsiteX8" fmla="*/ 870585 w 3902130"/>
                <a:gd name="connsiteY8" fmla="*/ 857304 h 991291"/>
                <a:gd name="connsiteX9" fmla="*/ 848563 w 3902130"/>
                <a:gd name="connsiteY9" fmla="*/ 850618 h 991291"/>
                <a:gd name="connsiteX10" fmla="*/ 0 w 3902130"/>
                <a:gd name="connsiteY10" fmla="*/ 1 h 991291"/>
                <a:gd name="connsiteX11" fmla="*/ 689002 w 3902130"/>
                <a:gd name="connsiteY11" fmla="*/ 0 h 991291"/>
                <a:gd name="connsiteX0" fmla="*/ 689002 w 3902130"/>
                <a:gd name="connsiteY0" fmla="*/ 0 h 991291"/>
                <a:gd name="connsiteX1" fmla="*/ 3284564 w 3902130"/>
                <a:gd name="connsiteY1" fmla="*/ 0 h 991291"/>
                <a:gd name="connsiteX2" fmla="*/ 3301234 w 3902130"/>
                <a:gd name="connsiteY2" fmla="*/ 80236 h 991291"/>
                <a:gd name="connsiteX3" fmla="*/ 3902130 w 3902130"/>
                <a:gd name="connsiteY3" fmla="*/ 0 h 991291"/>
                <a:gd name="connsiteX4" fmla="*/ 3053566 w 3902130"/>
                <a:gd name="connsiteY4" fmla="*/ 850619 h 991291"/>
                <a:gd name="connsiteX5" fmla="*/ 3031545 w 3902130"/>
                <a:gd name="connsiteY5" fmla="*/ 857304 h 991291"/>
                <a:gd name="connsiteX6" fmla="*/ 1951065 w 3902130"/>
                <a:gd name="connsiteY6" fmla="*/ 991291 h 991291"/>
                <a:gd name="connsiteX7" fmla="*/ 870585 w 3902130"/>
                <a:gd name="connsiteY7" fmla="*/ 857304 h 991291"/>
                <a:gd name="connsiteX8" fmla="*/ 848563 w 3902130"/>
                <a:gd name="connsiteY8" fmla="*/ 850618 h 991291"/>
                <a:gd name="connsiteX9" fmla="*/ 0 w 3902130"/>
                <a:gd name="connsiteY9" fmla="*/ 1 h 991291"/>
                <a:gd name="connsiteX10" fmla="*/ 689002 w 3902130"/>
                <a:gd name="connsiteY10" fmla="*/ 0 h 991291"/>
                <a:gd name="connsiteX0" fmla="*/ 689002 w 3902130"/>
                <a:gd name="connsiteY0" fmla="*/ 0 h 991291"/>
                <a:gd name="connsiteX1" fmla="*/ 3284564 w 3902130"/>
                <a:gd name="connsiteY1" fmla="*/ 0 h 991291"/>
                <a:gd name="connsiteX2" fmla="*/ 3902130 w 3902130"/>
                <a:gd name="connsiteY2" fmla="*/ 0 h 991291"/>
                <a:gd name="connsiteX3" fmla="*/ 3053566 w 3902130"/>
                <a:gd name="connsiteY3" fmla="*/ 850619 h 991291"/>
                <a:gd name="connsiteX4" fmla="*/ 3031545 w 3902130"/>
                <a:gd name="connsiteY4" fmla="*/ 857304 h 991291"/>
                <a:gd name="connsiteX5" fmla="*/ 1951065 w 3902130"/>
                <a:gd name="connsiteY5" fmla="*/ 991291 h 991291"/>
                <a:gd name="connsiteX6" fmla="*/ 870585 w 3902130"/>
                <a:gd name="connsiteY6" fmla="*/ 857304 h 991291"/>
                <a:gd name="connsiteX7" fmla="*/ 848563 w 3902130"/>
                <a:gd name="connsiteY7" fmla="*/ 850618 h 991291"/>
                <a:gd name="connsiteX8" fmla="*/ 0 w 3902130"/>
                <a:gd name="connsiteY8" fmla="*/ 1 h 991291"/>
                <a:gd name="connsiteX9" fmla="*/ 689002 w 3902130"/>
                <a:gd name="connsiteY9" fmla="*/ 0 h 991291"/>
                <a:gd name="connsiteX0" fmla="*/ 0 w 3902130"/>
                <a:gd name="connsiteY0" fmla="*/ 1 h 991291"/>
                <a:gd name="connsiteX1" fmla="*/ 3284564 w 3902130"/>
                <a:gd name="connsiteY1" fmla="*/ 0 h 991291"/>
                <a:gd name="connsiteX2" fmla="*/ 3902130 w 3902130"/>
                <a:gd name="connsiteY2" fmla="*/ 0 h 991291"/>
                <a:gd name="connsiteX3" fmla="*/ 3053566 w 3902130"/>
                <a:gd name="connsiteY3" fmla="*/ 850619 h 991291"/>
                <a:gd name="connsiteX4" fmla="*/ 3031545 w 3902130"/>
                <a:gd name="connsiteY4" fmla="*/ 857304 h 991291"/>
                <a:gd name="connsiteX5" fmla="*/ 1951065 w 3902130"/>
                <a:gd name="connsiteY5" fmla="*/ 991291 h 991291"/>
                <a:gd name="connsiteX6" fmla="*/ 870585 w 3902130"/>
                <a:gd name="connsiteY6" fmla="*/ 857304 h 991291"/>
                <a:gd name="connsiteX7" fmla="*/ 848563 w 3902130"/>
                <a:gd name="connsiteY7" fmla="*/ 850618 h 991291"/>
                <a:gd name="connsiteX8" fmla="*/ 0 w 3902130"/>
                <a:gd name="connsiteY8" fmla="*/ 1 h 991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02130" h="991291">
                  <a:moveTo>
                    <a:pt x="0" y="1"/>
                  </a:moveTo>
                  <a:lnTo>
                    <a:pt x="3284564" y="0"/>
                  </a:lnTo>
                  <a:lnTo>
                    <a:pt x="3902130" y="0"/>
                  </a:lnTo>
                  <a:lnTo>
                    <a:pt x="3053566" y="850619"/>
                  </a:lnTo>
                  <a:lnTo>
                    <a:pt x="3031545" y="857304"/>
                  </a:lnTo>
                  <a:cubicBezTo>
                    <a:pt x="2723116" y="941897"/>
                    <a:pt x="2351299" y="991291"/>
                    <a:pt x="1951065" y="991291"/>
                  </a:cubicBezTo>
                  <a:cubicBezTo>
                    <a:pt x="1550831" y="991291"/>
                    <a:pt x="1179014" y="941897"/>
                    <a:pt x="870585" y="857304"/>
                  </a:cubicBezTo>
                  <a:lnTo>
                    <a:pt x="848563" y="8506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49ED150-83AD-065F-F4FD-D6C260FF7A80}"/>
                </a:ext>
              </a:extLst>
            </p:cNvPr>
            <p:cNvSpPr/>
            <p:nvPr/>
          </p:nvSpPr>
          <p:spPr>
            <a:xfrm>
              <a:off x="2395436" y="2078707"/>
              <a:ext cx="4353128" cy="1053446"/>
            </a:xfrm>
            <a:custGeom>
              <a:avLst/>
              <a:gdLst>
                <a:gd name="connsiteX0" fmla="*/ 0 w 5804170"/>
                <a:gd name="connsiteY0" fmla="*/ 0 h 1404594"/>
                <a:gd name="connsiteX1" fmla="*/ 66952 w 5804170"/>
                <a:gd name="connsiteY1" fmla="*/ 68814 h 1404594"/>
                <a:gd name="connsiteX2" fmla="*/ 2902086 w 5804170"/>
                <a:gd name="connsiteY2" fmla="*/ 620055 h 1404594"/>
                <a:gd name="connsiteX3" fmla="*/ 5737220 w 5804170"/>
                <a:gd name="connsiteY3" fmla="*/ 68814 h 1404594"/>
                <a:gd name="connsiteX4" fmla="*/ 5804170 w 5804170"/>
                <a:gd name="connsiteY4" fmla="*/ 2 h 1404594"/>
                <a:gd name="connsiteX5" fmla="*/ 5804170 w 5804170"/>
                <a:gd name="connsiteY5" fmla="*/ 142902 h 1404594"/>
                <a:gd name="connsiteX6" fmla="*/ 5772235 w 5804170"/>
                <a:gd name="connsiteY6" fmla="*/ 247449 h 1404594"/>
                <a:gd name="connsiteX7" fmla="*/ 5758514 w 5804170"/>
                <a:gd name="connsiteY7" fmla="*/ 262550 h 1404594"/>
                <a:gd name="connsiteX8" fmla="*/ 5762443 w 5804170"/>
                <a:gd name="connsiteY8" fmla="*/ 262550 h 1404594"/>
                <a:gd name="connsiteX9" fmla="*/ 4853151 w 5804170"/>
                <a:gd name="connsiteY9" fmla="*/ 1174044 h 1404594"/>
                <a:gd name="connsiteX10" fmla="*/ 4691052 w 5804170"/>
                <a:gd name="connsiteY10" fmla="*/ 1215215 h 1404594"/>
                <a:gd name="connsiteX11" fmla="*/ 2902085 w 5804170"/>
                <a:gd name="connsiteY11" fmla="*/ 1404594 h 1404594"/>
                <a:gd name="connsiteX12" fmla="*/ 1113118 w 5804170"/>
                <a:gd name="connsiteY12" fmla="*/ 1215215 h 1404594"/>
                <a:gd name="connsiteX13" fmla="*/ 951021 w 5804170"/>
                <a:gd name="connsiteY13" fmla="*/ 1174045 h 1404594"/>
                <a:gd name="connsiteX14" fmla="*/ 41728 w 5804170"/>
                <a:gd name="connsiteY14" fmla="*/ 262550 h 1404594"/>
                <a:gd name="connsiteX15" fmla="*/ 45656 w 5804170"/>
                <a:gd name="connsiteY15" fmla="*/ 262550 h 1404594"/>
                <a:gd name="connsiteX16" fmla="*/ 31935 w 5804170"/>
                <a:gd name="connsiteY16" fmla="*/ 247449 h 1404594"/>
                <a:gd name="connsiteX17" fmla="*/ 0 w 5804170"/>
                <a:gd name="connsiteY17" fmla="*/ 142902 h 1404594"/>
                <a:gd name="connsiteX18" fmla="*/ 0 w 5804170"/>
                <a:gd name="connsiteY18" fmla="*/ 0 h 1404594"/>
                <a:gd name="connsiteX0" fmla="*/ 0 w 5804170"/>
                <a:gd name="connsiteY0" fmla="*/ 0 h 1404594"/>
                <a:gd name="connsiteX1" fmla="*/ 66952 w 5804170"/>
                <a:gd name="connsiteY1" fmla="*/ 68814 h 1404594"/>
                <a:gd name="connsiteX2" fmla="*/ 2902086 w 5804170"/>
                <a:gd name="connsiteY2" fmla="*/ 620055 h 1404594"/>
                <a:gd name="connsiteX3" fmla="*/ 5737220 w 5804170"/>
                <a:gd name="connsiteY3" fmla="*/ 68814 h 1404594"/>
                <a:gd name="connsiteX4" fmla="*/ 5804170 w 5804170"/>
                <a:gd name="connsiteY4" fmla="*/ 2 h 1404594"/>
                <a:gd name="connsiteX5" fmla="*/ 5804170 w 5804170"/>
                <a:gd name="connsiteY5" fmla="*/ 142902 h 1404594"/>
                <a:gd name="connsiteX6" fmla="*/ 5772235 w 5804170"/>
                <a:gd name="connsiteY6" fmla="*/ 247449 h 1404594"/>
                <a:gd name="connsiteX7" fmla="*/ 5758514 w 5804170"/>
                <a:gd name="connsiteY7" fmla="*/ 262550 h 1404594"/>
                <a:gd name="connsiteX8" fmla="*/ 5762443 w 5804170"/>
                <a:gd name="connsiteY8" fmla="*/ 262550 h 1404594"/>
                <a:gd name="connsiteX9" fmla="*/ 4853151 w 5804170"/>
                <a:gd name="connsiteY9" fmla="*/ 1174044 h 1404594"/>
                <a:gd name="connsiteX10" fmla="*/ 4691052 w 5804170"/>
                <a:gd name="connsiteY10" fmla="*/ 1215215 h 1404594"/>
                <a:gd name="connsiteX11" fmla="*/ 2902085 w 5804170"/>
                <a:gd name="connsiteY11" fmla="*/ 1404594 h 1404594"/>
                <a:gd name="connsiteX12" fmla="*/ 1113118 w 5804170"/>
                <a:gd name="connsiteY12" fmla="*/ 1215215 h 1404594"/>
                <a:gd name="connsiteX13" fmla="*/ 951021 w 5804170"/>
                <a:gd name="connsiteY13" fmla="*/ 1174045 h 1404594"/>
                <a:gd name="connsiteX14" fmla="*/ 41728 w 5804170"/>
                <a:gd name="connsiteY14" fmla="*/ 262550 h 1404594"/>
                <a:gd name="connsiteX15" fmla="*/ 45656 w 5804170"/>
                <a:gd name="connsiteY15" fmla="*/ 262550 h 1404594"/>
                <a:gd name="connsiteX16" fmla="*/ 31935 w 5804170"/>
                <a:gd name="connsiteY16" fmla="*/ 247449 h 1404594"/>
                <a:gd name="connsiteX17" fmla="*/ 0 w 5804170"/>
                <a:gd name="connsiteY17" fmla="*/ 142902 h 1404594"/>
                <a:gd name="connsiteX18" fmla="*/ 0 w 5804170"/>
                <a:gd name="connsiteY18" fmla="*/ 0 h 1404594"/>
                <a:gd name="connsiteX0" fmla="*/ 0 w 5804170"/>
                <a:gd name="connsiteY0" fmla="*/ 0 h 1404594"/>
                <a:gd name="connsiteX1" fmla="*/ 66952 w 5804170"/>
                <a:gd name="connsiteY1" fmla="*/ 68814 h 1404594"/>
                <a:gd name="connsiteX2" fmla="*/ 2908571 w 5804170"/>
                <a:gd name="connsiteY2" fmla="*/ 406047 h 1404594"/>
                <a:gd name="connsiteX3" fmla="*/ 5737220 w 5804170"/>
                <a:gd name="connsiteY3" fmla="*/ 68814 h 1404594"/>
                <a:gd name="connsiteX4" fmla="*/ 5804170 w 5804170"/>
                <a:gd name="connsiteY4" fmla="*/ 2 h 1404594"/>
                <a:gd name="connsiteX5" fmla="*/ 5804170 w 5804170"/>
                <a:gd name="connsiteY5" fmla="*/ 142902 h 1404594"/>
                <a:gd name="connsiteX6" fmla="*/ 5772235 w 5804170"/>
                <a:gd name="connsiteY6" fmla="*/ 247449 h 1404594"/>
                <a:gd name="connsiteX7" fmla="*/ 5758514 w 5804170"/>
                <a:gd name="connsiteY7" fmla="*/ 262550 h 1404594"/>
                <a:gd name="connsiteX8" fmla="*/ 5762443 w 5804170"/>
                <a:gd name="connsiteY8" fmla="*/ 262550 h 1404594"/>
                <a:gd name="connsiteX9" fmla="*/ 4853151 w 5804170"/>
                <a:gd name="connsiteY9" fmla="*/ 1174044 h 1404594"/>
                <a:gd name="connsiteX10" fmla="*/ 4691052 w 5804170"/>
                <a:gd name="connsiteY10" fmla="*/ 1215215 h 1404594"/>
                <a:gd name="connsiteX11" fmla="*/ 2902085 w 5804170"/>
                <a:gd name="connsiteY11" fmla="*/ 1404594 h 1404594"/>
                <a:gd name="connsiteX12" fmla="*/ 1113118 w 5804170"/>
                <a:gd name="connsiteY12" fmla="*/ 1215215 h 1404594"/>
                <a:gd name="connsiteX13" fmla="*/ 951021 w 5804170"/>
                <a:gd name="connsiteY13" fmla="*/ 1174045 h 1404594"/>
                <a:gd name="connsiteX14" fmla="*/ 41728 w 5804170"/>
                <a:gd name="connsiteY14" fmla="*/ 262550 h 1404594"/>
                <a:gd name="connsiteX15" fmla="*/ 45656 w 5804170"/>
                <a:gd name="connsiteY15" fmla="*/ 262550 h 1404594"/>
                <a:gd name="connsiteX16" fmla="*/ 31935 w 5804170"/>
                <a:gd name="connsiteY16" fmla="*/ 247449 h 1404594"/>
                <a:gd name="connsiteX17" fmla="*/ 0 w 5804170"/>
                <a:gd name="connsiteY17" fmla="*/ 142902 h 1404594"/>
                <a:gd name="connsiteX18" fmla="*/ 0 w 5804170"/>
                <a:gd name="connsiteY18" fmla="*/ 0 h 1404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04170" h="1404594">
                  <a:moveTo>
                    <a:pt x="0" y="0"/>
                  </a:moveTo>
                  <a:lnTo>
                    <a:pt x="66952" y="68814"/>
                  </a:lnTo>
                  <a:cubicBezTo>
                    <a:pt x="442811" y="388175"/>
                    <a:pt x="1576469" y="406047"/>
                    <a:pt x="2908571" y="406047"/>
                  </a:cubicBezTo>
                  <a:cubicBezTo>
                    <a:pt x="4240673" y="406047"/>
                    <a:pt x="5361361" y="388175"/>
                    <a:pt x="5737220" y="68814"/>
                  </a:cubicBezTo>
                  <a:lnTo>
                    <a:pt x="5804170" y="2"/>
                  </a:lnTo>
                  <a:lnTo>
                    <a:pt x="5804170" y="142902"/>
                  </a:lnTo>
                  <a:cubicBezTo>
                    <a:pt x="5804170" y="181629"/>
                    <a:pt x="5792397" y="217606"/>
                    <a:pt x="5772235" y="247449"/>
                  </a:cubicBezTo>
                  <a:lnTo>
                    <a:pt x="5758514" y="262550"/>
                  </a:lnTo>
                  <a:lnTo>
                    <a:pt x="5762443" y="262550"/>
                  </a:lnTo>
                  <a:lnTo>
                    <a:pt x="4853151" y="1174044"/>
                  </a:lnTo>
                  <a:lnTo>
                    <a:pt x="4691052" y="1215215"/>
                  </a:lnTo>
                  <a:cubicBezTo>
                    <a:pt x="4159258" y="1335991"/>
                    <a:pt x="3549835" y="1404594"/>
                    <a:pt x="2902085" y="1404594"/>
                  </a:cubicBezTo>
                  <a:cubicBezTo>
                    <a:pt x="2254336" y="1404594"/>
                    <a:pt x="1644912" y="1335991"/>
                    <a:pt x="1113118" y="1215215"/>
                  </a:cubicBezTo>
                  <a:lnTo>
                    <a:pt x="951021" y="1174045"/>
                  </a:lnTo>
                  <a:lnTo>
                    <a:pt x="41728" y="262550"/>
                  </a:lnTo>
                  <a:lnTo>
                    <a:pt x="45656" y="262550"/>
                  </a:lnTo>
                  <a:lnTo>
                    <a:pt x="31935" y="247449"/>
                  </a:lnTo>
                  <a:cubicBezTo>
                    <a:pt x="11773" y="217606"/>
                    <a:pt x="0" y="181629"/>
                    <a:pt x="0" y="14290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CD4505E4-0E22-E6AE-F88C-60087EA48B5F}"/>
                </a:ext>
              </a:extLst>
            </p:cNvPr>
            <p:cNvSpPr/>
            <p:nvPr/>
          </p:nvSpPr>
          <p:spPr>
            <a:xfrm>
              <a:off x="2395436" y="1876218"/>
              <a:ext cx="4353128" cy="587699"/>
            </a:xfrm>
            <a:custGeom>
              <a:avLst/>
              <a:gdLst>
                <a:gd name="connsiteX0" fmla="*/ 0 w 5804170"/>
                <a:gd name="connsiteY0" fmla="*/ 8 h 783599"/>
                <a:gd name="connsiteX1" fmla="*/ 2902085 w 5804170"/>
                <a:gd name="connsiteY1" fmla="*/ 327506 h 783599"/>
                <a:gd name="connsiteX2" fmla="*/ 5804170 w 5804170"/>
                <a:gd name="connsiteY2" fmla="*/ 8 h 783599"/>
                <a:gd name="connsiteX3" fmla="*/ 5804170 w 5804170"/>
                <a:gd name="connsiteY3" fmla="*/ 190802 h 783599"/>
                <a:gd name="connsiteX4" fmla="*/ 5804170 w 5804170"/>
                <a:gd name="connsiteY4" fmla="*/ 272379 h 783599"/>
                <a:gd name="connsiteX5" fmla="*/ 5804170 w 5804170"/>
                <a:gd name="connsiteY5" fmla="*/ 455586 h 783599"/>
                <a:gd name="connsiteX6" fmla="*/ 5803825 w 5804170"/>
                <a:gd name="connsiteY6" fmla="*/ 455586 h 783599"/>
                <a:gd name="connsiteX7" fmla="*/ 5804170 w 5804170"/>
                <a:gd name="connsiteY7" fmla="*/ 456101 h 783599"/>
                <a:gd name="connsiteX8" fmla="*/ 2902085 w 5804170"/>
                <a:gd name="connsiteY8" fmla="*/ 783599 h 783599"/>
                <a:gd name="connsiteX9" fmla="*/ 0 w 5804170"/>
                <a:gd name="connsiteY9" fmla="*/ 456101 h 783599"/>
                <a:gd name="connsiteX10" fmla="*/ 345 w 5804170"/>
                <a:gd name="connsiteY10" fmla="*/ 455586 h 783599"/>
                <a:gd name="connsiteX11" fmla="*/ 0 w 5804170"/>
                <a:gd name="connsiteY11" fmla="*/ 455586 h 783599"/>
                <a:gd name="connsiteX12" fmla="*/ 0 w 5804170"/>
                <a:gd name="connsiteY12" fmla="*/ 272379 h 783599"/>
                <a:gd name="connsiteX13" fmla="*/ 0 w 5804170"/>
                <a:gd name="connsiteY13" fmla="*/ 190802 h 783599"/>
                <a:gd name="connsiteX14" fmla="*/ 5804163 w 5804170"/>
                <a:gd name="connsiteY14" fmla="*/ 0 h 783599"/>
                <a:gd name="connsiteX15" fmla="*/ 5804170 w 5804170"/>
                <a:gd name="connsiteY15" fmla="*/ 0 h 783599"/>
                <a:gd name="connsiteX16" fmla="*/ 5804170 w 5804170"/>
                <a:gd name="connsiteY16" fmla="*/ 8 h 783599"/>
                <a:gd name="connsiteX17" fmla="*/ 0 w 5804170"/>
                <a:gd name="connsiteY17" fmla="*/ 0 h 783599"/>
                <a:gd name="connsiteX18" fmla="*/ 7 w 5804170"/>
                <a:gd name="connsiteY18" fmla="*/ 0 h 783599"/>
                <a:gd name="connsiteX19" fmla="*/ 0 w 5804170"/>
                <a:gd name="connsiteY19" fmla="*/ 8 h 78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804170" h="783599">
                  <a:moveTo>
                    <a:pt x="0" y="8"/>
                  </a:moveTo>
                  <a:cubicBezTo>
                    <a:pt x="0" y="180880"/>
                    <a:pt x="1299308" y="327506"/>
                    <a:pt x="2902085" y="327506"/>
                  </a:cubicBezTo>
                  <a:cubicBezTo>
                    <a:pt x="4504862" y="327506"/>
                    <a:pt x="5804170" y="180880"/>
                    <a:pt x="5804170" y="8"/>
                  </a:cubicBezTo>
                  <a:lnTo>
                    <a:pt x="5804170" y="190802"/>
                  </a:lnTo>
                  <a:lnTo>
                    <a:pt x="5804170" y="272379"/>
                  </a:lnTo>
                  <a:lnTo>
                    <a:pt x="5804170" y="455586"/>
                  </a:lnTo>
                  <a:lnTo>
                    <a:pt x="5803825" y="455586"/>
                  </a:lnTo>
                  <a:lnTo>
                    <a:pt x="5804170" y="456101"/>
                  </a:lnTo>
                  <a:cubicBezTo>
                    <a:pt x="5804170" y="636973"/>
                    <a:pt x="4504862" y="783599"/>
                    <a:pt x="2902085" y="783599"/>
                  </a:cubicBezTo>
                  <a:cubicBezTo>
                    <a:pt x="1299308" y="783599"/>
                    <a:pt x="0" y="636973"/>
                    <a:pt x="0" y="456101"/>
                  </a:cubicBezTo>
                  <a:lnTo>
                    <a:pt x="345" y="455586"/>
                  </a:lnTo>
                  <a:lnTo>
                    <a:pt x="0" y="455586"/>
                  </a:lnTo>
                  <a:lnTo>
                    <a:pt x="0" y="272379"/>
                  </a:lnTo>
                  <a:lnTo>
                    <a:pt x="0" y="190802"/>
                  </a:lnTo>
                  <a:close/>
                  <a:moveTo>
                    <a:pt x="5804163" y="0"/>
                  </a:moveTo>
                  <a:lnTo>
                    <a:pt x="5804170" y="0"/>
                  </a:lnTo>
                  <a:lnTo>
                    <a:pt x="5804170" y="8"/>
                  </a:lnTo>
                  <a:close/>
                  <a:moveTo>
                    <a:pt x="0" y="0"/>
                  </a:move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43A4B47-3787-0FB8-F301-D017D41AA838}"/>
                </a:ext>
              </a:extLst>
            </p:cNvPr>
            <p:cNvSpPr/>
            <p:nvPr/>
          </p:nvSpPr>
          <p:spPr>
            <a:xfrm>
              <a:off x="4773484" y="2328839"/>
              <a:ext cx="1732183" cy="1873653"/>
            </a:xfrm>
            <a:custGeom>
              <a:avLst/>
              <a:gdLst>
                <a:gd name="connsiteX0" fmla="*/ 2309577 w 2309577"/>
                <a:gd name="connsiteY0" fmla="*/ 0 h 2498204"/>
                <a:gd name="connsiteX1" fmla="*/ 26996 w 2309577"/>
                <a:gd name="connsiteY1" fmla="*/ 2488012 h 2498204"/>
                <a:gd name="connsiteX2" fmla="*/ 2728 w 2309577"/>
                <a:gd name="connsiteY2" fmla="*/ 2498204 h 2498204"/>
                <a:gd name="connsiteX3" fmla="*/ 0 w 2309577"/>
                <a:gd name="connsiteY3" fmla="*/ 2495902 h 2498204"/>
                <a:gd name="connsiteX4" fmla="*/ 1858835 w 2309577"/>
                <a:gd name="connsiteY4" fmla="*/ 73869 h 2498204"/>
                <a:gd name="connsiteX5" fmla="*/ 2137809 w 2309577"/>
                <a:gd name="connsiteY5" fmla="*/ 35712 h 2498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09577" h="2498204">
                  <a:moveTo>
                    <a:pt x="2309577" y="0"/>
                  </a:moveTo>
                  <a:lnTo>
                    <a:pt x="26996" y="2488012"/>
                  </a:lnTo>
                  <a:lnTo>
                    <a:pt x="2728" y="2498204"/>
                  </a:lnTo>
                  <a:lnTo>
                    <a:pt x="0" y="2495902"/>
                  </a:lnTo>
                  <a:lnTo>
                    <a:pt x="1858835" y="73869"/>
                  </a:lnTo>
                  <a:lnTo>
                    <a:pt x="2137809" y="35712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F4062771-4F23-0001-5EEF-E25566786F2C}"/>
                </a:ext>
              </a:extLst>
            </p:cNvPr>
            <p:cNvSpPr/>
            <p:nvPr/>
          </p:nvSpPr>
          <p:spPr>
            <a:xfrm>
              <a:off x="2504831" y="2291490"/>
              <a:ext cx="1789931" cy="1856686"/>
            </a:xfrm>
            <a:custGeom>
              <a:avLst/>
              <a:gdLst>
                <a:gd name="connsiteX0" fmla="*/ 0 w 2386575"/>
                <a:gd name="connsiteY0" fmla="*/ 0 h 2475581"/>
                <a:gd name="connsiteX1" fmla="*/ 82201 w 2386575"/>
                <a:gd name="connsiteY1" fmla="*/ 29883 h 2475581"/>
                <a:gd name="connsiteX2" fmla="*/ 218766 w 2386575"/>
                <a:gd name="connsiteY2" fmla="*/ 58276 h 2475581"/>
                <a:gd name="connsiteX3" fmla="*/ 2386575 w 2386575"/>
                <a:gd name="connsiteY3" fmla="*/ 2475565 h 2475581"/>
                <a:gd name="connsiteX4" fmla="*/ 2386575 w 2386575"/>
                <a:gd name="connsiteY4" fmla="*/ 2475581 h 2475581"/>
                <a:gd name="connsiteX5" fmla="*/ 1537913 w 2386575"/>
                <a:gd name="connsiteY5" fmla="*/ 1624863 h 2475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6575" h="2475581">
                  <a:moveTo>
                    <a:pt x="0" y="0"/>
                  </a:moveTo>
                  <a:lnTo>
                    <a:pt x="82201" y="29883"/>
                  </a:lnTo>
                  <a:lnTo>
                    <a:pt x="218766" y="58276"/>
                  </a:lnTo>
                  <a:lnTo>
                    <a:pt x="2386575" y="2475565"/>
                  </a:lnTo>
                  <a:lnTo>
                    <a:pt x="2386575" y="2475581"/>
                  </a:lnTo>
                  <a:lnTo>
                    <a:pt x="1537913" y="1624863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11233D2-9CDB-16B4-FFD1-16C0E7AAA801}"/>
                </a:ext>
              </a:extLst>
            </p:cNvPr>
            <p:cNvSpPr/>
            <p:nvPr/>
          </p:nvSpPr>
          <p:spPr>
            <a:xfrm>
              <a:off x="2504830" y="1949419"/>
              <a:ext cx="164075" cy="385777"/>
            </a:xfrm>
            <a:custGeom>
              <a:avLst/>
              <a:gdLst>
                <a:gd name="connsiteX0" fmla="*/ 0 w 218766"/>
                <a:gd name="connsiteY0" fmla="*/ 0 h 514369"/>
                <a:gd name="connsiteX1" fmla="*/ 82201 w 218766"/>
                <a:gd name="connsiteY1" fmla="*/ 29883 h 514369"/>
                <a:gd name="connsiteX2" fmla="*/ 218766 w 218766"/>
                <a:gd name="connsiteY2" fmla="*/ 58276 h 514369"/>
                <a:gd name="connsiteX3" fmla="*/ 218766 w 218766"/>
                <a:gd name="connsiteY3" fmla="*/ 514369 h 514369"/>
                <a:gd name="connsiteX4" fmla="*/ 82201 w 218766"/>
                <a:gd name="connsiteY4" fmla="*/ 485976 h 514369"/>
                <a:gd name="connsiteX5" fmla="*/ 0 w 218766"/>
                <a:gd name="connsiteY5" fmla="*/ 456093 h 514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766" h="514369">
                  <a:moveTo>
                    <a:pt x="0" y="0"/>
                  </a:moveTo>
                  <a:lnTo>
                    <a:pt x="82201" y="29883"/>
                  </a:lnTo>
                  <a:lnTo>
                    <a:pt x="218766" y="58276"/>
                  </a:lnTo>
                  <a:lnTo>
                    <a:pt x="218766" y="514369"/>
                  </a:lnTo>
                  <a:lnTo>
                    <a:pt x="82201" y="485976"/>
                  </a:lnTo>
                  <a:lnTo>
                    <a:pt x="0" y="456093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998D0518-F7A4-3D21-734E-844059679AA6}"/>
                </a:ext>
              </a:extLst>
            </p:cNvPr>
            <p:cNvSpPr/>
            <p:nvPr/>
          </p:nvSpPr>
          <p:spPr>
            <a:xfrm>
              <a:off x="6167610" y="1986769"/>
              <a:ext cx="338057" cy="397472"/>
            </a:xfrm>
            <a:custGeom>
              <a:avLst/>
              <a:gdLst>
                <a:gd name="connsiteX0" fmla="*/ 450742 w 450742"/>
                <a:gd name="connsiteY0" fmla="*/ 0 h 529962"/>
                <a:gd name="connsiteX1" fmla="*/ 450742 w 450742"/>
                <a:gd name="connsiteY1" fmla="*/ 456093 h 529962"/>
                <a:gd name="connsiteX2" fmla="*/ 278974 w 450742"/>
                <a:gd name="connsiteY2" fmla="*/ 491805 h 529962"/>
                <a:gd name="connsiteX3" fmla="*/ 0 w 450742"/>
                <a:gd name="connsiteY3" fmla="*/ 529962 h 529962"/>
                <a:gd name="connsiteX4" fmla="*/ 0 w 450742"/>
                <a:gd name="connsiteY4" fmla="*/ 73869 h 529962"/>
                <a:gd name="connsiteX5" fmla="*/ 278974 w 450742"/>
                <a:gd name="connsiteY5" fmla="*/ 35712 h 529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0742" h="529962">
                  <a:moveTo>
                    <a:pt x="450742" y="0"/>
                  </a:moveTo>
                  <a:lnTo>
                    <a:pt x="450742" y="456093"/>
                  </a:lnTo>
                  <a:lnTo>
                    <a:pt x="278974" y="491805"/>
                  </a:lnTo>
                  <a:lnTo>
                    <a:pt x="0" y="529962"/>
                  </a:lnTo>
                  <a:lnTo>
                    <a:pt x="0" y="73869"/>
                  </a:lnTo>
                  <a:lnTo>
                    <a:pt x="278974" y="35712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A7EAAEED-DA14-A818-0B05-50FB5BA68739}"/>
                </a:ext>
              </a:extLst>
            </p:cNvPr>
            <p:cNvSpPr/>
            <p:nvPr/>
          </p:nvSpPr>
          <p:spPr>
            <a:xfrm>
              <a:off x="4586549" y="2102594"/>
              <a:ext cx="831271" cy="361157"/>
            </a:xfrm>
            <a:custGeom>
              <a:avLst/>
              <a:gdLst>
                <a:gd name="connsiteX0" fmla="*/ 1108361 w 1108361"/>
                <a:gd name="connsiteY0" fmla="*/ 0 h 481543"/>
                <a:gd name="connsiteX1" fmla="*/ 1108361 w 1108361"/>
                <a:gd name="connsiteY1" fmla="*/ 456093 h 481543"/>
                <a:gd name="connsiteX2" fmla="*/ 565474 w 1108361"/>
                <a:gd name="connsiteY2" fmla="*/ 475111 h 481543"/>
                <a:gd name="connsiteX3" fmla="*/ 0 w 1108361"/>
                <a:gd name="connsiteY3" fmla="*/ 481543 h 481543"/>
                <a:gd name="connsiteX4" fmla="*/ 0 w 1108361"/>
                <a:gd name="connsiteY4" fmla="*/ 25450 h 481543"/>
                <a:gd name="connsiteX5" fmla="*/ 565474 w 1108361"/>
                <a:gd name="connsiteY5" fmla="*/ 19017 h 48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8361" h="481543">
                  <a:moveTo>
                    <a:pt x="1108361" y="0"/>
                  </a:moveTo>
                  <a:lnTo>
                    <a:pt x="1108361" y="456093"/>
                  </a:lnTo>
                  <a:lnTo>
                    <a:pt x="565474" y="475111"/>
                  </a:lnTo>
                  <a:lnTo>
                    <a:pt x="0" y="481543"/>
                  </a:lnTo>
                  <a:lnTo>
                    <a:pt x="0" y="25450"/>
                  </a:lnTo>
                  <a:lnTo>
                    <a:pt x="565474" y="19017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096BA203-AB37-9D62-86ED-E1FCC1B93F7E}"/>
                </a:ext>
              </a:extLst>
            </p:cNvPr>
            <p:cNvSpPr/>
            <p:nvPr/>
          </p:nvSpPr>
          <p:spPr>
            <a:xfrm>
              <a:off x="4294762" y="4101025"/>
              <a:ext cx="554477" cy="128445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4B63531-17E1-0AA2-C635-1AEE221C86F2}"/>
                </a:ext>
              </a:extLst>
            </p:cNvPr>
            <p:cNvSpPr/>
            <p:nvPr/>
          </p:nvSpPr>
          <p:spPr>
            <a:xfrm>
              <a:off x="4294762" y="4147821"/>
              <a:ext cx="554477" cy="1330069"/>
            </a:xfrm>
            <a:custGeom>
              <a:avLst/>
              <a:gdLst>
                <a:gd name="connsiteX0" fmla="*/ 0 w 739302"/>
                <a:gd name="connsiteY0" fmla="*/ 0 h 1773425"/>
                <a:gd name="connsiteX1" fmla="*/ 3921 w 739302"/>
                <a:gd name="connsiteY1" fmla="*/ 0 h 1773425"/>
                <a:gd name="connsiteX2" fmla="*/ 7510 w 739302"/>
                <a:gd name="connsiteY2" fmla="*/ 12336 h 1773425"/>
                <a:gd name="connsiteX3" fmla="*/ 369651 w 739302"/>
                <a:gd name="connsiteY3" fmla="*/ 114605 h 1773425"/>
                <a:gd name="connsiteX4" fmla="*/ 731792 w 739302"/>
                <a:gd name="connsiteY4" fmla="*/ 12336 h 1773425"/>
                <a:gd name="connsiteX5" fmla="*/ 735381 w 739302"/>
                <a:gd name="connsiteY5" fmla="*/ 0 h 1773425"/>
                <a:gd name="connsiteX6" fmla="*/ 739302 w 739302"/>
                <a:gd name="connsiteY6" fmla="*/ 0 h 1773425"/>
                <a:gd name="connsiteX7" fmla="*/ 739302 w 739302"/>
                <a:gd name="connsiteY7" fmla="*/ 1645343 h 1773425"/>
                <a:gd name="connsiteX8" fmla="*/ 739302 w 739302"/>
                <a:gd name="connsiteY8" fmla="*/ 1650207 h 1773425"/>
                <a:gd name="connsiteX9" fmla="*/ 737887 w 739302"/>
                <a:gd name="connsiteY9" fmla="*/ 1650207 h 1773425"/>
                <a:gd name="connsiteX10" fmla="*/ 731792 w 739302"/>
                <a:gd name="connsiteY10" fmla="*/ 1671156 h 1773425"/>
                <a:gd name="connsiteX11" fmla="*/ 369651 w 739302"/>
                <a:gd name="connsiteY11" fmla="*/ 1773425 h 1773425"/>
                <a:gd name="connsiteX12" fmla="*/ 7510 w 739302"/>
                <a:gd name="connsiteY12" fmla="*/ 1671156 h 1773425"/>
                <a:gd name="connsiteX13" fmla="*/ 1415 w 739302"/>
                <a:gd name="connsiteY13" fmla="*/ 1650207 h 1773425"/>
                <a:gd name="connsiteX14" fmla="*/ 0 w 739302"/>
                <a:gd name="connsiteY14" fmla="*/ 1650207 h 1773425"/>
                <a:gd name="connsiteX15" fmla="*/ 0 w 739302"/>
                <a:gd name="connsiteY15" fmla="*/ 1645343 h 177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39302" h="1773425">
                  <a:moveTo>
                    <a:pt x="0" y="0"/>
                  </a:moveTo>
                  <a:lnTo>
                    <a:pt x="3921" y="0"/>
                  </a:lnTo>
                  <a:lnTo>
                    <a:pt x="7510" y="12336"/>
                  </a:lnTo>
                  <a:cubicBezTo>
                    <a:pt x="41979" y="70701"/>
                    <a:pt x="191017" y="114605"/>
                    <a:pt x="369651" y="114605"/>
                  </a:cubicBezTo>
                  <a:cubicBezTo>
                    <a:pt x="548285" y="114605"/>
                    <a:pt x="697324" y="70701"/>
                    <a:pt x="731792" y="12336"/>
                  </a:cubicBezTo>
                  <a:lnTo>
                    <a:pt x="735381" y="0"/>
                  </a:lnTo>
                  <a:lnTo>
                    <a:pt x="739302" y="0"/>
                  </a:lnTo>
                  <a:lnTo>
                    <a:pt x="739302" y="1645343"/>
                  </a:lnTo>
                  <a:lnTo>
                    <a:pt x="739302" y="1650207"/>
                  </a:lnTo>
                  <a:lnTo>
                    <a:pt x="737887" y="1650207"/>
                  </a:lnTo>
                  <a:lnTo>
                    <a:pt x="731792" y="1671156"/>
                  </a:lnTo>
                  <a:cubicBezTo>
                    <a:pt x="697324" y="1729521"/>
                    <a:pt x="548285" y="1773425"/>
                    <a:pt x="369651" y="1773425"/>
                  </a:cubicBezTo>
                  <a:cubicBezTo>
                    <a:pt x="191017" y="1773425"/>
                    <a:pt x="41979" y="1729521"/>
                    <a:pt x="7510" y="1671156"/>
                  </a:cubicBezTo>
                  <a:lnTo>
                    <a:pt x="1415" y="1650207"/>
                  </a:lnTo>
                  <a:lnTo>
                    <a:pt x="0" y="1650207"/>
                  </a:lnTo>
                  <a:lnTo>
                    <a:pt x="0" y="1645343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97BCEB3F-C901-5F71-5E3F-096487D8FDF9}"/>
                </a:ext>
              </a:extLst>
            </p:cNvPr>
            <p:cNvSpPr/>
            <p:nvPr/>
          </p:nvSpPr>
          <p:spPr>
            <a:xfrm>
              <a:off x="4294762" y="4147821"/>
              <a:ext cx="41466" cy="1284451"/>
            </a:xfrm>
            <a:custGeom>
              <a:avLst/>
              <a:gdLst>
                <a:gd name="connsiteX0" fmla="*/ 0 w 55288"/>
                <a:gd name="connsiteY0" fmla="*/ 0 h 1712601"/>
                <a:gd name="connsiteX1" fmla="*/ 3921 w 55288"/>
                <a:gd name="connsiteY1" fmla="*/ 0 h 1712601"/>
                <a:gd name="connsiteX2" fmla="*/ 7510 w 55288"/>
                <a:gd name="connsiteY2" fmla="*/ 12337 h 1712601"/>
                <a:gd name="connsiteX3" fmla="*/ 29049 w 55288"/>
                <a:gd name="connsiteY3" fmla="*/ 36379 h 1712601"/>
                <a:gd name="connsiteX4" fmla="*/ 55288 w 55288"/>
                <a:gd name="connsiteY4" fmla="*/ 53129 h 1712601"/>
                <a:gd name="connsiteX5" fmla="*/ 55288 w 55288"/>
                <a:gd name="connsiteY5" fmla="*/ 1712601 h 1712601"/>
                <a:gd name="connsiteX6" fmla="*/ 53516 w 55288"/>
                <a:gd name="connsiteY6" fmla="*/ 1711759 h 1712601"/>
                <a:gd name="connsiteX7" fmla="*/ 7510 w 55288"/>
                <a:gd name="connsiteY7" fmla="*/ 1671156 h 1712601"/>
                <a:gd name="connsiteX8" fmla="*/ 1415 w 55288"/>
                <a:gd name="connsiteY8" fmla="*/ 1650207 h 1712601"/>
                <a:gd name="connsiteX9" fmla="*/ 0 w 55288"/>
                <a:gd name="connsiteY9" fmla="*/ 1650207 h 1712601"/>
                <a:gd name="connsiteX10" fmla="*/ 0 w 55288"/>
                <a:gd name="connsiteY10" fmla="*/ 1645343 h 1712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288" h="1712601">
                  <a:moveTo>
                    <a:pt x="0" y="0"/>
                  </a:moveTo>
                  <a:lnTo>
                    <a:pt x="3921" y="0"/>
                  </a:lnTo>
                  <a:lnTo>
                    <a:pt x="7510" y="12337"/>
                  </a:lnTo>
                  <a:cubicBezTo>
                    <a:pt x="12435" y="20675"/>
                    <a:pt x="19697" y="28717"/>
                    <a:pt x="29049" y="36379"/>
                  </a:cubicBezTo>
                  <a:lnTo>
                    <a:pt x="55288" y="53129"/>
                  </a:lnTo>
                  <a:lnTo>
                    <a:pt x="55288" y="1712601"/>
                  </a:lnTo>
                  <a:lnTo>
                    <a:pt x="53516" y="1711759"/>
                  </a:lnTo>
                  <a:cubicBezTo>
                    <a:pt x="31905" y="1699435"/>
                    <a:pt x="16128" y="1685748"/>
                    <a:pt x="7510" y="1671156"/>
                  </a:cubicBezTo>
                  <a:lnTo>
                    <a:pt x="1415" y="1650207"/>
                  </a:lnTo>
                  <a:lnTo>
                    <a:pt x="0" y="1650207"/>
                  </a:lnTo>
                  <a:lnTo>
                    <a:pt x="0" y="1645343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DC60389F-8847-61ED-B182-262AE2272CE3}"/>
                </a:ext>
              </a:extLst>
            </p:cNvPr>
            <p:cNvSpPr/>
            <p:nvPr/>
          </p:nvSpPr>
          <p:spPr>
            <a:xfrm>
              <a:off x="4773484" y="4187666"/>
              <a:ext cx="34289" cy="1259784"/>
            </a:xfrm>
            <a:custGeom>
              <a:avLst/>
              <a:gdLst>
                <a:gd name="connsiteX0" fmla="*/ 45719 w 45719"/>
                <a:gd name="connsiteY0" fmla="*/ 0 h 1679712"/>
                <a:gd name="connsiteX1" fmla="*/ 45719 w 45719"/>
                <a:gd name="connsiteY1" fmla="*/ 1659472 h 1679712"/>
                <a:gd name="connsiteX2" fmla="*/ 10866 w 45719"/>
                <a:gd name="connsiteY2" fmla="*/ 1676036 h 1679712"/>
                <a:gd name="connsiteX3" fmla="*/ 0 w 45719"/>
                <a:gd name="connsiteY3" fmla="*/ 1679712 h 1679712"/>
                <a:gd name="connsiteX4" fmla="*/ 0 w 45719"/>
                <a:gd name="connsiteY4" fmla="*/ 20913 h 1679712"/>
                <a:gd name="connsiteX5" fmla="*/ 37876 w 45719"/>
                <a:gd name="connsiteY5" fmla="*/ 5007 h 167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19" h="1679712">
                  <a:moveTo>
                    <a:pt x="45719" y="0"/>
                  </a:moveTo>
                  <a:lnTo>
                    <a:pt x="45719" y="1659472"/>
                  </a:lnTo>
                  <a:lnTo>
                    <a:pt x="10866" y="1676036"/>
                  </a:lnTo>
                  <a:lnTo>
                    <a:pt x="0" y="1679712"/>
                  </a:lnTo>
                  <a:lnTo>
                    <a:pt x="0" y="20913"/>
                  </a:lnTo>
                  <a:lnTo>
                    <a:pt x="37876" y="5007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99985DB0-5BBC-ACF4-33E8-89715C05D3EC}"/>
                </a:ext>
              </a:extLst>
            </p:cNvPr>
            <p:cNvSpPr/>
            <p:nvPr/>
          </p:nvSpPr>
          <p:spPr>
            <a:xfrm>
              <a:off x="4457700" y="4222875"/>
              <a:ext cx="240030" cy="1255015"/>
            </a:xfrm>
            <a:custGeom>
              <a:avLst/>
              <a:gdLst>
                <a:gd name="connsiteX0" fmla="*/ 320040 w 320040"/>
                <a:gd name="connsiteY0" fmla="*/ 0 h 1673353"/>
                <a:gd name="connsiteX1" fmla="*/ 320040 w 320040"/>
                <a:gd name="connsiteY1" fmla="*/ 1657522 h 1673353"/>
                <a:gd name="connsiteX2" fmla="*/ 279499 w 320040"/>
                <a:gd name="connsiteY2" fmla="*/ 1665581 h 1673353"/>
                <a:gd name="connsiteX3" fmla="*/ 152400 w 320040"/>
                <a:gd name="connsiteY3" fmla="*/ 1673353 h 1673353"/>
                <a:gd name="connsiteX4" fmla="*/ 25302 w 320040"/>
                <a:gd name="connsiteY4" fmla="*/ 1665581 h 1673353"/>
                <a:gd name="connsiteX5" fmla="*/ 0 w 320040"/>
                <a:gd name="connsiteY5" fmla="*/ 1660552 h 1673353"/>
                <a:gd name="connsiteX6" fmla="*/ 0 w 320040"/>
                <a:gd name="connsiteY6" fmla="*/ 2867 h 1673353"/>
                <a:gd name="connsiteX7" fmla="*/ 8515 w 320040"/>
                <a:gd name="connsiteY7" fmla="*/ 4468 h 1673353"/>
                <a:gd name="connsiteX8" fmla="*/ 152400 w 320040"/>
                <a:gd name="connsiteY8" fmla="*/ 14533 h 1673353"/>
                <a:gd name="connsiteX9" fmla="*/ 296285 w 320040"/>
                <a:gd name="connsiteY9" fmla="*/ 4468 h 1673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0040" h="1673353">
                  <a:moveTo>
                    <a:pt x="320040" y="0"/>
                  </a:moveTo>
                  <a:lnTo>
                    <a:pt x="320040" y="1657522"/>
                  </a:lnTo>
                  <a:lnTo>
                    <a:pt x="279499" y="1665581"/>
                  </a:lnTo>
                  <a:cubicBezTo>
                    <a:pt x="239868" y="1670609"/>
                    <a:pt x="197059" y="1673353"/>
                    <a:pt x="152400" y="1673353"/>
                  </a:cubicBezTo>
                  <a:cubicBezTo>
                    <a:pt x="107742" y="1673353"/>
                    <a:pt x="64933" y="1670609"/>
                    <a:pt x="25302" y="1665581"/>
                  </a:cubicBezTo>
                  <a:lnTo>
                    <a:pt x="0" y="1660552"/>
                  </a:lnTo>
                  <a:lnTo>
                    <a:pt x="0" y="2867"/>
                  </a:lnTo>
                  <a:lnTo>
                    <a:pt x="8515" y="4468"/>
                  </a:lnTo>
                  <a:cubicBezTo>
                    <a:pt x="52740" y="10949"/>
                    <a:pt x="101362" y="14533"/>
                    <a:pt x="152400" y="14533"/>
                  </a:cubicBezTo>
                  <a:cubicBezTo>
                    <a:pt x="203438" y="14533"/>
                    <a:pt x="252061" y="10949"/>
                    <a:pt x="296285" y="4468"/>
                  </a:cubicBez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3838C52B-ABF6-6C70-59CD-2B665017410E}"/>
                </a:ext>
              </a:extLst>
            </p:cNvPr>
            <p:cNvSpPr/>
            <p:nvPr/>
          </p:nvSpPr>
          <p:spPr>
            <a:xfrm>
              <a:off x="4457701" y="2444664"/>
              <a:ext cx="960119" cy="1789111"/>
            </a:xfrm>
            <a:custGeom>
              <a:avLst/>
              <a:gdLst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0 h 2841575"/>
                <a:gd name="connsiteX13" fmla="*/ 1280159 w 1280159"/>
                <a:gd name="connsiteY13" fmla="*/ 1 h 2841575"/>
                <a:gd name="connsiteX14" fmla="*/ 737272 w 1280159"/>
                <a:gd name="connsiteY14" fmla="*/ 19018 h 2841575"/>
                <a:gd name="connsiteX15" fmla="*/ 171798 w 1280159"/>
                <a:gd name="connsiteY15" fmla="*/ 25451 h 2841575"/>
                <a:gd name="connsiteX16" fmla="*/ 171798 w 1280159"/>
                <a:gd name="connsiteY16" fmla="*/ 25450 h 2841575"/>
                <a:gd name="connsiteX17" fmla="*/ 737272 w 1280159"/>
                <a:gd name="connsiteY17" fmla="*/ 19017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171798 w 1280159"/>
                <a:gd name="connsiteY16" fmla="*/ 25451 h 2841575"/>
                <a:gd name="connsiteX17" fmla="*/ 737272 w 1280159"/>
                <a:gd name="connsiteY17" fmla="*/ 19017 h 2841575"/>
                <a:gd name="connsiteX18" fmla="*/ 1280159 w 1280159"/>
                <a:gd name="connsiteY18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737272 w 1280159"/>
                <a:gd name="connsiteY16" fmla="*/ 19017 h 2841575"/>
                <a:gd name="connsiteX17" fmla="*/ 1280159 w 1280159"/>
                <a:gd name="connsiteY17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1280159 w 1280159"/>
                <a:gd name="connsiteY16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1280159 w 1280159"/>
                <a:gd name="connsiteY15" fmla="*/ 0 h 2841575"/>
                <a:gd name="connsiteX0" fmla="*/ 1280159 w 1280159"/>
                <a:gd name="connsiteY0" fmla="*/ 0 h 2385481"/>
                <a:gd name="connsiteX1" fmla="*/ 320040 w 1280159"/>
                <a:gd name="connsiteY1" fmla="*/ 2382944 h 2385481"/>
                <a:gd name="connsiteX2" fmla="*/ 320040 w 1280159"/>
                <a:gd name="connsiteY2" fmla="*/ 2370948 h 2385481"/>
                <a:gd name="connsiteX3" fmla="*/ 296285 w 1280159"/>
                <a:gd name="connsiteY3" fmla="*/ 2375416 h 2385481"/>
                <a:gd name="connsiteX4" fmla="*/ 152400 w 1280159"/>
                <a:gd name="connsiteY4" fmla="*/ 2385481 h 2385481"/>
                <a:gd name="connsiteX5" fmla="*/ 8515 w 1280159"/>
                <a:gd name="connsiteY5" fmla="*/ 2375416 h 2385481"/>
                <a:gd name="connsiteX6" fmla="*/ 0 w 1280159"/>
                <a:gd name="connsiteY6" fmla="*/ 2373815 h 2385481"/>
                <a:gd name="connsiteX7" fmla="*/ 0 w 1280159"/>
                <a:gd name="connsiteY7" fmla="*/ 2373814 h 2385481"/>
                <a:gd name="connsiteX8" fmla="*/ 8515 w 1280159"/>
                <a:gd name="connsiteY8" fmla="*/ 2375415 h 2385481"/>
                <a:gd name="connsiteX9" fmla="*/ 171798 w 1280159"/>
                <a:gd name="connsiteY9" fmla="*/ 25449 h 2385481"/>
                <a:gd name="connsiteX10" fmla="*/ 171798 w 1280159"/>
                <a:gd name="connsiteY10" fmla="*/ 25450 h 2385481"/>
                <a:gd name="connsiteX11" fmla="*/ 737272 w 1280159"/>
                <a:gd name="connsiteY11" fmla="*/ 19018 h 2385481"/>
                <a:gd name="connsiteX12" fmla="*/ 1280159 w 1280159"/>
                <a:gd name="connsiteY12" fmla="*/ 0 h 238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80159" h="2385481">
                  <a:moveTo>
                    <a:pt x="1280159" y="0"/>
                  </a:moveTo>
                  <a:lnTo>
                    <a:pt x="320040" y="2382944"/>
                  </a:lnTo>
                  <a:lnTo>
                    <a:pt x="320040" y="2370948"/>
                  </a:lnTo>
                  <a:lnTo>
                    <a:pt x="296285" y="2375416"/>
                  </a:lnTo>
                  <a:cubicBezTo>
                    <a:pt x="252061" y="2381897"/>
                    <a:pt x="203438" y="2385481"/>
                    <a:pt x="152400" y="2385481"/>
                  </a:cubicBezTo>
                  <a:cubicBezTo>
                    <a:pt x="101362" y="2385481"/>
                    <a:pt x="52740" y="2381897"/>
                    <a:pt x="8515" y="2375416"/>
                  </a:cubicBezTo>
                  <a:lnTo>
                    <a:pt x="0" y="2373815"/>
                  </a:lnTo>
                  <a:lnTo>
                    <a:pt x="0" y="2373814"/>
                  </a:lnTo>
                  <a:lnTo>
                    <a:pt x="8515" y="2375415"/>
                  </a:lnTo>
                  <a:lnTo>
                    <a:pt x="171798" y="25449"/>
                  </a:lnTo>
                  <a:lnTo>
                    <a:pt x="171798" y="25450"/>
                  </a:lnTo>
                  <a:lnTo>
                    <a:pt x="737272" y="19018"/>
                  </a:lnTo>
                  <a:lnTo>
                    <a:pt x="1280159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113" name="Graphic 112" descr="Users">
            <a:extLst>
              <a:ext uri="{FF2B5EF4-FFF2-40B4-BE49-F238E27FC236}">
                <a16:creationId xmlns:a16="http://schemas.microsoft.com/office/drawing/2014/main" id="{9E50A90D-70D3-46FF-3EBB-1ECA36E877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12637" y="3163158"/>
            <a:ext cx="427907" cy="427907"/>
          </a:xfrm>
          <a:prstGeom prst="rect">
            <a:avLst/>
          </a:prstGeom>
        </p:spPr>
      </p:pic>
      <p:pic>
        <p:nvPicPr>
          <p:cNvPr id="114" name="Graphic 113" descr="Lightbulb">
            <a:extLst>
              <a:ext uri="{FF2B5EF4-FFF2-40B4-BE49-F238E27FC236}">
                <a16:creationId xmlns:a16="http://schemas.microsoft.com/office/drawing/2014/main" id="{165A0A95-5417-A13F-CAC0-68BDF104B7C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56003" y="3749582"/>
            <a:ext cx="337604" cy="337604"/>
          </a:xfrm>
          <a:prstGeom prst="rect">
            <a:avLst/>
          </a:prstGeom>
        </p:spPr>
      </p:pic>
      <p:pic>
        <p:nvPicPr>
          <p:cNvPr id="115" name="Graphic 114" descr="Rocket">
            <a:extLst>
              <a:ext uri="{FF2B5EF4-FFF2-40B4-BE49-F238E27FC236}">
                <a16:creationId xmlns:a16="http://schemas.microsoft.com/office/drawing/2014/main" id="{C0F225DD-D6F2-8EAA-31BE-9D03E9CDD8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69853" y="2486313"/>
            <a:ext cx="518327" cy="51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3-Step Conversion Funnel – Slide Template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0B1E8E3-D418-57D3-D791-6E120E87B500}"/>
              </a:ext>
            </a:extLst>
          </p:cNvPr>
          <p:cNvGrpSpPr/>
          <p:nvPr/>
        </p:nvGrpSpPr>
        <p:grpSpPr>
          <a:xfrm>
            <a:off x="6563266" y="2800971"/>
            <a:ext cx="1898709" cy="1152280"/>
            <a:chOff x="332936" y="2596988"/>
            <a:chExt cx="2926080" cy="1536374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D359CD8-64CD-6210-5153-AE17879F36A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107F845-2301-406A-1C57-CE45516BE4A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0977992-618D-ADFD-AEBF-27BD09C00F10}"/>
              </a:ext>
            </a:extLst>
          </p:cNvPr>
          <p:cNvGrpSpPr/>
          <p:nvPr/>
        </p:nvGrpSpPr>
        <p:grpSpPr>
          <a:xfrm>
            <a:off x="1385962" y="3458441"/>
            <a:ext cx="1898709" cy="1152280"/>
            <a:chOff x="332936" y="4621560"/>
            <a:chExt cx="2926080" cy="1536374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9FF6855-ADB3-99D2-0BA4-75527A4D9257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BC7E4A0-C838-1BC0-8B21-BCB6DC715026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5482248-950D-C72C-650C-DB4CAF4707BF}"/>
              </a:ext>
            </a:extLst>
          </p:cNvPr>
          <p:cNvGrpSpPr/>
          <p:nvPr/>
        </p:nvGrpSpPr>
        <p:grpSpPr>
          <a:xfrm>
            <a:off x="253830" y="2143697"/>
            <a:ext cx="1898709" cy="1152281"/>
            <a:chOff x="332936" y="2596988"/>
            <a:chExt cx="2926080" cy="1536376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949F40A-66C6-CE64-B813-65D23513955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2828DBA-175C-526B-3095-9D10FC35224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7AA458F-388D-51A5-8554-3303A3E843D9}"/>
              </a:ext>
            </a:extLst>
          </p:cNvPr>
          <p:cNvGrpSpPr/>
          <p:nvPr/>
        </p:nvGrpSpPr>
        <p:grpSpPr>
          <a:xfrm>
            <a:off x="2395436" y="1652487"/>
            <a:ext cx="4353128" cy="3825403"/>
            <a:chOff x="2395436" y="1652487"/>
            <a:chExt cx="4353128" cy="3825403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38CC1E30-6158-1595-AE50-08F935AF0952}"/>
                </a:ext>
              </a:extLst>
            </p:cNvPr>
            <p:cNvSpPr/>
            <p:nvPr/>
          </p:nvSpPr>
          <p:spPr>
            <a:xfrm>
              <a:off x="3745126" y="3597204"/>
              <a:ext cx="1653752" cy="693909"/>
            </a:xfrm>
            <a:custGeom>
              <a:avLst/>
              <a:gdLst>
                <a:gd name="connsiteX0" fmla="*/ 0 w 2205003"/>
                <a:gd name="connsiteY0" fmla="*/ 0 h 925212"/>
                <a:gd name="connsiteX1" fmla="*/ 22022 w 2205003"/>
                <a:gd name="connsiteY1" fmla="*/ 6686 h 925212"/>
                <a:gd name="connsiteX2" fmla="*/ 296830 w 2205003"/>
                <a:gd name="connsiteY2" fmla="*/ 10966 h 925212"/>
                <a:gd name="connsiteX3" fmla="*/ 407175 w 2205003"/>
                <a:gd name="connsiteY3" fmla="*/ 19386 h 925212"/>
                <a:gd name="connsiteX4" fmla="*/ 407175 w 2205003"/>
                <a:gd name="connsiteY4" fmla="*/ 0 h 925212"/>
                <a:gd name="connsiteX5" fmla="*/ 1826400 w 2205003"/>
                <a:gd name="connsiteY5" fmla="*/ 0 h 925212"/>
                <a:gd name="connsiteX6" fmla="*/ 1826400 w 2205003"/>
                <a:gd name="connsiteY6" fmla="*/ 57791 h 925212"/>
                <a:gd name="connsiteX7" fmla="*/ 1940322 w 2205003"/>
                <a:gd name="connsiteY7" fmla="*/ 51150 h 925212"/>
                <a:gd name="connsiteX8" fmla="*/ 2182982 w 2205003"/>
                <a:gd name="connsiteY8" fmla="*/ 6686 h 925212"/>
                <a:gd name="connsiteX9" fmla="*/ 2205003 w 2205003"/>
                <a:gd name="connsiteY9" fmla="*/ 1 h 925212"/>
                <a:gd name="connsiteX10" fmla="*/ 1287406 w 2205003"/>
                <a:gd name="connsiteY10" fmla="*/ 919820 h 925212"/>
                <a:gd name="connsiteX11" fmla="*/ 1102501 w 2205003"/>
                <a:gd name="connsiteY11" fmla="*/ 925212 h 925212"/>
                <a:gd name="connsiteX12" fmla="*/ 917597 w 2205003"/>
                <a:gd name="connsiteY12" fmla="*/ 919820 h 925212"/>
                <a:gd name="connsiteX0" fmla="*/ 0 w 2205003"/>
                <a:gd name="connsiteY0" fmla="*/ 0 h 925212"/>
                <a:gd name="connsiteX1" fmla="*/ 22022 w 2205003"/>
                <a:gd name="connsiteY1" fmla="*/ 6686 h 925212"/>
                <a:gd name="connsiteX2" fmla="*/ 296830 w 2205003"/>
                <a:gd name="connsiteY2" fmla="*/ 10966 h 925212"/>
                <a:gd name="connsiteX3" fmla="*/ 407175 w 2205003"/>
                <a:gd name="connsiteY3" fmla="*/ 0 h 925212"/>
                <a:gd name="connsiteX4" fmla="*/ 1826400 w 2205003"/>
                <a:gd name="connsiteY4" fmla="*/ 0 h 925212"/>
                <a:gd name="connsiteX5" fmla="*/ 1826400 w 2205003"/>
                <a:gd name="connsiteY5" fmla="*/ 57791 h 925212"/>
                <a:gd name="connsiteX6" fmla="*/ 1940322 w 2205003"/>
                <a:gd name="connsiteY6" fmla="*/ 51150 h 925212"/>
                <a:gd name="connsiteX7" fmla="*/ 2182982 w 2205003"/>
                <a:gd name="connsiteY7" fmla="*/ 6686 h 925212"/>
                <a:gd name="connsiteX8" fmla="*/ 2205003 w 2205003"/>
                <a:gd name="connsiteY8" fmla="*/ 1 h 925212"/>
                <a:gd name="connsiteX9" fmla="*/ 1287406 w 2205003"/>
                <a:gd name="connsiteY9" fmla="*/ 919820 h 925212"/>
                <a:gd name="connsiteX10" fmla="*/ 1102501 w 2205003"/>
                <a:gd name="connsiteY10" fmla="*/ 925212 h 925212"/>
                <a:gd name="connsiteX11" fmla="*/ 917597 w 2205003"/>
                <a:gd name="connsiteY11" fmla="*/ 919820 h 925212"/>
                <a:gd name="connsiteX12" fmla="*/ 0 w 2205003"/>
                <a:gd name="connsiteY12" fmla="*/ 0 h 925212"/>
                <a:gd name="connsiteX0" fmla="*/ 0 w 2205003"/>
                <a:gd name="connsiteY0" fmla="*/ 0 h 925212"/>
                <a:gd name="connsiteX1" fmla="*/ 22022 w 2205003"/>
                <a:gd name="connsiteY1" fmla="*/ 6686 h 925212"/>
                <a:gd name="connsiteX2" fmla="*/ 407175 w 2205003"/>
                <a:gd name="connsiteY2" fmla="*/ 0 h 925212"/>
                <a:gd name="connsiteX3" fmla="*/ 1826400 w 2205003"/>
                <a:gd name="connsiteY3" fmla="*/ 0 h 925212"/>
                <a:gd name="connsiteX4" fmla="*/ 1826400 w 2205003"/>
                <a:gd name="connsiteY4" fmla="*/ 57791 h 925212"/>
                <a:gd name="connsiteX5" fmla="*/ 1940322 w 2205003"/>
                <a:gd name="connsiteY5" fmla="*/ 51150 h 925212"/>
                <a:gd name="connsiteX6" fmla="*/ 2182982 w 2205003"/>
                <a:gd name="connsiteY6" fmla="*/ 6686 h 925212"/>
                <a:gd name="connsiteX7" fmla="*/ 2205003 w 2205003"/>
                <a:gd name="connsiteY7" fmla="*/ 1 h 925212"/>
                <a:gd name="connsiteX8" fmla="*/ 1287406 w 2205003"/>
                <a:gd name="connsiteY8" fmla="*/ 919820 h 925212"/>
                <a:gd name="connsiteX9" fmla="*/ 1102501 w 2205003"/>
                <a:gd name="connsiteY9" fmla="*/ 925212 h 925212"/>
                <a:gd name="connsiteX10" fmla="*/ 917597 w 2205003"/>
                <a:gd name="connsiteY10" fmla="*/ 919820 h 925212"/>
                <a:gd name="connsiteX11" fmla="*/ 0 w 2205003"/>
                <a:gd name="connsiteY11" fmla="*/ 0 h 925212"/>
                <a:gd name="connsiteX0" fmla="*/ 0 w 2205003"/>
                <a:gd name="connsiteY0" fmla="*/ 0 h 925212"/>
                <a:gd name="connsiteX1" fmla="*/ 407175 w 2205003"/>
                <a:gd name="connsiteY1" fmla="*/ 0 h 925212"/>
                <a:gd name="connsiteX2" fmla="*/ 1826400 w 2205003"/>
                <a:gd name="connsiteY2" fmla="*/ 0 h 925212"/>
                <a:gd name="connsiteX3" fmla="*/ 1826400 w 2205003"/>
                <a:gd name="connsiteY3" fmla="*/ 57791 h 925212"/>
                <a:gd name="connsiteX4" fmla="*/ 1940322 w 2205003"/>
                <a:gd name="connsiteY4" fmla="*/ 51150 h 925212"/>
                <a:gd name="connsiteX5" fmla="*/ 2182982 w 2205003"/>
                <a:gd name="connsiteY5" fmla="*/ 6686 h 925212"/>
                <a:gd name="connsiteX6" fmla="*/ 2205003 w 2205003"/>
                <a:gd name="connsiteY6" fmla="*/ 1 h 925212"/>
                <a:gd name="connsiteX7" fmla="*/ 1287406 w 2205003"/>
                <a:gd name="connsiteY7" fmla="*/ 919820 h 925212"/>
                <a:gd name="connsiteX8" fmla="*/ 1102501 w 2205003"/>
                <a:gd name="connsiteY8" fmla="*/ 925212 h 925212"/>
                <a:gd name="connsiteX9" fmla="*/ 917597 w 2205003"/>
                <a:gd name="connsiteY9" fmla="*/ 919820 h 925212"/>
                <a:gd name="connsiteX10" fmla="*/ 0 w 2205003"/>
                <a:gd name="connsiteY10" fmla="*/ 0 h 925212"/>
                <a:gd name="connsiteX0" fmla="*/ 0 w 2205003"/>
                <a:gd name="connsiteY0" fmla="*/ 0 h 925212"/>
                <a:gd name="connsiteX1" fmla="*/ 407175 w 2205003"/>
                <a:gd name="connsiteY1" fmla="*/ 0 h 925212"/>
                <a:gd name="connsiteX2" fmla="*/ 1826400 w 2205003"/>
                <a:gd name="connsiteY2" fmla="*/ 0 h 925212"/>
                <a:gd name="connsiteX3" fmla="*/ 1940322 w 2205003"/>
                <a:gd name="connsiteY3" fmla="*/ 51150 h 925212"/>
                <a:gd name="connsiteX4" fmla="*/ 2182982 w 2205003"/>
                <a:gd name="connsiteY4" fmla="*/ 6686 h 925212"/>
                <a:gd name="connsiteX5" fmla="*/ 2205003 w 2205003"/>
                <a:gd name="connsiteY5" fmla="*/ 1 h 925212"/>
                <a:gd name="connsiteX6" fmla="*/ 1287406 w 2205003"/>
                <a:gd name="connsiteY6" fmla="*/ 919820 h 925212"/>
                <a:gd name="connsiteX7" fmla="*/ 1102501 w 2205003"/>
                <a:gd name="connsiteY7" fmla="*/ 925212 h 925212"/>
                <a:gd name="connsiteX8" fmla="*/ 917597 w 2205003"/>
                <a:gd name="connsiteY8" fmla="*/ 919820 h 925212"/>
                <a:gd name="connsiteX9" fmla="*/ 0 w 2205003"/>
                <a:gd name="connsiteY9" fmla="*/ 0 h 925212"/>
                <a:gd name="connsiteX0" fmla="*/ 0 w 2205003"/>
                <a:gd name="connsiteY0" fmla="*/ 0 h 925212"/>
                <a:gd name="connsiteX1" fmla="*/ 407175 w 2205003"/>
                <a:gd name="connsiteY1" fmla="*/ 0 h 925212"/>
                <a:gd name="connsiteX2" fmla="*/ 1826400 w 2205003"/>
                <a:gd name="connsiteY2" fmla="*/ 0 h 925212"/>
                <a:gd name="connsiteX3" fmla="*/ 2182982 w 2205003"/>
                <a:gd name="connsiteY3" fmla="*/ 6686 h 925212"/>
                <a:gd name="connsiteX4" fmla="*/ 2205003 w 2205003"/>
                <a:gd name="connsiteY4" fmla="*/ 1 h 925212"/>
                <a:gd name="connsiteX5" fmla="*/ 1287406 w 2205003"/>
                <a:gd name="connsiteY5" fmla="*/ 919820 h 925212"/>
                <a:gd name="connsiteX6" fmla="*/ 1102501 w 2205003"/>
                <a:gd name="connsiteY6" fmla="*/ 925212 h 925212"/>
                <a:gd name="connsiteX7" fmla="*/ 917597 w 2205003"/>
                <a:gd name="connsiteY7" fmla="*/ 919820 h 925212"/>
                <a:gd name="connsiteX8" fmla="*/ 0 w 2205003"/>
                <a:gd name="connsiteY8" fmla="*/ 0 h 925212"/>
                <a:gd name="connsiteX0" fmla="*/ 0 w 2205003"/>
                <a:gd name="connsiteY0" fmla="*/ 0 h 925212"/>
                <a:gd name="connsiteX1" fmla="*/ 407175 w 2205003"/>
                <a:gd name="connsiteY1" fmla="*/ 0 h 925212"/>
                <a:gd name="connsiteX2" fmla="*/ 1826400 w 2205003"/>
                <a:gd name="connsiteY2" fmla="*/ 0 h 925212"/>
                <a:gd name="connsiteX3" fmla="*/ 2205003 w 2205003"/>
                <a:gd name="connsiteY3" fmla="*/ 1 h 925212"/>
                <a:gd name="connsiteX4" fmla="*/ 1287406 w 2205003"/>
                <a:gd name="connsiteY4" fmla="*/ 919820 h 925212"/>
                <a:gd name="connsiteX5" fmla="*/ 1102501 w 2205003"/>
                <a:gd name="connsiteY5" fmla="*/ 925212 h 925212"/>
                <a:gd name="connsiteX6" fmla="*/ 917597 w 2205003"/>
                <a:gd name="connsiteY6" fmla="*/ 919820 h 925212"/>
                <a:gd name="connsiteX7" fmla="*/ 0 w 2205003"/>
                <a:gd name="connsiteY7" fmla="*/ 0 h 925212"/>
                <a:gd name="connsiteX0" fmla="*/ 0 w 2205003"/>
                <a:gd name="connsiteY0" fmla="*/ 0 h 925212"/>
                <a:gd name="connsiteX1" fmla="*/ 1826400 w 2205003"/>
                <a:gd name="connsiteY1" fmla="*/ 0 h 925212"/>
                <a:gd name="connsiteX2" fmla="*/ 2205003 w 2205003"/>
                <a:gd name="connsiteY2" fmla="*/ 1 h 925212"/>
                <a:gd name="connsiteX3" fmla="*/ 1287406 w 2205003"/>
                <a:gd name="connsiteY3" fmla="*/ 919820 h 925212"/>
                <a:gd name="connsiteX4" fmla="*/ 1102501 w 2205003"/>
                <a:gd name="connsiteY4" fmla="*/ 925212 h 925212"/>
                <a:gd name="connsiteX5" fmla="*/ 917597 w 2205003"/>
                <a:gd name="connsiteY5" fmla="*/ 919820 h 925212"/>
                <a:gd name="connsiteX6" fmla="*/ 0 w 2205003"/>
                <a:gd name="connsiteY6" fmla="*/ 0 h 925212"/>
                <a:gd name="connsiteX0" fmla="*/ 0 w 2205003"/>
                <a:gd name="connsiteY0" fmla="*/ 0 h 925212"/>
                <a:gd name="connsiteX1" fmla="*/ 2205003 w 2205003"/>
                <a:gd name="connsiteY1" fmla="*/ 1 h 925212"/>
                <a:gd name="connsiteX2" fmla="*/ 1287406 w 2205003"/>
                <a:gd name="connsiteY2" fmla="*/ 919820 h 925212"/>
                <a:gd name="connsiteX3" fmla="*/ 1102501 w 2205003"/>
                <a:gd name="connsiteY3" fmla="*/ 925212 h 925212"/>
                <a:gd name="connsiteX4" fmla="*/ 917597 w 2205003"/>
                <a:gd name="connsiteY4" fmla="*/ 919820 h 925212"/>
                <a:gd name="connsiteX5" fmla="*/ 0 w 2205003"/>
                <a:gd name="connsiteY5" fmla="*/ 0 h 925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05003" h="925212">
                  <a:moveTo>
                    <a:pt x="0" y="0"/>
                  </a:moveTo>
                  <a:lnTo>
                    <a:pt x="2205003" y="1"/>
                  </a:lnTo>
                  <a:lnTo>
                    <a:pt x="1287406" y="919820"/>
                  </a:lnTo>
                  <a:lnTo>
                    <a:pt x="1102501" y="925212"/>
                  </a:lnTo>
                  <a:lnTo>
                    <a:pt x="917597" y="9198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9774897-3EAA-A703-844F-CB4AC5A3DCE6}"/>
                </a:ext>
              </a:extLst>
            </p:cNvPr>
            <p:cNvSpPr/>
            <p:nvPr/>
          </p:nvSpPr>
          <p:spPr>
            <a:xfrm>
              <a:off x="3108702" y="2959241"/>
              <a:ext cx="2926598" cy="743468"/>
            </a:xfrm>
            <a:custGeom>
              <a:avLst/>
              <a:gdLst>
                <a:gd name="connsiteX0" fmla="*/ 689002 w 3902130"/>
                <a:gd name="connsiteY0" fmla="*/ 0 h 991291"/>
                <a:gd name="connsiteX1" fmla="*/ 3284564 w 3902130"/>
                <a:gd name="connsiteY1" fmla="*/ 0 h 991291"/>
                <a:gd name="connsiteX2" fmla="*/ 3284564 w 3902130"/>
                <a:gd name="connsiteY2" fmla="*/ 81338 h 991291"/>
                <a:gd name="connsiteX3" fmla="*/ 3301234 w 3902130"/>
                <a:gd name="connsiteY3" fmla="*/ 80236 h 991291"/>
                <a:gd name="connsiteX4" fmla="*/ 3902130 w 3902130"/>
                <a:gd name="connsiteY4" fmla="*/ 0 h 991291"/>
                <a:gd name="connsiteX5" fmla="*/ 3053566 w 3902130"/>
                <a:gd name="connsiteY5" fmla="*/ 850619 h 991291"/>
                <a:gd name="connsiteX6" fmla="*/ 3031545 w 3902130"/>
                <a:gd name="connsiteY6" fmla="*/ 857304 h 991291"/>
                <a:gd name="connsiteX7" fmla="*/ 1951065 w 3902130"/>
                <a:gd name="connsiteY7" fmla="*/ 991291 h 991291"/>
                <a:gd name="connsiteX8" fmla="*/ 870585 w 3902130"/>
                <a:gd name="connsiteY8" fmla="*/ 857304 h 991291"/>
                <a:gd name="connsiteX9" fmla="*/ 848563 w 3902130"/>
                <a:gd name="connsiteY9" fmla="*/ 850618 h 991291"/>
                <a:gd name="connsiteX10" fmla="*/ 0 w 3902130"/>
                <a:gd name="connsiteY10" fmla="*/ 1 h 991291"/>
                <a:gd name="connsiteX11" fmla="*/ 487766 w 3902130"/>
                <a:gd name="connsiteY11" fmla="*/ 37641 h 991291"/>
                <a:gd name="connsiteX12" fmla="*/ 689002 w 3902130"/>
                <a:gd name="connsiteY12" fmla="*/ 54804 h 991291"/>
                <a:gd name="connsiteX0" fmla="*/ 689002 w 3902130"/>
                <a:gd name="connsiteY0" fmla="*/ 0 h 991291"/>
                <a:gd name="connsiteX1" fmla="*/ 3284564 w 3902130"/>
                <a:gd name="connsiteY1" fmla="*/ 0 h 991291"/>
                <a:gd name="connsiteX2" fmla="*/ 3284564 w 3902130"/>
                <a:gd name="connsiteY2" fmla="*/ 81338 h 991291"/>
                <a:gd name="connsiteX3" fmla="*/ 3301234 w 3902130"/>
                <a:gd name="connsiteY3" fmla="*/ 80236 h 991291"/>
                <a:gd name="connsiteX4" fmla="*/ 3902130 w 3902130"/>
                <a:gd name="connsiteY4" fmla="*/ 0 h 991291"/>
                <a:gd name="connsiteX5" fmla="*/ 3053566 w 3902130"/>
                <a:gd name="connsiteY5" fmla="*/ 850619 h 991291"/>
                <a:gd name="connsiteX6" fmla="*/ 3031545 w 3902130"/>
                <a:gd name="connsiteY6" fmla="*/ 857304 h 991291"/>
                <a:gd name="connsiteX7" fmla="*/ 1951065 w 3902130"/>
                <a:gd name="connsiteY7" fmla="*/ 991291 h 991291"/>
                <a:gd name="connsiteX8" fmla="*/ 870585 w 3902130"/>
                <a:gd name="connsiteY8" fmla="*/ 857304 h 991291"/>
                <a:gd name="connsiteX9" fmla="*/ 848563 w 3902130"/>
                <a:gd name="connsiteY9" fmla="*/ 850618 h 991291"/>
                <a:gd name="connsiteX10" fmla="*/ 0 w 3902130"/>
                <a:gd name="connsiteY10" fmla="*/ 1 h 991291"/>
                <a:gd name="connsiteX11" fmla="*/ 487766 w 3902130"/>
                <a:gd name="connsiteY11" fmla="*/ 37641 h 991291"/>
                <a:gd name="connsiteX12" fmla="*/ 689002 w 3902130"/>
                <a:gd name="connsiteY12" fmla="*/ 0 h 991291"/>
                <a:gd name="connsiteX0" fmla="*/ 691669 w 3904797"/>
                <a:gd name="connsiteY0" fmla="*/ 63008 h 1054299"/>
                <a:gd name="connsiteX1" fmla="*/ 3287231 w 3904797"/>
                <a:gd name="connsiteY1" fmla="*/ 63008 h 1054299"/>
                <a:gd name="connsiteX2" fmla="*/ 3287231 w 3904797"/>
                <a:gd name="connsiteY2" fmla="*/ 144346 h 1054299"/>
                <a:gd name="connsiteX3" fmla="*/ 3303901 w 3904797"/>
                <a:gd name="connsiteY3" fmla="*/ 143244 h 1054299"/>
                <a:gd name="connsiteX4" fmla="*/ 3904797 w 3904797"/>
                <a:gd name="connsiteY4" fmla="*/ 63008 h 1054299"/>
                <a:gd name="connsiteX5" fmla="*/ 3056233 w 3904797"/>
                <a:gd name="connsiteY5" fmla="*/ 913627 h 1054299"/>
                <a:gd name="connsiteX6" fmla="*/ 3034212 w 3904797"/>
                <a:gd name="connsiteY6" fmla="*/ 920312 h 1054299"/>
                <a:gd name="connsiteX7" fmla="*/ 1953732 w 3904797"/>
                <a:gd name="connsiteY7" fmla="*/ 1054299 h 1054299"/>
                <a:gd name="connsiteX8" fmla="*/ 873252 w 3904797"/>
                <a:gd name="connsiteY8" fmla="*/ 920312 h 1054299"/>
                <a:gd name="connsiteX9" fmla="*/ 851230 w 3904797"/>
                <a:gd name="connsiteY9" fmla="*/ 913626 h 1054299"/>
                <a:gd name="connsiteX10" fmla="*/ 2667 w 3904797"/>
                <a:gd name="connsiteY10" fmla="*/ 63009 h 1054299"/>
                <a:gd name="connsiteX11" fmla="*/ 691669 w 3904797"/>
                <a:gd name="connsiteY11" fmla="*/ 63008 h 1054299"/>
                <a:gd name="connsiteX0" fmla="*/ 689002 w 3902130"/>
                <a:gd name="connsiteY0" fmla="*/ 0 h 991291"/>
                <a:gd name="connsiteX1" fmla="*/ 3284564 w 3902130"/>
                <a:gd name="connsiteY1" fmla="*/ 0 h 991291"/>
                <a:gd name="connsiteX2" fmla="*/ 3284564 w 3902130"/>
                <a:gd name="connsiteY2" fmla="*/ 81338 h 991291"/>
                <a:gd name="connsiteX3" fmla="*/ 3301234 w 3902130"/>
                <a:gd name="connsiteY3" fmla="*/ 80236 h 991291"/>
                <a:gd name="connsiteX4" fmla="*/ 3902130 w 3902130"/>
                <a:gd name="connsiteY4" fmla="*/ 0 h 991291"/>
                <a:gd name="connsiteX5" fmla="*/ 3053566 w 3902130"/>
                <a:gd name="connsiteY5" fmla="*/ 850619 h 991291"/>
                <a:gd name="connsiteX6" fmla="*/ 3031545 w 3902130"/>
                <a:gd name="connsiteY6" fmla="*/ 857304 h 991291"/>
                <a:gd name="connsiteX7" fmla="*/ 1951065 w 3902130"/>
                <a:gd name="connsiteY7" fmla="*/ 991291 h 991291"/>
                <a:gd name="connsiteX8" fmla="*/ 870585 w 3902130"/>
                <a:gd name="connsiteY8" fmla="*/ 857304 h 991291"/>
                <a:gd name="connsiteX9" fmla="*/ 848563 w 3902130"/>
                <a:gd name="connsiteY9" fmla="*/ 850618 h 991291"/>
                <a:gd name="connsiteX10" fmla="*/ 0 w 3902130"/>
                <a:gd name="connsiteY10" fmla="*/ 1 h 991291"/>
                <a:gd name="connsiteX11" fmla="*/ 689002 w 3902130"/>
                <a:gd name="connsiteY11" fmla="*/ 0 h 991291"/>
                <a:gd name="connsiteX0" fmla="*/ 689002 w 3902130"/>
                <a:gd name="connsiteY0" fmla="*/ 0 h 991291"/>
                <a:gd name="connsiteX1" fmla="*/ 3284564 w 3902130"/>
                <a:gd name="connsiteY1" fmla="*/ 0 h 991291"/>
                <a:gd name="connsiteX2" fmla="*/ 3301234 w 3902130"/>
                <a:gd name="connsiteY2" fmla="*/ 80236 h 991291"/>
                <a:gd name="connsiteX3" fmla="*/ 3902130 w 3902130"/>
                <a:gd name="connsiteY3" fmla="*/ 0 h 991291"/>
                <a:gd name="connsiteX4" fmla="*/ 3053566 w 3902130"/>
                <a:gd name="connsiteY4" fmla="*/ 850619 h 991291"/>
                <a:gd name="connsiteX5" fmla="*/ 3031545 w 3902130"/>
                <a:gd name="connsiteY5" fmla="*/ 857304 h 991291"/>
                <a:gd name="connsiteX6" fmla="*/ 1951065 w 3902130"/>
                <a:gd name="connsiteY6" fmla="*/ 991291 h 991291"/>
                <a:gd name="connsiteX7" fmla="*/ 870585 w 3902130"/>
                <a:gd name="connsiteY7" fmla="*/ 857304 h 991291"/>
                <a:gd name="connsiteX8" fmla="*/ 848563 w 3902130"/>
                <a:gd name="connsiteY8" fmla="*/ 850618 h 991291"/>
                <a:gd name="connsiteX9" fmla="*/ 0 w 3902130"/>
                <a:gd name="connsiteY9" fmla="*/ 1 h 991291"/>
                <a:gd name="connsiteX10" fmla="*/ 689002 w 3902130"/>
                <a:gd name="connsiteY10" fmla="*/ 0 h 991291"/>
                <a:gd name="connsiteX0" fmla="*/ 689002 w 3902130"/>
                <a:gd name="connsiteY0" fmla="*/ 0 h 991291"/>
                <a:gd name="connsiteX1" fmla="*/ 3284564 w 3902130"/>
                <a:gd name="connsiteY1" fmla="*/ 0 h 991291"/>
                <a:gd name="connsiteX2" fmla="*/ 3902130 w 3902130"/>
                <a:gd name="connsiteY2" fmla="*/ 0 h 991291"/>
                <a:gd name="connsiteX3" fmla="*/ 3053566 w 3902130"/>
                <a:gd name="connsiteY3" fmla="*/ 850619 h 991291"/>
                <a:gd name="connsiteX4" fmla="*/ 3031545 w 3902130"/>
                <a:gd name="connsiteY4" fmla="*/ 857304 h 991291"/>
                <a:gd name="connsiteX5" fmla="*/ 1951065 w 3902130"/>
                <a:gd name="connsiteY5" fmla="*/ 991291 h 991291"/>
                <a:gd name="connsiteX6" fmla="*/ 870585 w 3902130"/>
                <a:gd name="connsiteY6" fmla="*/ 857304 h 991291"/>
                <a:gd name="connsiteX7" fmla="*/ 848563 w 3902130"/>
                <a:gd name="connsiteY7" fmla="*/ 850618 h 991291"/>
                <a:gd name="connsiteX8" fmla="*/ 0 w 3902130"/>
                <a:gd name="connsiteY8" fmla="*/ 1 h 991291"/>
                <a:gd name="connsiteX9" fmla="*/ 689002 w 3902130"/>
                <a:gd name="connsiteY9" fmla="*/ 0 h 991291"/>
                <a:gd name="connsiteX0" fmla="*/ 0 w 3902130"/>
                <a:gd name="connsiteY0" fmla="*/ 1 h 991291"/>
                <a:gd name="connsiteX1" fmla="*/ 3284564 w 3902130"/>
                <a:gd name="connsiteY1" fmla="*/ 0 h 991291"/>
                <a:gd name="connsiteX2" fmla="*/ 3902130 w 3902130"/>
                <a:gd name="connsiteY2" fmla="*/ 0 h 991291"/>
                <a:gd name="connsiteX3" fmla="*/ 3053566 w 3902130"/>
                <a:gd name="connsiteY3" fmla="*/ 850619 h 991291"/>
                <a:gd name="connsiteX4" fmla="*/ 3031545 w 3902130"/>
                <a:gd name="connsiteY4" fmla="*/ 857304 h 991291"/>
                <a:gd name="connsiteX5" fmla="*/ 1951065 w 3902130"/>
                <a:gd name="connsiteY5" fmla="*/ 991291 h 991291"/>
                <a:gd name="connsiteX6" fmla="*/ 870585 w 3902130"/>
                <a:gd name="connsiteY6" fmla="*/ 857304 h 991291"/>
                <a:gd name="connsiteX7" fmla="*/ 848563 w 3902130"/>
                <a:gd name="connsiteY7" fmla="*/ 850618 h 991291"/>
                <a:gd name="connsiteX8" fmla="*/ 0 w 3902130"/>
                <a:gd name="connsiteY8" fmla="*/ 1 h 991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02130" h="991291">
                  <a:moveTo>
                    <a:pt x="0" y="1"/>
                  </a:moveTo>
                  <a:lnTo>
                    <a:pt x="3284564" y="0"/>
                  </a:lnTo>
                  <a:lnTo>
                    <a:pt x="3902130" y="0"/>
                  </a:lnTo>
                  <a:lnTo>
                    <a:pt x="3053566" y="850619"/>
                  </a:lnTo>
                  <a:lnTo>
                    <a:pt x="3031545" y="857304"/>
                  </a:lnTo>
                  <a:cubicBezTo>
                    <a:pt x="2723116" y="941897"/>
                    <a:pt x="2351299" y="991291"/>
                    <a:pt x="1951065" y="991291"/>
                  </a:cubicBezTo>
                  <a:cubicBezTo>
                    <a:pt x="1550831" y="991291"/>
                    <a:pt x="1179014" y="941897"/>
                    <a:pt x="870585" y="857304"/>
                  </a:cubicBezTo>
                  <a:lnTo>
                    <a:pt x="848563" y="8506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1EBAECF-0F52-DE94-31B3-3A21047DF9EB}"/>
                </a:ext>
              </a:extLst>
            </p:cNvPr>
            <p:cNvSpPr/>
            <p:nvPr/>
          </p:nvSpPr>
          <p:spPr>
            <a:xfrm>
              <a:off x="2395436" y="2078707"/>
              <a:ext cx="4353128" cy="1053446"/>
            </a:xfrm>
            <a:custGeom>
              <a:avLst/>
              <a:gdLst>
                <a:gd name="connsiteX0" fmla="*/ 0 w 5804170"/>
                <a:gd name="connsiteY0" fmla="*/ 0 h 1404594"/>
                <a:gd name="connsiteX1" fmla="*/ 66952 w 5804170"/>
                <a:gd name="connsiteY1" fmla="*/ 68814 h 1404594"/>
                <a:gd name="connsiteX2" fmla="*/ 2902086 w 5804170"/>
                <a:gd name="connsiteY2" fmla="*/ 620055 h 1404594"/>
                <a:gd name="connsiteX3" fmla="*/ 5737220 w 5804170"/>
                <a:gd name="connsiteY3" fmla="*/ 68814 h 1404594"/>
                <a:gd name="connsiteX4" fmla="*/ 5804170 w 5804170"/>
                <a:gd name="connsiteY4" fmla="*/ 2 h 1404594"/>
                <a:gd name="connsiteX5" fmla="*/ 5804170 w 5804170"/>
                <a:gd name="connsiteY5" fmla="*/ 142902 h 1404594"/>
                <a:gd name="connsiteX6" fmla="*/ 5772235 w 5804170"/>
                <a:gd name="connsiteY6" fmla="*/ 247449 h 1404594"/>
                <a:gd name="connsiteX7" fmla="*/ 5758514 w 5804170"/>
                <a:gd name="connsiteY7" fmla="*/ 262550 h 1404594"/>
                <a:gd name="connsiteX8" fmla="*/ 5762443 w 5804170"/>
                <a:gd name="connsiteY8" fmla="*/ 262550 h 1404594"/>
                <a:gd name="connsiteX9" fmla="*/ 4853151 w 5804170"/>
                <a:gd name="connsiteY9" fmla="*/ 1174044 h 1404594"/>
                <a:gd name="connsiteX10" fmla="*/ 4691052 w 5804170"/>
                <a:gd name="connsiteY10" fmla="*/ 1215215 h 1404594"/>
                <a:gd name="connsiteX11" fmla="*/ 2902085 w 5804170"/>
                <a:gd name="connsiteY11" fmla="*/ 1404594 h 1404594"/>
                <a:gd name="connsiteX12" fmla="*/ 1113118 w 5804170"/>
                <a:gd name="connsiteY12" fmla="*/ 1215215 h 1404594"/>
                <a:gd name="connsiteX13" fmla="*/ 951021 w 5804170"/>
                <a:gd name="connsiteY13" fmla="*/ 1174045 h 1404594"/>
                <a:gd name="connsiteX14" fmla="*/ 41728 w 5804170"/>
                <a:gd name="connsiteY14" fmla="*/ 262550 h 1404594"/>
                <a:gd name="connsiteX15" fmla="*/ 45656 w 5804170"/>
                <a:gd name="connsiteY15" fmla="*/ 262550 h 1404594"/>
                <a:gd name="connsiteX16" fmla="*/ 31935 w 5804170"/>
                <a:gd name="connsiteY16" fmla="*/ 247449 h 1404594"/>
                <a:gd name="connsiteX17" fmla="*/ 0 w 5804170"/>
                <a:gd name="connsiteY17" fmla="*/ 142902 h 1404594"/>
                <a:gd name="connsiteX18" fmla="*/ 0 w 5804170"/>
                <a:gd name="connsiteY18" fmla="*/ 0 h 1404594"/>
                <a:gd name="connsiteX0" fmla="*/ 0 w 5804170"/>
                <a:gd name="connsiteY0" fmla="*/ 0 h 1404594"/>
                <a:gd name="connsiteX1" fmla="*/ 66952 w 5804170"/>
                <a:gd name="connsiteY1" fmla="*/ 68814 h 1404594"/>
                <a:gd name="connsiteX2" fmla="*/ 2902086 w 5804170"/>
                <a:gd name="connsiteY2" fmla="*/ 620055 h 1404594"/>
                <a:gd name="connsiteX3" fmla="*/ 5737220 w 5804170"/>
                <a:gd name="connsiteY3" fmla="*/ 68814 h 1404594"/>
                <a:gd name="connsiteX4" fmla="*/ 5804170 w 5804170"/>
                <a:gd name="connsiteY4" fmla="*/ 2 h 1404594"/>
                <a:gd name="connsiteX5" fmla="*/ 5804170 w 5804170"/>
                <a:gd name="connsiteY5" fmla="*/ 142902 h 1404594"/>
                <a:gd name="connsiteX6" fmla="*/ 5772235 w 5804170"/>
                <a:gd name="connsiteY6" fmla="*/ 247449 h 1404594"/>
                <a:gd name="connsiteX7" fmla="*/ 5758514 w 5804170"/>
                <a:gd name="connsiteY7" fmla="*/ 262550 h 1404594"/>
                <a:gd name="connsiteX8" fmla="*/ 5762443 w 5804170"/>
                <a:gd name="connsiteY8" fmla="*/ 262550 h 1404594"/>
                <a:gd name="connsiteX9" fmla="*/ 4853151 w 5804170"/>
                <a:gd name="connsiteY9" fmla="*/ 1174044 h 1404594"/>
                <a:gd name="connsiteX10" fmla="*/ 4691052 w 5804170"/>
                <a:gd name="connsiteY10" fmla="*/ 1215215 h 1404594"/>
                <a:gd name="connsiteX11" fmla="*/ 2902085 w 5804170"/>
                <a:gd name="connsiteY11" fmla="*/ 1404594 h 1404594"/>
                <a:gd name="connsiteX12" fmla="*/ 1113118 w 5804170"/>
                <a:gd name="connsiteY12" fmla="*/ 1215215 h 1404594"/>
                <a:gd name="connsiteX13" fmla="*/ 951021 w 5804170"/>
                <a:gd name="connsiteY13" fmla="*/ 1174045 h 1404594"/>
                <a:gd name="connsiteX14" fmla="*/ 41728 w 5804170"/>
                <a:gd name="connsiteY14" fmla="*/ 262550 h 1404594"/>
                <a:gd name="connsiteX15" fmla="*/ 45656 w 5804170"/>
                <a:gd name="connsiteY15" fmla="*/ 262550 h 1404594"/>
                <a:gd name="connsiteX16" fmla="*/ 31935 w 5804170"/>
                <a:gd name="connsiteY16" fmla="*/ 247449 h 1404594"/>
                <a:gd name="connsiteX17" fmla="*/ 0 w 5804170"/>
                <a:gd name="connsiteY17" fmla="*/ 142902 h 1404594"/>
                <a:gd name="connsiteX18" fmla="*/ 0 w 5804170"/>
                <a:gd name="connsiteY18" fmla="*/ 0 h 1404594"/>
                <a:gd name="connsiteX0" fmla="*/ 0 w 5804170"/>
                <a:gd name="connsiteY0" fmla="*/ 0 h 1404594"/>
                <a:gd name="connsiteX1" fmla="*/ 66952 w 5804170"/>
                <a:gd name="connsiteY1" fmla="*/ 68814 h 1404594"/>
                <a:gd name="connsiteX2" fmla="*/ 2908571 w 5804170"/>
                <a:gd name="connsiteY2" fmla="*/ 406047 h 1404594"/>
                <a:gd name="connsiteX3" fmla="*/ 5737220 w 5804170"/>
                <a:gd name="connsiteY3" fmla="*/ 68814 h 1404594"/>
                <a:gd name="connsiteX4" fmla="*/ 5804170 w 5804170"/>
                <a:gd name="connsiteY4" fmla="*/ 2 h 1404594"/>
                <a:gd name="connsiteX5" fmla="*/ 5804170 w 5804170"/>
                <a:gd name="connsiteY5" fmla="*/ 142902 h 1404594"/>
                <a:gd name="connsiteX6" fmla="*/ 5772235 w 5804170"/>
                <a:gd name="connsiteY6" fmla="*/ 247449 h 1404594"/>
                <a:gd name="connsiteX7" fmla="*/ 5758514 w 5804170"/>
                <a:gd name="connsiteY7" fmla="*/ 262550 h 1404594"/>
                <a:gd name="connsiteX8" fmla="*/ 5762443 w 5804170"/>
                <a:gd name="connsiteY8" fmla="*/ 262550 h 1404594"/>
                <a:gd name="connsiteX9" fmla="*/ 4853151 w 5804170"/>
                <a:gd name="connsiteY9" fmla="*/ 1174044 h 1404594"/>
                <a:gd name="connsiteX10" fmla="*/ 4691052 w 5804170"/>
                <a:gd name="connsiteY10" fmla="*/ 1215215 h 1404594"/>
                <a:gd name="connsiteX11" fmla="*/ 2902085 w 5804170"/>
                <a:gd name="connsiteY11" fmla="*/ 1404594 h 1404594"/>
                <a:gd name="connsiteX12" fmla="*/ 1113118 w 5804170"/>
                <a:gd name="connsiteY12" fmla="*/ 1215215 h 1404594"/>
                <a:gd name="connsiteX13" fmla="*/ 951021 w 5804170"/>
                <a:gd name="connsiteY13" fmla="*/ 1174045 h 1404594"/>
                <a:gd name="connsiteX14" fmla="*/ 41728 w 5804170"/>
                <a:gd name="connsiteY14" fmla="*/ 262550 h 1404594"/>
                <a:gd name="connsiteX15" fmla="*/ 45656 w 5804170"/>
                <a:gd name="connsiteY15" fmla="*/ 262550 h 1404594"/>
                <a:gd name="connsiteX16" fmla="*/ 31935 w 5804170"/>
                <a:gd name="connsiteY16" fmla="*/ 247449 h 1404594"/>
                <a:gd name="connsiteX17" fmla="*/ 0 w 5804170"/>
                <a:gd name="connsiteY17" fmla="*/ 142902 h 1404594"/>
                <a:gd name="connsiteX18" fmla="*/ 0 w 5804170"/>
                <a:gd name="connsiteY18" fmla="*/ 0 h 1404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04170" h="1404594">
                  <a:moveTo>
                    <a:pt x="0" y="0"/>
                  </a:moveTo>
                  <a:lnTo>
                    <a:pt x="66952" y="68814"/>
                  </a:lnTo>
                  <a:cubicBezTo>
                    <a:pt x="442811" y="388175"/>
                    <a:pt x="1576469" y="406047"/>
                    <a:pt x="2908571" y="406047"/>
                  </a:cubicBezTo>
                  <a:cubicBezTo>
                    <a:pt x="4240673" y="406047"/>
                    <a:pt x="5361361" y="388175"/>
                    <a:pt x="5737220" y="68814"/>
                  </a:cubicBezTo>
                  <a:lnTo>
                    <a:pt x="5804170" y="2"/>
                  </a:lnTo>
                  <a:lnTo>
                    <a:pt x="5804170" y="142902"/>
                  </a:lnTo>
                  <a:cubicBezTo>
                    <a:pt x="5804170" y="181629"/>
                    <a:pt x="5792397" y="217606"/>
                    <a:pt x="5772235" y="247449"/>
                  </a:cubicBezTo>
                  <a:lnTo>
                    <a:pt x="5758514" y="262550"/>
                  </a:lnTo>
                  <a:lnTo>
                    <a:pt x="5762443" y="262550"/>
                  </a:lnTo>
                  <a:lnTo>
                    <a:pt x="4853151" y="1174044"/>
                  </a:lnTo>
                  <a:lnTo>
                    <a:pt x="4691052" y="1215215"/>
                  </a:lnTo>
                  <a:cubicBezTo>
                    <a:pt x="4159258" y="1335991"/>
                    <a:pt x="3549835" y="1404594"/>
                    <a:pt x="2902085" y="1404594"/>
                  </a:cubicBezTo>
                  <a:cubicBezTo>
                    <a:pt x="2254336" y="1404594"/>
                    <a:pt x="1644912" y="1335991"/>
                    <a:pt x="1113118" y="1215215"/>
                  </a:cubicBezTo>
                  <a:lnTo>
                    <a:pt x="951021" y="1174045"/>
                  </a:lnTo>
                  <a:lnTo>
                    <a:pt x="41728" y="262550"/>
                  </a:lnTo>
                  <a:lnTo>
                    <a:pt x="45656" y="262550"/>
                  </a:lnTo>
                  <a:lnTo>
                    <a:pt x="31935" y="247449"/>
                  </a:lnTo>
                  <a:cubicBezTo>
                    <a:pt x="11773" y="217606"/>
                    <a:pt x="0" y="181629"/>
                    <a:pt x="0" y="14290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5AF09BB-17BA-BD3C-EE91-C45D8B6072E2}"/>
                </a:ext>
              </a:extLst>
            </p:cNvPr>
            <p:cNvSpPr/>
            <p:nvPr/>
          </p:nvSpPr>
          <p:spPr>
            <a:xfrm>
              <a:off x="2395436" y="1876218"/>
              <a:ext cx="4353128" cy="587699"/>
            </a:xfrm>
            <a:custGeom>
              <a:avLst/>
              <a:gdLst>
                <a:gd name="connsiteX0" fmla="*/ 0 w 5804170"/>
                <a:gd name="connsiteY0" fmla="*/ 8 h 783599"/>
                <a:gd name="connsiteX1" fmla="*/ 2902085 w 5804170"/>
                <a:gd name="connsiteY1" fmla="*/ 327506 h 783599"/>
                <a:gd name="connsiteX2" fmla="*/ 5804170 w 5804170"/>
                <a:gd name="connsiteY2" fmla="*/ 8 h 783599"/>
                <a:gd name="connsiteX3" fmla="*/ 5804170 w 5804170"/>
                <a:gd name="connsiteY3" fmla="*/ 190802 h 783599"/>
                <a:gd name="connsiteX4" fmla="*/ 5804170 w 5804170"/>
                <a:gd name="connsiteY4" fmla="*/ 272379 h 783599"/>
                <a:gd name="connsiteX5" fmla="*/ 5804170 w 5804170"/>
                <a:gd name="connsiteY5" fmla="*/ 455586 h 783599"/>
                <a:gd name="connsiteX6" fmla="*/ 5803825 w 5804170"/>
                <a:gd name="connsiteY6" fmla="*/ 455586 h 783599"/>
                <a:gd name="connsiteX7" fmla="*/ 5804170 w 5804170"/>
                <a:gd name="connsiteY7" fmla="*/ 456101 h 783599"/>
                <a:gd name="connsiteX8" fmla="*/ 2902085 w 5804170"/>
                <a:gd name="connsiteY8" fmla="*/ 783599 h 783599"/>
                <a:gd name="connsiteX9" fmla="*/ 0 w 5804170"/>
                <a:gd name="connsiteY9" fmla="*/ 456101 h 783599"/>
                <a:gd name="connsiteX10" fmla="*/ 345 w 5804170"/>
                <a:gd name="connsiteY10" fmla="*/ 455586 h 783599"/>
                <a:gd name="connsiteX11" fmla="*/ 0 w 5804170"/>
                <a:gd name="connsiteY11" fmla="*/ 455586 h 783599"/>
                <a:gd name="connsiteX12" fmla="*/ 0 w 5804170"/>
                <a:gd name="connsiteY12" fmla="*/ 272379 h 783599"/>
                <a:gd name="connsiteX13" fmla="*/ 0 w 5804170"/>
                <a:gd name="connsiteY13" fmla="*/ 190802 h 783599"/>
                <a:gd name="connsiteX14" fmla="*/ 5804163 w 5804170"/>
                <a:gd name="connsiteY14" fmla="*/ 0 h 783599"/>
                <a:gd name="connsiteX15" fmla="*/ 5804170 w 5804170"/>
                <a:gd name="connsiteY15" fmla="*/ 0 h 783599"/>
                <a:gd name="connsiteX16" fmla="*/ 5804170 w 5804170"/>
                <a:gd name="connsiteY16" fmla="*/ 8 h 783599"/>
                <a:gd name="connsiteX17" fmla="*/ 0 w 5804170"/>
                <a:gd name="connsiteY17" fmla="*/ 0 h 783599"/>
                <a:gd name="connsiteX18" fmla="*/ 7 w 5804170"/>
                <a:gd name="connsiteY18" fmla="*/ 0 h 783599"/>
                <a:gd name="connsiteX19" fmla="*/ 0 w 5804170"/>
                <a:gd name="connsiteY19" fmla="*/ 8 h 78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804170" h="783599">
                  <a:moveTo>
                    <a:pt x="0" y="8"/>
                  </a:moveTo>
                  <a:cubicBezTo>
                    <a:pt x="0" y="180880"/>
                    <a:pt x="1299308" y="327506"/>
                    <a:pt x="2902085" y="327506"/>
                  </a:cubicBezTo>
                  <a:cubicBezTo>
                    <a:pt x="4504862" y="327506"/>
                    <a:pt x="5804170" y="180880"/>
                    <a:pt x="5804170" y="8"/>
                  </a:cubicBezTo>
                  <a:lnTo>
                    <a:pt x="5804170" y="190802"/>
                  </a:lnTo>
                  <a:lnTo>
                    <a:pt x="5804170" y="272379"/>
                  </a:lnTo>
                  <a:lnTo>
                    <a:pt x="5804170" y="455586"/>
                  </a:lnTo>
                  <a:lnTo>
                    <a:pt x="5803825" y="455586"/>
                  </a:lnTo>
                  <a:lnTo>
                    <a:pt x="5804170" y="456101"/>
                  </a:lnTo>
                  <a:cubicBezTo>
                    <a:pt x="5804170" y="636973"/>
                    <a:pt x="4504862" y="783599"/>
                    <a:pt x="2902085" y="783599"/>
                  </a:cubicBezTo>
                  <a:cubicBezTo>
                    <a:pt x="1299308" y="783599"/>
                    <a:pt x="0" y="636973"/>
                    <a:pt x="0" y="456101"/>
                  </a:cubicBezTo>
                  <a:lnTo>
                    <a:pt x="345" y="455586"/>
                  </a:lnTo>
                  <a:lnTo>
                    <a:pt x="0" y="455586"/>
                  </a:lnTo>
                  <a:lnTo>
                    <a:pt x="0" y="272379"/>
                  </a:lnTo>
                  <a:lnTo>
                    <a:pt x="0" y="190802"/>
                  </a:lnTo>
                  <a:close/>
                  <a:moveTo>
                    <a:pt x="5804163" y="0"/>
                  </a:moveTo>
                  <a:lnTo>
                    <a:pt x="5804170" y="0"/>
                  </a:lnTo>
                  <a:lnTo>
                    <a:pt x="5804170" y="8"/>
                  </a:lnTo>
                  <a:close/>
                  <a:moveTo>
                    <a:pt x="0" y="0"/>
                  </a:move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6FE4896-052D-E016-964E-2AFD48A6DFBD}"/>
                </a:ext>
              </a:extLst>
            </p:cNvPr>
            <p:cNvSpPr/>
            <p:nvPr/>
          </p:nvSpPr>
          <p:spPr>
            <a:xfrm>
              <a:off x="4773484" y="2328839"/>
              <a:ext cx="1732183" cy="1873653"/>
            </a:xfrm>
            <a:custGeom>
              <a:avLst/>
              <a:gdLst>
                <a:gd name="connsiteX0" fmla="*/ 2309577 w 2309577"/>
                <a:gd name="connsiteY0" fmla="*/ 0 h 2498204"/>
                <a:gd name="connsiteX1" fmla="*/ 26996 w 2309577"/>
                <a:gd name="connsiteY1" fmla="*/ 2488012 h 2498204"/>
                <a:gd name="connsiteX2" fmla="*/ 2728 w 2309577"/>
                <a:gd name="connsiteY2" fmla="*/ 2498204 h 2498204"/>
                <a:gd name="connsiteX3" fmla="*/ 0 w 2309577"/>
                <a:gd name="connsiteY3" fmla="*/ 2495902 h 2498204"/>
                <a:gd name="connsiteX4" fmla="*/ 1858835 w 2309577"/>
                <a:gd name="connsiteY4" fmla="*/ 73869 h 2498204"/>
                <a:gd name="connsiteX5" fmla="*/ 2137809 w 2309577"/>
                <a:gd name="connsiteY5" fmla="*/ 35712 h 2498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09577" h="2498204">
                  <a:moveTo>
                    <a:pt x="2309577" y="0"/>
                  </a:moveTo>
                  <a:lnTo>
                    <a:pt x="26996" y="2488012"/>
                  </a:lnTo>
                  <a:lnTo>
                    <a:pt x="2728" y="2498204"/>
                  </a:lnTo>
                  <a:lnTo>
                    <a:pt x="0" y="2495902"/>
                  </a:lnTo>
                  <a:lnTo>
                    <a:pt x="1858835" y="73869"/>
                  </a:lnTo>
                  <a:lnTo>
                    <a:pt x="2137809" y="35712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8CB08AE-3A65-6D33-0C0F-DDFB1CAC13B8}"/>
                </a:ext>
              </a:extLst>
            </p:cNvPr>
            <p:cNvSpPr/>
            <p:nvPr/>
          </p:nvSpPr>
          <p:spPr>
            <a:xfrm>
              <a:off x="2504831" y="2291490"/>
              <a:ext cx="1789931" cy="1856686"/>
            </a:xfrm>
            <a:custGeom>
              <a:avLst/>
              <a:gdLst>
                <a:gd name="connsiteX0" fmla="*/ 0 w 2386575"/>
                <a:gd name="connsiteY0" fmla="*/ 0 h 2475581"/>
                <a:gd name="connsiteX1" fmla="*/ 82201 w 2386575"/>
                <a:gd name="connsiteY1" fmla="*/ 29883 h 2475581"/>
                <a:gd name="connsiteX2" fmla="*/ 218766 w 2386575"/>
                <a:gd name="connsiteY2" fmla="*/ 58276 h 2475581"/>
                <a:gd name="connsiteX3" fmla="*/ 2386575 w 2386575"/>
                <a:gd name="connsiteY3" fmla="*/ 2475565 h 2475581"/>
                <a:gd name="connsiteX4" fmla="*/ 2386575 w 2386575"/>
                <a:gd name="connsiteY4" fmla="*/ 2475581 h 2475581"/>
                <a:gd name="connsiteX5" fmla="*/ 1537913 w 2386575"/>
                <a:gd name="connsiteY5" fmla="*/ 1624863 h 2475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6575" h="2475581">
                  <a:moveTo>
                    <a:pt x="0" y="0"/>
                  </a:moveTo>
                  <a:lnTo>
                    <a:pt x="82201" y="29883"/>
                  </a:lnTo>
                  <a:lnTo>
                    <a:pt x="218766" y="58276"/>
                  </a:lnTo>
                  <a:lnTo>
                    <a:pt x="2386575" y="2475565"/>
                  </a:lnTo>
                  <a:lnTo>
                    <a:pt x="2386575" y="2475581"/>
                  </a:lnTo>
                  <a:lnTo>
                    <a:pt x="1537913" y="1624863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F36BA10-3B85-EC3B-FFEB-784D126E61E6}"/>
                </a:ext>
              </a:extLst>
            </p:cNvPr>
            <p:cNvSpPr/>
            <p:nvPr/>
          </p:nvSpPr>
          <p:spPr>
            <a:xfrm>
              <a:off x="2504830" y="1949419"/>
              <a:ext cx="164075" cy="385777"/>
            </a:xfrm>
            <a:custGeom>
              <a:avLst/>
              <a:gdLst>
                <a:gd name="connsiteX0" fmla="*/ 0 w 218766"/>
                <a:gd name="connsiteY0" fmla="*/ 0 h 514369"/>
                <a:gd name="connsiteX1" fmla="*/ 82201 w 218766"/>
                <a:gd name="connsiteY1" fmla="*/ 29883 h 514369"/>
                <a:gd name="connsiteX2" fmla="*/ 218766 w 218766"/>
                <a:gd name="connsiteY2" fmla="*/ 58276 h 514369"/>
                <a:gd name="connsiteX3" fmla="*/ 218766 w 218766"/>
                <a:gd name="connsiteY3" fmla="*/ 514369 h 514369"/>
                <a:gd name="connsiteX4" fmla="*/ 82201 w 218766"/>
                <a:gd name="connsiteY4" fmla="*/ 485976 h 514369"/>
                <a:gd name="connsiteX5" fmla="*/ 0 w 218766"/>
                <a:gd name="connsiteY5" fmla="*/ 456093 h 514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766" h="514369">
                  <a:moveTo>
                    <a:pt x="0" y="0"/>
                  </a:moveTo>
                  <a:lnTo>
                    <a:pt x="82201" y="29883"/>
                  </a:lnTo>
                  <a:lnTo>
                    <a:pt x="218766" y="58276"/>
                  </a:lnTo>
                  <a:lnTo>
                    <a:pt x="218766" y="514369"/>
                  </a:lnTo>
                  <a:lnTo>
                    <a:pt x="82201" y="485976"/>
                  </a:lnTo>
                  <a:lnTo>
                    <a:pt x="0" y="456093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375B663-9329-227F-AED0-40B6547BE4E3}"/>
                </a:ext>
              </a:extLst>
            </p:cNvPr>
            <p:cNvSpPr/>
            <p:nvPr/>
          </p:nvSpPr>
          <p:spPr>
            <a:xfrm>
              <a:off x="6167610" y="1986769"/>
              <a:ext cx="338057" cy="397472"/>
            </a:xfrm>
            <a:custGeom>
              <a:avLst/>
              <a:gdLst>
                <a:gd name="connsiteX0" fmla="*/ 450742 w 450742"/>
                <a:gd name="connsiteY0" fmla="*/ 0 h 529962"/>
                <a:gd name="connsiteX1" fmla="*/ 450742 w 450742"/>
                <a:gd name="connsiteY1" fmla="*/ 456093 h 529962"/>
                <a:gd name="connsiteX2" fmla="*/ 278974 w 450742"/>
                <a:gd name="connsiteY2" fmla="*/ 491805 h 529962"/>
                <a:gd name="connsiteX3" fmla="*/ 0 w 450742"/>
                <a:gd name="connsiteY3" fmla="*/ 529962 h 529962"/>
                <a:gd name="connsiteX4" fmla="*/ 0 w 450742"/>
                <a:gd name="connsiteY4" fmla="*/ 73869 h 529962"/>
                <a:gd name="connsiteX5" fmla="*/ 278974 w 450742"/>
                <a:gd name="connsiteY5" fmla="*/ 35712 h 529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0742" h="529962">
                  <a:moveTo>
                    <a:pt x="450742" y="0"/>
                  </a:moveTo>
                  <a:lnTo>
                    <a:pt x="450742" y="456093"/>
                  </a:lnTo>
                  <a:lnTo>
                    <a:pt x="278974" y="491805"/>
                  </a:lnTo>
                  <a:lnTo>
                    <a:pt x="0" y="529962"/>
                  </a:lnTo>
                  <a:lnTo>
                    <a:pt x="0" y="73869"/>
                  </a:lnTo>
                  <a:lnTo>
                    <a:pt x="278974" y="35712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F89175A-2A4A-9497-4D43-7C4F756141EC}"/>
                </a:ext>
              </a:extLst>
            </p:cNvPr>
            <p:cNvSpPr/>
            <p:nvPr/>
          </p:nvSpPr>
          <p:spPr>
            <a:xfrm>
              <a:off x="2543175" y="1652487"/>
              <a:ext cx="4057650" cy="418289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E201E84-F29B-A397-E417-6737F76E32DC}"/>
                </a:ext>
              </a:extLst>
            </p:cNvPr>
            <p:cNvSpPr/>
            <p:nvPr/>
          </p:nvSpPr>
          <p:spPr>
            <a:xfrm>
              <a:off x="3287908" y="1932033"/>
              <a:ext cx="2568188" cy="138743"/>
            </a:xfrm>
            <a:custGeom>
              <a:avLst/>
              <a:gdLst>
                <a:gd name="connsiteX0" fmla="*/ 1712125 w 3424251"/>
                <a:gd name="connsiteY0" fmla="*/ 0 h 184990"/>
                <a:gd name="connsiteX1" fmla="*/ 3083834 w 3424251"/>
                <a:gd name="connsiteY1" fmla="*/ 66935 h 184990"/>
                <a:gd name="connsiteX2" fmla="*/ 3424251 w 3424251"/>
                <a:gd name="connsiteY2" fmla="*/ 120382 h 184990"/>
                <a:gd name="connsiteX3" fmla="*/ 3224572 w 3424251"/>
                <a:gd name="connsiteY3" fmla="*/ 137365 h 184990"/>
                <a:gd name="connsiteX4" fmla="*/ 1712125 w 3424251"/>
                <a:gd name="connsiteY4" fmla="*/ 184990 h 184990"/>
                <a:gd name="connsiteX5" fmla="*/ 199678 w 3424251"/>
                <a:gd name="connsiteY5" fmla="*/ 137365 h 184990"/>
                <a:gd name="connsiteX6" fmla="*/ 0 w 3424251"/>
                <a:gd name="connsiteY6" fmla="*/ 120382 h 184990"/>
                <a:gd name="connsiteX7" fmla="*/ 340417 w 3424251"/>
                <a:gd name="connsiteY7" fmla="*/ 66935 h 184990"/>
                <a:gd name="connsiteX8" fmla="*/ 1712125 w 3424251"/>
                <a:gd name="connsiteY8" fmla="*/ 0 h 184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4251" h="184990">
                  <a:moveTo>
                    <a:pt x="1712125" y="0"/>
                  </a:moveTo>
                  <a:cubicBezTo>
                    <a:pt x="2233179" y="0"/>
                    <a:pt x="2711071" y="25119"/>
                    <a:pt x="3083834" y="66935"/>
                  </a:cubicBezTo>
                  <a:lnTo>
                    <a:pt x="3424251" y="120382"/>
                  </a:lnTo>
                  <a:lnTo>
                    <a:pt x="3224572" y="137365"/>
                  </a:lnTo>
                  <a:cubicBezTo>
                    <a:pt x="2792835" y="167433"/>
                    <a:pt x="2272370" y="184990"/>
                    <a:pt x="1712125" y="184990"/>
                  </a:cubicBezTo>
                  <a:cubicBezTo>
                    <a:pt x="1151881" y="184990"/>
                    <a:pt x="631415" y="167433"/>
                    <a:pt x="199678" y="137365"/>
                  </a:cubicBezTo>
                  <a:lnTo>
                    <a:pt x="0" y="120382"/>
                  </a:lnTo>
                  <a:lnTo>
                    <a:pt x="340417" y="66935"/>
                  </a:lnTo>
                  <a:cubicBezTo>
                    <a:pt x="713180" y="25119"/>
                    <a:pt x="1191072" y="0"/>
                    <a:pt x="1712125" y="0"/>
                  </a:cubicBezTo>
                  <a:close/>
                </a:path>
              </a:pathLst>
            </a:custGeom>
            <a:solidFill>
              <a:schemeClr val="bg2">
                <a:lumMod val="9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504D3F1-AF02-A36D-FA3B-A8DF40C53B55}"/>
                </a:ext>
              </a:extLst>
            </p:cNvPr>
            <p:cNvSpPr/>
            <p:nvPr/>
          </p:nvSpPr>
          <p:spPr>
            <a:xfrm>
              <a:off x="4586549" y="2102594"/>
              <a:ext cx="831271" cy="361157"/>
            </a:xfrm>
            <a:custGeom>
              <a:avLst/>
              <a:gdLst>
                <a:gd name="connsiteX0" fmla="*/ 1108361 w 1108361"/>
                <a:gd name="connsiteY0" fmla="*/ 0 h 481543"/>
                <a:gd name="connsiteX1" fmla="*/ 1108361 w 1108361"/>
                <a:gd name="connsiteY1" fmla="*/ 456093 h 481543"/>
                <a:gd name="connsiteX2" fmla="*/ 565474 w 1108361"/>
                <a:gd name="connsiteY2" fmla="*/ 475111 h 481543"/>
                <a:gd name="connsiteX3" fmla="*/ 0 w 1108361"/>
                <a:gd name="connsiteY3" fmla="*/ 481543 h 481543"/>
                <a:gd name="connsiteX4" fmla="*/ 0 w 1108361"/>
                <a:gd name="connsiteY4" fmla="*/ 25450 h 481543"/>
                <a:gd name="connsiteX5" fmla="*/ 565474 w 1108361"/>
                <a:gd name="connsiteY5" fmla="*/ 19017 h 48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8361" h="481543">
                  <a:moveTo>
                    <a:pt x="1108361" y="0"/>
                  </a:moveTo>
                  <a:lnTo>
                    <a:pt x="1108361" y="456093"/>
                  </a:lnTo>
                  <a:lnTo>
                    <a:pt x="565474" y="475111"/>
                  </a:lnTo>
                  <a:lnTo>
                    <a:pt x="0" y="481543"/>
                  </a:lnTo>
                  <a:lnTo>
                    <a:pt x="0" y="25450"/>
                  </a:lnTo>
                  <a:lnTo>
                    <a:pt x="565474" y="19017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63668AE-4983-DBFF-EFDC-5E110B792E26}"/>
                </a:ext>
              </a:extLst>
            </p:cNvPr>
            <p:cNvSpPr/>
            <p:nvPr/>
          </p:nvSpPr>
          <p:spPr>
            <a:xfrm>
              <a:off x="4294762" y="4101025"/>
              <a:ext cx="554477" cy="128445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FCDE5DF-4A11-50CE-EA69-45D1F749755E}"/>
                </a:ext>
              </a:extLst>
            </p:cNvPr>
            <p:cNvSpPr/>
            <p:nvPr/>
          </p:nvSpPr>
          <p:spPr>
            <a:xfrm>
              <a:off x="4294762" y="4147821"/>
              <a:ext cx="554477" cy="1330069"/>
            </a:xfrm>
            <a:custGeom>
              <a:avLst/>
              <a:gdLst>
                <a:gd name="connsiteX0" fmla="*/ 0 w 739302"/>
                <a:gd name="connsiteY0" fmla="*/ 0 h 1773425"/>
                <a:gd name="connsiteX1" fmla="*/ 3921 w 739302"/>
                <a:gd name="connsiteY1" fmla="*/ 0 h 1773425"/>
                <a:gd name="connsiteX2" fmla="*/ 7510 w 739302"/>
                <a:gd name="connsiteY2" fmla="*/ 12336 h 1773425"/>
                <a:gd name="connsiteX3" fmla="*/ 369651 w 739302"/>
                <a:gd name="connsiteY3" fmla="*/ 114605 h 1773425"/>
                <a:gd name="connsiteX4" fmla="*/ 731792 w 739302"/>
                <a:gd name="connsiteY4" fmla="*/ 12336 h 1773425"/>
                <a:gd name="connsiteX5" fmla="*/ 735381 w 739302"/>
                <a:gd name="connsiteY5" fmla="*/ 0 h 1773425"/>
                <a:gd name="connsiteX6" fmla="*/ 739302 w 739302"/>
                <a:gd name="connsiteY6" fmla="*/ 0 h 1773425"/>
                <a:gd name="connsiteX7" fmla="*/ 739302 w 739302"/>
                <a:gd name="connsiteY7" fmla="*/ 1645343 h 1773425"/>
                <a:gd name="connsiteX8" fmla="*/ 739302 w 739302"/>
                <a:gd name="connsiteY8" fmla="*/ 1650207 h 1773425"/>
                <a:gd name="connsiteX9" fmla="*/ 737887 w 739302"/>
                <a:gd name="connsiteY9" fmla="*/ 1650207 h 1773425"/>
                <a:gd name="connsiteX10" fmla="*/ 731792 w 739302"/>
                <a:gd name="connsiteY10" fmla="*/ 1671156 h 1773425"/>
                <a:gd name="connsiteX11" fmla="*/ 369651 w 739302"/>
                <a:gd name="connsiteY11" fmla="*/ 1773425 h 1773425"/>
                <a:gd name="connsiteX12" fmla="*/ 7510 w 739302"/>
                <a:gd name="connsiteY12" fmla="*/ 1671156 h 1773425"/>
                <a:gd name="connsiteX13" fmla="*/ 1415 w 739302"/>
                <a:gd name="connsiteY13" fmla="*/ 1650207 h 1773425"/>
                <a:gd name="connsiteX14" fmla="*/ 0 w 739302"/>
                <a:gd name="connsiteY14" fmla="*/ 1650207 h 1773425"/>
                <a:gd name="connsiteX15" fmla="*/ 0 w 739302"/>
                <a:gd name="connsiteY15" fmla="*/ 1645343 h 177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39302" h="1773425">
                  <a:moveTo>
                    <a:pt x="0" y="0"/>
                  </a:moveTo>
                  <a:lnTo>
                    <a:pt x="3921" y="0"/>
                  </a:lnTo>
                  <a:lnTo>
                    <a:pt x="7510" y="12336"/>
                  </a:lnTo>
                  <a:cubicBezTo>
                    <a:pt x="41979" y="70701"/>
                    <a:pt x="191017" y="114605"/>
                    <a:pt x="369651" y="114605"/>
                  </a:cubicBezTo>
                  <a:cubicBezTo>
                    <a:pt x="548285" y="114605"/>
                    <a:pt x="697324" y="70701"/>
                    <a:pt x="731792" y="12336"/>
                  </a:cubicBezTo>
                  <a:lnTo>
                    <a:pt x="735381" y="0"/>
                  </a:lnTo>
                  <a:lnTo>
                    <a:pt x="739302" y="0"/>
                  </a:lnTo>
                  <a:lnTo>
                    <a:pt x="739302" y="1645343"/>
                  </a:lnTo>
                  <a:lnTo>
                    <a:pt x="739302" y="1650207"/>
                  </a:lnTo>
                  <a:lnTo>
                    <a:pt x="737887" y="1650207"/>
                  </a:lnTo>
                  <a:lnTo>
                    <a:pt x="731792" y="1671156"/>
                  </a:lnTo>
                  <a:cubicBezTo>
                    <a:pt x="697324" y="1729521"/>
                    <a:pt x="548285" y="1773425"/>
                    <a:pt x="369651" y="1773425"/>
                  </a:cubicBezTo>
                  <a:cubicBezTo>
                    <a:pt x="191017" y="1773425"/>
                    <a:pt x="41979" y="1729521"/>
                    <a:pt x="7510" y="1671156"/>
                  </a:cubicBezTo>
                  <a:lnTo>
                    <a:pt x="1415" y="1650207"/>
                  </a:lnTo>
                  <a:lnTo>
                    <a:pt x="0" y="1650207"/>
                  </a:lnTo>
                  <a:lnTo>
                    <a:pt x="0" y="1645343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8AFB9AE-45C7-D049-7294-04F188FFA86A}"/>
                </a:ext>
              </a:extLst>
            </p:cNvPr>
            <p:cNvSpPr/>
            <p:nvPr/>
          </p:nvSpPr>
          <p:spPr>
            <a:xfrm>
              <a:off x="4294762" y="4147821"/>
              <a:ext cx="41466" cy="1284451"/>
            </a:xfrm>
            <a:custGeom>
              <a:avLst/>
              <a:gdLst>
                <a:gd name="connsiteX0" fmla="*/ 0 w 55288"/>
                <a:gd name="connsiteY0" fmla="*/ 0 h 1712601"/>
                <a:gd name="connsiteX1" fmla="*/ 3921 w 55288"/>
                <a:gd name="connsiteY1" fmla="*/ 0 h 1712601"/>
                <a:gd name="connsiteX2" fmla="*/ 7510 w 55288"/>
                <a:gd name="connsiteY2" fmla="*/ 12337 h 1712601"/>
                <a:gd name="connsiteX3" fmla="*/ 29049 w 55288"/>
                <a:gd name="connsiteY3" fmla="*/ 36379 h 1712601"/>
                <a:gd name="connsiteX4" fmla="*/ 55288 w 55288"/>
                <a:gd name="connsiteY4" fmla="*/ 53129 h 1712601"/>
                <a:gd name="connsiteX5" fmla="*/ 55288 w 55288"/>
                <a:gd name="connsiteY5" fmla="*/ 1712601 h 1712601"/>
                <a:gd name="connsiteX6" fmla="*/ 53516 w 55288"/>
                <a:gd name="connsiteY6" fmla="*/ 1711759 h 1712601"/>
                <a:gd name="connsiteX7" fmla="*/ 7510 w 55288"/>
                <a:gd name="connsiteY7" fmla="*/ 1671156 h 1712601"/>
                <a:gd name="connsiteX8" fmla="*/ 1415 w 55288"/>
                <a:gd name="connsiteY8" fmla="*/ 1650207 h 1712601"/>
                <a:gd name="connsiteX9" fmla="*/ 0 w 55288"/>
                <a:gd name="connsiteY9" fmla="*/ 1650207 h 1712601"/>
                <a:gd name="connsiteX10" fmla="*/ 0 w 55288"/>
                <a:gd name="connsiteY10" fmla="*/ 1645343 h 1712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288" h="1712601">
                  <a:moveTo>
                    <a:pt x="0" y="0"/>
                  </a:moveTo>
                  <a:lnTo>
                    <a:pt x="3921" y="0"/>
                  </a:lnTo>
                  <a:lnTo>
                    <a:pt x="7510" y="12337"/>
                  </a:lnTo>
                  <a:cubicBezTo>
                    <a:pt x="12435" y="20675"/>
                    <a:pt x="19697" y="28717"/>
                    <a:pt x="29049" y="36379"/>
                  </a:cubicBezTo>
                  <a:lnTo>
                    <a:pt x="55288" y="53129"/>
                  </a:lnTo>
                  <a:lnTo>
                    <a:pt x="55288" y="1712601"/>
                  </a:lnTo>
                  <a:lnTo>
                    <a:pt x="53516" y="1711759"/>
                  </a:lnTo>
                  <a:cubicBezTo>
                    <a:pt x="31905" y="1699435"/>
                    <a:pt x="16128" y="1685748"/>
                    <a:pt x="7510" y="1671156"/>
                  </a:cubicBezTo>
                  <a:lnTo>
                    <a:pt x="1415" y="1650207"/>
                  </a:lnTo>
                  <a:lnTo>
                    <a:pt x="0" y="1650207"/>
                  </a:lnTo>
                  <a:lnTo>
                    <a:pt x="0" y="1645343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A1DDF3F-8D31-07D3-A644-85FFD9CFD908}"/>
                </a:ext>
              </a:extLst>
            </p:cNvPr>
            <p:cNvSpPr/>
            <p:nvPr/>
          </p:nvSpPr>
          <p:spPr>
            <a:xfrm>
              <a:off x="4773484" y="4187666"/>
              <a:ext cx="34289" cy="1259784"/>
            </a:xfrm>
            <a:custGeom>
              <a:avLst/>
              <a:gdLst>
                <a:gd name="connsiteX0" fmla="*/ 45719 w 45719"/>
                <a:gd name="connsiteY0" fmla="*/ 0 h 1679712"/>
                <a:gd name="connsiteX1" fmla="*/ 45719 w 45719"/>
                <a:gd name="connsiteY1" fmla="*/ 1659472 h 1679712"/>
                <a:gd name="connsiteX2" fmla="*/ 10866 w 45719"/>
                <a:gd name="connsiteY2" fmla="*/ 1676036 h 1679712"/>
                <a:gd name="connsiteX3" fmla="*/ 0 w 45719"/>
                <a:gd name="connsiteY3" fmla="*/ 1679712 h 1679712"/>
                <a:gd name="connsiteX4" fmla="*/ 0 w 45719"/>
                <a:gd name="connsiteY4" fmla="*/ 20913 h 1679712"/>
                <a:gd name="connsiteX5" fmla="*/ 37876 w 45719"/>
                <a:gd name="connsiteY5" fmla="*/ 5007 h 167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19" h="1679712">
                  <a:moveTo>
                    <a:pt x="45719" y="0"/>
                  </a:moveTo>
                  <a:lnTo>
                    <a:pt x="45719" y="1659472"/>
                  </a:lnTo>
                  <a:lnTo>
                    <a:pt x="10866" y="1676036"/>
                  </a:lnTo>
                  <a:lnTo>
                    <a:pt x="0" y="1679712"/>
                  </a:lnTo>
                  <a:lnTo>
                    <a:pt x="0" y="20913"/>
                  </a:lnTo>
                  <a:lnTo>
                    <a:pt x="37876" y="5007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EAEFE64-E53F-9562-3690-4E70A8585AA6}"/>
                </a:ext>
              </a:extLst>
            </p:cNvPr>
            <p:cNvSpPr/>
            <p:nvPr/>
          </p:nvSpPr>
          <p:spPr>
            <a:xfrm>
              <a:off x="4457700" y="4222875"/>
              <a:ext cx="240030" cy="1255015"/>
            </a:xfrm>
            <a:custGeom>
              <a:avLst/>
              <a:gdLst>
                <a:gd name="connsiteX0" fmla="*/ 320040 w 320040"/>
                <a:gd name="connsiteY0" fmla="*/ 0 h 1673353"/>
                <a:gd name="connsiteX1" fmla="*/ 320040 w 320040"/>
                <a:gd name="connsiteY1" fmla="*/ 1657522 h 1673353"/>
                <a:gd name="connsiteX2" fmla="*/ 279499 w 320040"/>
                <a:gd name="connsiteY2" fmla="*/ 1665581 h 1673353"/>
                <a:gd name="connsiteX3" fmla="*/ 152400 w 320040"/>
                <a:gd name="connsiteY3" fmla="*/ 1673353 h 1673353"/>
                <a:gd name="connsiteX4" fmla="*/ 25302 w 320040"/>
                <a:gd name="connsiteY4" fmla="*/ 1665581 h 1673353"/>
                <a:gd name="connsiteX5" fmla="*/ 0 w 320040"/>
                <a:gd name="connsiteY5" fmla="*/ 1660552 h 1673353"/>
                <a:gd name="connsiteX6" fmla="*/ 0 w 320040"/>
                <a:gd name="connsiteY6" fmla="*/ 2867 h 1673353"/>
                <a:gd name="connsiteX7" fmla="*/ 8515 w 320040"/>
                <a:gd name="connsiteY7" fmla="*/ 4468 h 1673353"/>
                <a:gd name="connsiteX8" fmla="*/ 152400 w 320040"/>
                <a:gd name="connsiteY8" fmla="*/ 14533 h 1673353"/>
                <a:gd name="connsiteX9" fmla="*/ 296285 w 320040"/>
                <a:gd name="connsiteY9" fmla="*/ 4468 h 1673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0040" h="1673353">
                  <a:moveTo>
                    <a:pt x="320040" y="0"/>
                  </a:moveTo>
                  <a:lnTo>
                    <a:pt x="320040" y="1657522"/>
                  </a:lnTo>
                  <a:lnTo>
                    <a:pt x="279499" y="1665581"/>
                  </a:lnTo>
                  <a:cubicBezTo>
                    <a:pt x="239868" y="1670609"/>
                    <a:pt x="197059" y="1673353"/>
                    <a:pt x="152400" y="1673353"/>
                  </a:cubicBezTo>
                  <a:cubicBezTo>
                    <a:pt x="107742" y="1673353"/>
                    <a:pt x="64933" y="1670609"/>
                    <a:pt x="25302" y="1665581"/>
                  </a:cubicBezTo>
                  <a:lnTo>
                    <a:pt x="0" y="1660552"/>
                  </a:lnTo>
                  <a:lnTo>
                    <a:pt x="0" y="2867"/>
                  </a:lnTo>
                  <a:lnTo>
                    <a:pt x="8515" y="4468"/>
                  </a:lnTo>
                  <a:cubicBezTo>
                    <a:pt x="52740" y="10949"/>
                    <a:pt x="101362" y="14533"/>
                    <a:pt x="152400" y="14533"/>
                  </a:cubicBezTo>
                  <a:cubicBezTo>
                    <a:pt x="203438" y="14533"/>
                    <a:pt x="252061" y="10949"/>
                    <a:pt x="296285" y="4468"/>
                  </a:cubicBez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A5DF35A-8B23-95C4-3F36-A8A1961B785E}"/>
                </a:ext>
              </a:extLst>
            </p:cNvPr>
            <p:cNvSpPr/>
            <p:nvPr/>
          </p:nvSpPr>
          <p:spPr>
            <a:xfrm>
              <a:off x="4457701" y="2444664"/>
              <a:ext cx="960119" cy="1789111"/>
            </a:xfrm>
            <a:custGeom>
              <a:avLst/>
              <a:gdLst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0 h 2841575"/>
                <a:gd name="connsiteX13" fmla="*/ 1280159 w 1280159"/>
                <a:gd name="connsiteY13" fmla="*/ 1 h 2841575"/>
                <a:gd name="connsiteX14" fmla="*/ 737272 w 1280159"/>
                <a:gd name="connsiteY14" fmla="*/ 19018 h 2841575"/>
                <a:gd name="connsiteX15" fmla="*/ 171798 w 1280159"/>
                <a:gd name="connsiteY15" fmla="*/ 25451 h 2841575"/>
                <a:gd name="connsiteX16" fmla="*/ 171798 w 1280159"/>
                <a:gd name="connsiteY16" fmla="*/ 25450 h 2841575"/>
                <a:gd name="connsiteX17" fmla="*/ 737272 w 1280159"/>
                <a:gd name="connsiteY17" fmla="*/ 19017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171798 w 1280159"/>
                <a:gd name="connsiteY16" fmla="*/ 25451 h 2841575"/>
                <a:gd name="connsiteX17" fmla="*/ 737272 w 1280159"/>
                <a:gd name="connsiteY17" fmla="*/ 19017 h 2841575"/>
                <a:gd name="connsiteX18" fmla="*/ 1280159 w 1280159"/>
                <a:gd name="connsiteY18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737272 w 1280159"/>
                <a:gd name="connsiteY16" fmla="*/ 19017 h 2841575"/>
                <a:gd name="connsiteX17" fmla="*/ 1280159 w 1280159"/>
                <a:gd name="connsiteY17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1280159 w 1280159"/>
                <a:gd name="connsiteY16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1280159 w 1280159"/>
                <a:gd name="connsiteY15" fmla="*/ 0 h 2841575"/>
                <a:gd name="connsiteX0" fmla="*/ 1280159 w 1280159"/>
                <a:gd name="connsiteY0" fmla="*/ 0 h 2385481"/>
                <a:gd name="connsiteX1" fmla="*/ 320040 w 1280159"/>
                <a:gd name="connsiteY1" fmla="*/ 2382944 h 2385481"/>
                <a:gd name="connsiteX2" fmla="*/ 320040 w 1280159"/>
                <a:gd name="connsiteY2" fmla="*/ 2370948 h 2385481"/>
                <a:gd name="connsiteX3" fmla="*/ 296285 w 1280159"/>
                <a:gd name="connsiteY3" fmla="*/ 2375416 h 2385481"/>
                <a:gd name="connsiteX4" fmla="*/ 152400 w 1280159"/>
                <a:gd name="connsiteY4" fmla="*/ 2385481 h 2385481"/>
                <a:gd name="connsiteX5" fmla="*/ 8515 w 1280159"/>
                <a:gd name="connsiteY5" fmla="*/ 2375416 h 2385481"/>
                <a:gd name="connsiteX6" fmla="*/ 0 w 1280159"/>
                <a:gd name="connsiteY6" fmla="*/ 2373815 h 2385481"/>
                <a:gd name="connsiteX7" fmla="*/ 0 w 1280159"/>
                <a:gd name="connsiteY7" fmla="*/ 2373814 h 2385481"/>
                <a:gd name="connsiteX8" fmla="*/ 8515 w 1280159"/>
                <a:gd name="connsiteY8" fmla="*/ 2375415 h 2385481"/>
                <a:gd name="connsiteX9" fmla="*/ 171798 w 1280159"/>
                <a:gd name="connsiteY9" fmla="*/ 25449 h 2385481"/>
                <a:gd name="connsiteX10" fmla="*/ 171798 w 1280159"/>
                <a:gd name="connsiteY10" fmla="*/ 25450 h 2385481"/>
                <a:gd name="connsiteX11" fmla="*/ 737272 w 1280159"/>
                <a:gd name="connsiteY11" fmla="*/ 19018 h 2385481"/>
                <a:gd name="connsiteX12" fmla="*/ 1280159 w 1280159"/>
                <a:gd name="connsiteY12" fmla="*/ 0 h 238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80159" h="2385481">
                  <a:moveTo>
                    <a:pt x="1280159" y="0"/>
                  </a:moveTo>
                  <a:lnTo>
                    <a:pt x="320040" y="2382944"/>
                  </a:lnTo>
                  <a:lnTo>
                    <a:pt x="320040" y="2370948"/>
                  </a:lnTo>
                  <a:lnTo>
                    <a:pt x="296285" y="2375416"/>
                  </a:lnTo>
                  <a:cubicBezTo>
                    <a:pt x="252061" y="2381897"/>
                    <a:pt x="203438" y="2385481"/>
                    <a:pt x="152400" y="2385481"/>
                  </a:cubicBezTo>
                  <a:cubicBezTo>
                    <a:pt x="101362" y="2385481"/>
                    <a:pt x="52740" y="2381897"/>
                    <a:pt x="8515" y="2375416"/>
                  </a:cubicBezTo>
                  <a:lnTo>
                    <a:pt x="0" y="2373815"/>
                  </a:lnTo>
                  <a:lnTo>
                    <a:pt x="0" y="2373814"/>
                  </a:lnTo>
                  <a:lnTo>
                    <a:pt x="8515" y="2375415"/>
                  </a:lnTo>
                  <a:lnTo>
                    <a:pt x="171798" y="25449"/>
                  </a:lnTo>
                  <a:lnTo>
                    <a:pt x="171798" y="25450"/>
                  </a:lnTo>
                  <a:lnTo>
                    <a:pt x="737272" y="19018"/>
                  </a:lnTo>
                  <a:lnTo>
                    <a:pt x="1280159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20" name="Graphic 19" descr="Users">
            <a:extLst>
              <a:ext uri="{FF2B5EF4-FFF2-40B4-BE49-F238E27FC236}">
                <a16:creationId xmlns:a16="http://schemas.microsoft.com/office/drawing/2014/main" id="{BC6790FF-D4CD-6D0C-8CE9-B0333DA17A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12637" y="3163158"/>
            <a:ext cx="427907" cy="427907"/>
          </a:xfrm>
          <a:prstGeom prst="rect">
            <a:avLst/>
          </a:prstGeom>
        </p:spPr>
      </p:pic>
      <p:pic>
        <p:nvPicPr>
          <p:cNvPr id="21" name="Graphic 20" descr="Lightbulb">
            <a:extLst>
              <a:ext uri="{FF2B5EF4-FFF2-40B4-BE49-F238E27FC236}">
                <a16:creationId xmlns:a16="http://schemas.microsoft.com/office/drawing/2014/main" id="{780E3DB7-27BF-BE33-2DFD-5BDD3A57A4C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56003" y="3749582"/>
            <a:ext cx="337604" cy="337604"/>
          </a:xfrm>
          <a:prstGeom prst="rect">
            <a:avLst/>
          </a:prstGeom>
        </p:spPr>
      </p:pic>
      <p:pic>
        <p:nvPicPr>
          <p:cNvPr id="22" name="Graphic 21" descr="Rocket">
            <a:extLst>
              <a:ext uri="{FF2B5EF4-FFF2-40B4-BE49-F238E27FC236}">
                <a16:creationId xmlns:a16="http://schemas.microsoft.com/office/drawing/2014/main" id="{E19DA4FB-6369-71F2-F8CD-D67B2D11057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69853" y="2486313"/>
            <a:ext cx="518327" cy="51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084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291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3-Step Conversion Funnel – Slide Template</vt:lpstr>
      <vt:lpstr>3-Step Conversion Funnel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3-Step Conversion Funnel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2023-01-05T03:51:28Z</dcterms:modified>
  <cp:category>Charts &amp; Diagrams</cp:category>
</cp:coreProperties>
</file>