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3666" y="19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85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Conversion Funnel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0B1E8E3-D418-57D3-D791-6E120E87B500}"/>
              </a:ext>
            </a:extLst>
          </p:cNvPr>
          <p:cNvGrpSpPr/>
          <p:nvPr/>
        </p:nvGrpSpPr>
        <p:grpSpPr>
          <a:xfrm>
            <a:off x="8674686" y="2598308"/>
            <a:ext cx="2926080" cy="1290153"/>
            <a:chOff x="332936" y="2627766"/>
            <a:chExt cx="2926080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D359CD8-64CD-6210-5153-AE17879F36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107F845-2301-406A-1C57-CE45516BE4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0977992-618D-ADFD-AEBF-27BD09C00F10}"/>
              </a:ext>
            </a:extLst>
          </p:cNvPr>
          <p:cNvGrpSpPr/>
          <p:nvPr/>
        </p:nvGrpSpPr>
        <p:grpSpPr>
          <a:xfrm>
            <a:off x="1567057" y="3551800"/>
            <a:ext cx="2926080" cy="1290153"/>
            <a:chOff x="332936" y="4652338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FF6855-ADB3-99D2-0BA4-75527A4D92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BC7E4A0-C838-1BC0-8B21-BCB6DC71502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5482248-950D-C72C-650C-DB4CAF4707BF}"/>
              </a:ext>
            </a:extLst>
          </p:cNvPr>
          <p:cNvGrpSpPr/>
          <p:nvPr/>
        </p:nvGrpSpPr>
        <p:grpSpPr>
          <a:xfrm>
            <a:off x="338440" y="2137119"/>
            <a:ext cx="2926080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49F40A-66C6-CE64-B813-65D23513955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2828DBA-175C-526B-3095-9D10FC3522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CE78BFF-C51D-8DB4-8F9C-38056FFF3F2D}"/>
              </a:ext>
            </a:extLst>
          </p:cNvPr>
          <p:cNvGrpSpPr/>
          <p:nvPr/>
        </p:nvGrpSpPr>
        <p:grpSpPr>
          <a:xfrm>
            <a:off x="3193915" y="1060316"/>
            <a:ext cx="5804170" cy="5100537"/>
            <a:chOff x="3193915" y="1060316"/>
            <a:chExt cx="5804170" cy="5100537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A6B5CE3-6FFC-1C44-DA4A-CB3BA5891307}"/>
                </a:ext>
              </a:extLst>
            </p:cNvPr>
            <p:cNvSpPr/>
            <p:nvPr/>
          </p:nvSpPr>
          <p:spPr>
            <a:xfrm>
              <a:off x="3390900" y="1060316"/>
              <a:ext cx="5410200" cy="55771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094F524-B137-3554-68E0-D36002817AB6}"/>
                </a:ext>
              </a:extLst>
            </p:cNvPr>
            <p:cNvSpPr/>
            <p:nvPr/>
          </p:nvSpPr>
          <p:spPr>
            <a:xfrm>
              <a:off x="4383876" y="1433044"/>
              <a:ext cx="3424251" cy="184990"/>
            </a:xfrm>
            <a:custGeom>
              <a:avLst/>
              <a:gdLst>
                <a:gd name="connsiteX0" fmla="*/ 1712125 w 3424251"/>
                <a:gd name="connsiteY0" fmla="*/ 0 h 184990"/>
                <a:gd name="connsiteX1" fmla="*/ 3083834 w 3424251"/>
                <a:gd name="connsiteY1" fmla="*/ 66935 h 184990"/>
                <a:gd name="connsiteX2" fmla="*/ 3424251 w 3424251"/>
                <a:gd name="connsiteY2" fmla="*/ 120382 h 184990"/>
                <a:gd name="connsiteX3" fmla="*/ 3224572 w 3424251"/>
                <a:gd name="connsiteY3" fmla="*/ 137365 h 184990"/>
                <a:gd name="connsiteX4" fmla="*/ 1712125 w 3424251"/>
                <a:gd name="connsiteY4" fmla="*/ 184990 h 184990"/>
                <a:gd name="connsiteX5" fmla="*/ 199678 w 3424251"/>
                <a:gd name="connsiteY5" fmla="*/ 137365 h 184990"/>
                <a:gd name="connsiteX6" fmla="*/ 0 w 3424251"/>
                <a:gd name="connsiteY6" fmla="*/ 120382 h 184990"/>
                <a:gd name="connsiteX7" fmla="*/ 340417 w 3424251"/>
                <a:gd name="connsiteY7" fmla="*/ 66935 h 184990"/>
                <a:gd name="connsiteX8" fmla="*/ 1712125 w 3424251"/>
                <a:gd name="connsiteY8" fmla="*/ 0 h 1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4251" h="184990">
                  <a:moveTo>
                    <a:pt x="1712125" y="0"/>
                  </a:moveTo>
                  <a:cubicBezTo>
                    <a:pt x="2233179" y="0"/>
                    <a:pt x="2711071" y="25119"/>
                    <a:pt x="3083834" y="66935"/>
                  </a:cubicBezTo>
                  <a:lnTo>
                    <a:pt x="3424251" y="120382"/>
                  </a:lnTo>
                  <a:lnTo>
                    <a:pt x="3224572" y="137365"/>
                  </a:lnTo>
                  <a:cubicBezTo>
                    <a:pt x="2792835" y="167433"/>
                    <a:pt x="2272370" y="184990"/>
                    <a:pt x="1712125" y="184990"/>
                  </a:cubicBezTo>
                  <a:cubicBezTo>
                    <a:pt x="1151881" y="184990"/>
                    <a:pt x="631415" y="167433"/>
                    <a:pt x="199678" y="137365"/>
                  </a:cubicBezTo>
                  <a:lnTo>
                    <a:pt x="0" y="120382"/>
                  </a:lnTo>
                  <a:lnTo>
                    <a:pt x="340417" y="66935"/>
                  </a:lnTo>
                  <a:cubicBezTo>
                    <a:pt x="713180" y="25119"/>
                    <a:pt x="1191072" y="0"/>
                    <a:pt x="1712125" y="0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8252A68-C1E1-B0EA-6CC4-3340EECF5F3F}"/>
                </a:ext>
              </a:extLst>
            </p:cNvPr>
            <p:cNvSpPr/>
            <p:nvPr/>
          </p:nvSpPr>
          <p:spPr>
            <a:xfrm>
              <a:off x="4993500" y="3653272"/>
              <a:ext cx="2205003" cy="925212"/>
            </a:xfrm>
            <a:custGeom>
              <a:avLst/>
              <a:gdLst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296830 w 2205003"/>
                <a:gd name="connsiteY2" fmla="*/ 10966 h 925212"/>
                <a:gd name="connsiteX3" fmla="*/ 407175 w 2205003"/>
                <a:gd name="connsiteY3" fmla="*/ 19386 h 925212"/>
                <a:gd name="connsiteX4" fmla="*/ 407175 w 2205003"/>
                <a:gd name="connsiteY4" fmla="*/ 0 h 925212"/>
                <a:gd name="connsiteX5" fmla="*/ 1826400 w 2205003"/>
                <a:gd name="connsiteY5" fmla="*/ 0 h 925212"/>
                <a:gd name="connsiteX6" fmla="*/ 1826400 w 2205003"/>
                <a:gd name="connsiteY6" fmla="*/ 57791 h 925212"/>
                <a:gd name="connsiteX7" fmla="*/ 1940322 w 2205003"/>
                <a:gd name="connsiteY7" fmla="*/ 51150 h 925212"/>
                <a:gd name="connsiteX8" fmla="*/ 2182982 w 2205003"/>
                <a:gd name="connsiteY8" fmla="*/ 6686 h 925212"/>
                <a:gd name="connsiteX9" fmla="*/ 2205003 w 2205003"/>
                <a:gd name="connsiteY9" fmla="*/ 1 h 925212"/>
                <a:gd name="connsiteX10" fmla="*/ 1287406 w 2205003"/>
                <a:gd name="connsiteY10" fmla="*/ 919820 h 925212"/>
                <a:gd name="connsiteX11" fmla="*/ 1102501 w 2205003"/>
                <a:gd name="connsiteY11" fmla="*/ 925212 h 925212"/>
                <a:gd name="connsiteX12" fmla="*/ 917597 w 2205003"/>
                <a:gd name="connsiteY12" fmla="*/ 919820 h 925212"/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296830 w 2205003"/>
                <a:gd name="connsiteY2" fmla="*/ 10966 h 925212"/>
                <a:gd name="connsiteX3" fmla="*/ 407175 w 2205003"/>
                <a:gd name="connsiteY3" fmla="*/ 0 h 925212"/>
                <a:gd name="connsiteX4" fmla="*/ 1826400 w 2205003"/>
                <a:gd name="connsiteY4" fmla="*/ 0 h 925212"/>
                <a:gd name="connsiteX5" fmla="*/ 1826400 w 2205003"/>
                <a:gd name="connsiteY5" fmla="*/ 57791 h 925212"/>
                <a:gd name="connsiteX6" fmla="*/ 1940322 w 2205003"/>
                <a:gd name="connsiteY6" fmla="*/ 51150 h 925212"/>
                <a:gd name="connsiteX7" fmla="*/ 2182982 w 2205003"/>
                <a:gd name="connsiteY7" fmla="*/ 6686 h 925212"/>
                <a:gd name="connsiteX8" fmla="*/ 2205003 w 2205003"/>
                <a:gd name="connsiteY8" fmla="*/ 1 h 925212"/>
                <a:gd name="connsiteX9" fmla="*/ 1287406 w 2205003"/>
                <a:gd name="connsiteY9" fmla="*/ 919820 h 925212"/>
                <a:gd name="connsiteX10" fmla="*/ 1102501 w 2205003"/>
                <a:gd name="connsiteY10" fmla="*/ 925212 h 925212"/>
                <a:gd name="connsiteX11" fmla="*/ 917597 w 2205003"/>
                <a:gd name="connsiteY11" fmla="*/ 919820 h 925212"/>
                <a:gd name="connsiteX12" fmla="*/ 0 w 2205003"/>
                <a:gd name="connsiteY12" fmla="*/ 0 h 925212"/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407175 w 2205003"/>
                <a:gd name="connsiteY2" fmla="*/ 0 h 925212"/>
                <a:gd name="connsiteX3" fmla="*/ 1826400 w 2205003"/>
                <a:gd name="connsiteY3" fmla="*/ 0 h 925212"/>
                <a:gd name="connsiteX4" fmla="*/ 1826400 w 2205003"/>
                <a:gd name="connsiteY4" fmla="*/ 57791 h 925212"/>
                <a:gd name="connsiteX5" fmla="*/ 1940322 w 2205003"/>
                <a:gd name="connsiteY5" fmla="*/ 51150 h 925212"/>
                <a:gd name="connsiteX6" fmla="*/ 2182982 w 2205003"/>
                <a:gd name="connsiteY6" fmla="*/ 6686 h 925212"/>
                <a:gd name="connsiteX7" fmla="*/ 2205003 w 2205003"/>
                <a:gd name="connsiteY7" fmla="*/ 1 h 925212"/>
                <a:gd name="connsiteX8" fmla="*/ 1287406 w 2205003"/>
                <a:gd name="connsiteY8" fmla="*/ 919820 h 925212"/>
                <a:gd name="connsiteX9" fmla="*/ 1102501 w 2205003"/>
                <a:gd name="connsiteY9" fmla="*/ 925212 h 925212"/>
                <a:gd name="connsiteX10" fmla="*/ 917597 w 2205003"/>
                <a:gd name="connsiteY10" fmla="*/ 919820 h 925212"/>
                <a:gd name="connsiteX11" fmla="*/ 0 w 2205003"/>
                <a:gd name="connsiteY11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1826400 w 2205003"/>
                <a:gd name="connsiteY3" fmla="*/ 57791 h 925212"/>
                <a:gd name="connsiteX4" fmla="*/ 1940322 w 2205003"/>
                <a:gd name="connsiteY4" fmla="*/ 51150 h 925212"/>
                <a:gd name="connsiteX5" fmla="*/ 2182982 w 2205003"/>
                <a:gd name="connsiteY5" fmla="*/ 6686 h 925212"/>
                <a:gd name="connsiteX6" fmla="*/ 2205003 w 2205003"/>
                <a:gd name="connsiteY6" fmla="*/ 1 h 925212"/>
                <a:gd name="connsiteX7" fmla="*/ 1287406 w 2205003"/>
                <a:gd name="connsiteY7" fmla="*/ 919820 h 925212"/>
                <a:gd name="connsiteX8" fmla="*/ 1102501 w 2205003"/>
                <a:gd name="connsiteY8" fmla="*/ 925212 h 925212"/>
                <a:gd name="connsiteX9" fmla="*/ 917597 w 2205003"/>
                <a:gd name="connsiteY9" fmla="*/ 919820 h 925212"/>
                <a:gd name="connsiteX10" fmla="*/ 0 w 2205003"/>
                <a:gd name="connsiteY10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1940322 w 2205003"/>
                <a:gd name="connsiteY3" fmla="*/ 51150 h 925212"/>
                <a:gd name="connsiteX4" fmla="*/ 2182982 w 2205003"/>
                <a:gd name="connsiteY4" fmla="*/ 6686 h 925212"/>
                <a:gd name="connsiteX5" fmla="*/ 2205003 w 2205003"/>
                <a:gd name="connsiteY5" fmla="*/ 1 h 925212"/>
                <a:gd name="connsiteX6" fmla="*/ 1287406 w 2205003"/>
                <a:gd name="connsiteY6" fmla="*/ 919820 h 925212"/>
                <a:gd name="connsiteX7" fmla="*/ 1102501 w 2205003"/>
                <a:gd name="connsiteY7" fmla="*/ 925212 h 925212"/>
                <a:gd name="connsiteX8" fmla="*/ 917597 w 2205003"/>
                <a:gd name="connsiteY8" fmla="*/ 919820 h 925212"/>
                <a:gd name="connsiteX9" fmla="*/ 0 w 2205003"/>
                <a:gd name="connsiteY9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2182982 w 2205003"/>
                <a:gd name="connsiteY3" fmla="*/ 6686 h 925212"/>
                <a:gd name="connsiteX4" fmla="*/ 2205003 w 2205003"/>
                <a:gd name="connsiteY4" fmla="*/ 1 h 925212"/>
                <a:gd name="connsiteX5" fmla="*/ 1287406 w 2205003"/>
                <a:gd name="connsiteY5" fmla="*/ 919820 h 925212"/>
                <a:gd name="connsiteX6" fmla="*/ 1102501 w 2205003"/>
                <a:gd name="connsiteY6" fmla="*/ 925212 h 925212"/>
                <a:gd name="connsiteX7" fmla="*/ 917597 w 2205003"/>
                <a:gd name="connsiteY7" fmla="*/ 919820 h 925212"/>
                <a:gd name="connsiteX8" fmla="*/ 0 w 2205003"/>
                <a:gd name="connsiteY8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2205003 w 2205003"/>
                <a:gd name="connsiteY3" fmla="*/ 1 h 925212"/>
                <a:gd name="connsiteX4" fmla="*/ 1287406 w 2205003"/>
                <a:gd name="connsiteY4" fmla="*/ 919820 h 925212"/>
                <a:gd name="connsiteX5" fmla="*/ 1102501 w 2205003"/>
                <a:gd name="connsiteY5" fmla="*/ 925212 h 925212"/>
                <a:gd name="connsiteX6" fmla="*/ 917597 w 2205003"/>
                <a:gd name="connsiteY6" fmla="*/ 919820 h 925212"/>
                <a:gd name="connsiteX7" fmla="*/ 0 w 2205003"/>
                <a:gd name="connsiteY7" fmla="*/ 0 h 925212"/>
                <a:gd name="connsiteX0" fmla="*/ 0 w 2205003"/>
                <a:gd name="connsiteY0" fmla="*/ 0 h 925212"/>
                <a:gd name="connsiteX1" fmla="*/ 1826400 w 2205003"/>
                <a:gd name="connsiteY1" fmla="*/ 0 h 925212"/>
                <a:gd name="connsiteX2" fmla="*/ 2205003 w 2205003"/>
                <a:gd name="connsiteY2" fmla="*/ 1 h 925212"/>
                <a:gd name="connsiteX3" fmla="*/ 1287406 w 2205003"/>
                <a:gd name="connsiteY3" fmla="*/ 919820 h 925212"/>
                <a:gd name="connsiteX4" fmla="*/ 1102501 w 2205003"/>
                <a:gd name="connsiteY4" fmla="*/ 925212 h 925212"/>
                <a:gd name="connsiteX5" fmla="*/ 917597 w 2205003"/>
                <a:gd name="connsiteY5" fmla="*/ 919820 h 925212"/>
                <a:gd name="connsiteX6" fmla="*/ 0 w 2205003"/>
                <a:gd name="connsiteY6" fmla="*/ 0 h 925212"/>
                <a:gd name="connsiteX0" fmla="*/ 0 w 2205003"/>
                <a:gd name="connsiteY0" fmla="*/ 0 h 925212"/>
                <a:gd name="connsiteX1" fmla="*/ 2205003 w 2205003"/>
                <a:gd name="connsiteY1" fmla="*/ 1 h 925212"/>
                <a:gd name="connsiteX2" fmla="*/ 1287406 w 2205003"/>
                <a:gd name="connsiteY2" fmla="*/ 919820 h 925212"/>
                <a:gd name="connsiteX3" fmla="*/ 1102501 w 2205003"/>
                <a:gd name="connsiteY3" fmla="*/ 925212 h 925212"/>
                <a:gd name="connsiteX4" fmla="*/ 917597 w 2205003"/>
                <a:gd name="connsiteY4" fmla="*/ 919820 h 925212"/>
                <a:gd name="connsiteX5" fmla="*/ 0 w 2205003"/>
                <a:gd name="connsiteY5" fmla="*/ 0 h 92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05003" h="925212">
                  <a:moveTo>
                    <a:pt x="0" y="0"/>
                  </a:moveTo>
                  <a:lnTo>
                    <a:pt x="2205003" y="1"/>
                  </a:lnTo>
                  <a:lnTo>
                    <a:pt x="1287406" y="919820"/>
                  </a:lnTo>
                  <a:lnTo>
                    <a:pt x="1102501" y="925212"/>
                  </a:lnTo>
                  <a:lnTo>
                    <a:pt x="917597" y="9198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3C71376-CBB6-FED9-1CB7-CEC8BB58C7E2}"/>
                </a:ext>
              </a:extLst>
            </p:cNvPr>
            <p:cNvSpPr/>
            <p:nvPr/>
          </p:nvSpPr>
          <p:spPr>
            <a:xfrm>
              <a:off x="4144936" y="2802654"/>
              <a:ext cx="3902130" cy="991291"/>
            </a:xfrm>
            <a:custGeom>
              <a:avLst/>
              <a:gdLst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487766 w 3902130"/>
                <a:gd name="connsiteY11" fmla="*/ 37641 h 991291"/>
                <a:gd name="connsiteX12" fmla="*/ 689002 w 3902130"/>
                <a:gd name="connsiteY12" fmla="*/ 54804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487766 w 3902130"/>
                <a:gd name="connsiteY11" fmla="*/ 37641 h 991291"/>
                <a:gd name="connsiteX12" fmla="*/ 689002 w 3902130"/>
                <a:gd name="connsiteY12" fmla="*/ 0 h 991291"/>
                <a:gd name="connsiteX0" fmla="*/ 691669 w 3904797"/>
                <a:gd name="connsiteY0" fmla="*/ 63008 h 1054299"/>
                <a:gd name="connsiteX1" fmla="*/ 3287231 w 3904797"/>
                <a:gd name="connsiteY1" fmla="*/ 63008 h 1054299"/>
                <a:gd name="connsiteX2" fmla="*/ 3287231 w 3904797"/>
                <a:gd name="connsiteY2" fmla="*/ 144346 h 1054299"/>
                <a:gd name="connsiteX3" fmla="*/ 3303901 w 3904797"/>
                <a:gd name="connsiteY3" fmla="*/ 143244 h 1054299"/>
                <a:gd name="connsiteX4" fmla="*/ 3904797 w 3904797"/>
                <a:gd name="connsiteY4" fmla="*/ 63008 h 1054299"/>
                <a:gd name="connsiteX5" fmla="*/ 3056233 w 3904797"/>
                <a:gd name="connsiteY5" fmla="*/ 913627 h 1054299"/>
                <a:gd name="connsiteX6" fmla="*/ 3034212 w 3904797"/>
                <a:gd name="connsiteY6" fmla="*/ 920312 h 1054299"/>
                <a:gd name="connsiteX7" fmla="*/ 1953732 w 3904797"/>
                <a:gd name="connsiteY7" fmla="*/ 1054299 h 1054299"/>
                <a:gd name="connsiteX8" fmla="*/ 873252 w 3904797"/>
                <a:gd name="connsiteY8" fmla="*/ 920312 h 1054299"/>
                <a:gd name="connsiteX9" fmla="*/ 851230 w 3904797"/>
                <a:gd name="connsiteY9" fmla="*/ 913626 h 1054299"/>
                <a:gd name="connsiteX10" fmla="*/ 2667 w 3904797"/>
                <a:gd name="connsiteY10" fmla="*/ 63009 h 1054299"/>
                <a:gd name="connsiteX11" fmla="*/ 691669 w 3904797"/>
                <a:gd name="connsiteY11" fmla="*/ 63008 h 1054299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689002 w 3902130"/>
                <a:gd name="connsiteY11" fmla="*/ 0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301234 w 3902130"/>
                <a:gd name="connsiteY2" fmla="*/ 80236 h 991291"/>
                <a:gd name="connsiteX3" fmla="*/ 3902130 w 3902130"/>
                <a:gd name="connsiteY3" fmla="*/ 0 h 991291"/>
                <a:gd name="connsiteX4" fmla="*/ 3053566 w 3902130"/>
                <a:gd name="connsiteY4" fmla="*/ 850619 h 991291"/>
                <a:gd name="connsiteX5" fmla="*/ 3031545 w 3902130"/>
                <a:gd name="connsiteY5" fmla="*/ 857304 h 991291"/>
                <a:gd name="connsiteX6" fmla="*/ 1951065 w 3902130"/>
                <a:gd name="connsiteY6" fmla="*/ 991291 h 991291"/>
                <a:gd name="connsiteX7" fmla="*/ 870585 w 3902130"/>
                <a:gd name="connsiteY7" fmla="*/ 857304 h 991291"/>
                <a:gd name="connsiteX8" fmla="*/ 848563 w 3902130"/>
                <a:gd name="connsiteY8" fmla="*/ 850618 h 991291"/>
                <a:gd name="connsiteX9" fmla="*/ 0 w 3902130"/>
                <a:gd name="connsiteY9" fmla="*/ 1 h 991291"/>
                <a:gd name="connsiteX10" fmla="*/ 689002 w 3902130"/>
                <a:gd name="connsiteY10" fmla="*/ 0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902130 w 3902130"/>
                <a:gd name="connsiteY2" fmla="*/ 0 h 991291"/>
                <a:gd name="connsiteX3" fmla="*/ 3053566 w 3902130"/>
                <a:gd name="connsiteY3" fmla="*/ 850619 h 991291"/>
                <a:gd name="connsiteX4" fmla="*/ 3031545 w 3902130"/>
                <a:gd name="connsiteY4" fmla="*/ 857304 h 991291"/>
                <a:gd name="connsiteX5" fmla="*/ 1951065 w 3902130"/>
                <a:gd name="connsiteY5" fmla="*/ 991291 h 991291"/>
                <a:gd name="connsiteX6" fmla="*/ 870585 w 3902130"/>
                <a:gd name="connsiteY6" fmla="*/ 857304 h 991291"/>
                <a:gd name="connsiteX7" fmla="*/ 848563 w 3902130"/>
                <a:gd name="connsiteY7" fmla="*/ 850618 h 991291"/>
                <a:gd name="connsiteX8" fmla="*/ 0 w 3902130"/>
                <a:gd name="connsiteY8" fmla="*/ 1 h 991291"/>
                <a:gd name="connsiteX9" fmla="*/ 689002 w 3902130"/>
                <a:gd name="connsiteY9" fmla="*/ 0 h 991291"/>
                <a:gd name="connsiteX0" fmla="*/ 0 w 3902130"/>
                <a:gd name="connsiteY0" fmla="*/ 1 h 991291"/>
                <a:gd name="connsiteX1" fmla="*/ 3284564 w 3902130"/>
                <a:gd name="connsiteY1" fmla="*/ 0 h 991291"/>
                <a:gd name="connsiteX2" fmla="*/ 3902130 w 3902130"/>
                <a:gd name="connsiteY2" fmla="*/ 0 h 991291"/>
                <a:gd name="connsiteX3" fmla="*/ 3053566 w 3902130"/>
                <a:gd name="connsiteY3" fmla="*/ 850619 h 991291"/>
                <a:gd name="connsiteX4" fmla="*/ 3031545 w 3902130"/>
                <a:gd name="connsiteY4" fmla="*/ 857304 h 991291"/>
                <a:gd name="connsiteX5" fmla="*/ 1951065 w 3902130"/>
                <a:gd name="connsiteY5" fmla="*/ 991291 h 991291"/>
                <a:gd name="connsiteX6" fmla="*/ 870585 w 3902130"/>
                <a:gd name="connsiteY6" fmla="*/ 857304 h 991291"/>
                <a:gd name="connsiteX7" fmla="*/ 848563 w 3902130"/>
                <a:gd name="connsiteY7" fmla="*/ 850618 h 991291"/>
                <a:gd name="connsiteX8" fmla="*/ 0 w 3902130"/>
                <a:gd name="connsiteY8" fmla="*/ 1 h 99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2130" h="991291">
                  <a:moveTo>
                    <a:pt x="0" y="1"/>
                  </a:moveTo>
                  <a:lnTo>
                    <a:pt x="3284564" y="0"/>
                  </a:lnTo>
                  <a:lnTo>
                    <a:pt x="3902130" y="0"/>
                  </a:lnTo>
                  <a:lnTo>
                    <a:pt x="3053566" y="850619"/>
                  </a:lnTo>
                  <a:lnTo>
                    <a:pt x="3031545" y="857304"/>
                  </a:lnTo>
                  <a:cubicBezTo>
                    <a:pt x="2723116" y="941897"/>
                    <a:pt x="2351299" y="991291"/>
                    <a:pt x="1951065" y="991291"/>
                  </a:cubicBezTo>
                  <a:cubicBezTo>
                    <a:pt x="1550831" y="991291"/>
                    <a:pt x="1179014" y="941897"/>
                    <a:pt x="870585" y="857304"/>
                  </a:cubicBezTo>
                  <a:lnTo>
                    <a:pt x="848563" y="8506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49ED150-83AD-065F-F4FD-D6C260FF7A80}"/>
                </a:ext>
              </a:extLst>
            </p:cNvPr>
            <p:cNvSpPr/>
            <p:nvPr/>
          </p:nvSpPr>
          <p:spPr>
            <a:xfrm>
              <a:off x="3193915" y="1628610"/>
              <a:ext cx="5804170" cy="1404594"/>
            </a:xfrm>
            <a:custGeom>
              <a:avLst/>
              <a:gdLst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2086 w 5804170"/>
                <a:gd name="connsiteY2" fmla="*/ 620055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2086 w 5804170"/>
                <a:gd name="connsiteY2" fmla="*/ 620055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8571 w 5804170"/>
                <a:gd name="connsiteY2" fmla="*/ 406047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04170" h="1404594">
                  <a:moveTo>
                    <a:pt x="0" y="0"/>
                  </a:moveTo>
                  <a:lnTo>
                    <a:pt x="66952" y="68814"/>
                  </a:lnTo>
                  <a:cubicBezTo>
                    <a:pt x="442811" y="388175"/>
                    <a:pt x="1576469" y="406047"/>
                    <a:pt x="2908571" y="406047"/>
                  </a:cubicBezTo>
                  <a:cubicBezTo>
                    <a:pt x="4240673" y="406047"/>
                    <a:pt x="5361361" y="388175"/>
                    <a:pt x="5737220" y="68814"/>
                  </a:cubicBezTo>
                  <a:lnTo>
                    <a:pt x="5804170" y="2"/>
                  </a:lnTo>
                  <a:lnTo>
                    <a:pt x="5804170" y="142902"/>
                  </a:lnTo>
                  <a:cubicBezTo>
                    <a:pt x="5804170" y="181629"/>
                    <a:pt x="5792397" y="217606"/>
                    <a:pt x="5772235" y="247449"/>
                  </a:cubicBezTo>
                  <a:lnTo>
                    <a:pt x="5758514" y="262550"/>
                  </a:lnTo>
                  <a:lnTo>
                    <a:pt x="5762443" y="262550"/>
                  </a:lnTo>
                  <a:lnTo>
                    <a:pt x="4853151" y="1174044"/>
                  </a:lnTo>
                  <a:lnTo>
                    <a:pt x="4691052" y="1215215"/>
                  </a:lnTo>
                  <a:cubicBezTo>
                    <a:pt x="4159258" y="1335991"/>
                    <a:pt x="3549835" y="1404594"/>
                    <a:pt x="2902085" y="1404594"/>
                  </a:cubicBezTo>
                  <a:cubicBezTo>
                    <a:pt x="2254336" y="1404594"/>
                    <a:pt x="1644912" y="1335991"/>
                    <a:pt x="1113118" y="1215215"/>
                  </a:cubicBezTo>
                  <a:lnTo>
                    <a:pt x="951021" y="1174045"/>
                  </a:lnTo>
                  <a:lnTo>
                    <a:pt x="41728" y="262550"/>
                  </a:lnTo>
                  <a:lnTo>
                    <a:pt x="45656" y="262550"/>
                  </a:lnTo>
                  <a:lnTo>
                    <a:pt x="31935" y="247449"/>
                  </a:lnTo>
                  <a:cubicBezTo>
                    <a:pt x="11773" y="217606"/>
                    <a:pt x="0" y="181629"/>
                    <a:pt x="0" y="1429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D4505E4-0E22-E6AE-F88C-60087EA48B5F}"/>
                </a:ext>
              </a:extLst>
            </p:cNvPr>
            <p:cNvSpPr/>
            <p:nvPr/>
          </p:nvSpPr>
          <p:spPr>
            <a:xfrm>
              <a:off x="3193915" y="1358623"/>
              <a:ext cx="5804170" cy="783599"/>
            </a:xfrm>
            <a:custGeom>
              <a:avLst/>
              <a:gdLst>
                <a:gd name="connsiteX0" fmla="*/ 0 w 5804170"/>
                <a:gd name="connsiteY0" fmla="*/ 8 h 783599"/>
                <a:gd name="connsiteX1" fmla="*/ 2902085 w 5804170"/>
                <a:gd name="connsiteY1" fmla="*/ 327506 h 783599"/>
                <a:gd name="connsiteX2" fmla="*/ 5804170 w 5804170"/>
                <a:gd name="connsiteY2" fmla="*/ 8 h 783599"/>
                <a:gd name="connsiteX3" fmla="*/ 5804170 w 5804170"/>
                <a:gd name="connsiteY3" fmla="*/ 190802 h 783599"/>
                <a:gd name="connsiteX4" fmla="*/ 5804170 w 5804170"/>
                <a:gd name="connsiteY4" fmla="*/ 272379 h 783599"/>
                <a:gd name="connsiteX5" fmla="*/ 5804170 w 5804170"/>
                <a:gd name="connsiteY5" fmla="*/ 455586 h 783599"/>
                <a:gd name="connsiteX6" fmla="*/ 5803825 w 5804170"/>
                <a:gd name="connsiteY6" fmla="*/ 455586 h 783599"/>
                <a:gd name="connsiteX7" fmla="*/ 5804170 w 5804170"/>
                <a:gd name="connsiteY7" fmla="*/ 456101 h 783599"/>
                <a:gd name="connsiteX8" fmla="*/ 2902085 w 5804170"/>
                <a:gd name="connsiteY8" fmla="*/ 783599 h 783599"/>
                <a:gd name="connsiteX9" fmla="*/ 0 w 5804170"/>
                <a:gd name="connsiteY9" fmla="*/ 456101 h 783599"/>
                <a:gd name="connsiteX10" fmla="*/ 345 w 5804170"/>
                <a:gd name="connsiteY10" fmla="*/ 455586 h 783599"/>
                <a:gd name="connsiteX11" fmla="*/ 0 w 5804170"/>
                <a:gd name="connsiteY11" fmla="*/ 455586 h 783599"/>
                <a:gd name="connsiteX12" fmla="*/ 0 w 5804170"/>
                <a:gd name="connsiteY12" fmla="*/ 272379 h 783599"/>
                <a:gd name="connsiteX13" fmla="*/ 0 w 5804170"/>
                <a:gd name="connsiteY13" fmla="*/ 190802 h 783599"/>
                <a:gd name="connsiteX14" fmla="*/ 5804163 w 5804170"/>
                <a:gd name="connsiteY14" fmla="*/ 0 h 783599"/>
                <a:gd name="connsiteX15" fmla="*/ 5804170 w 5804170"/>
                <a:gd name="connsiteY15" fmla="*/ 0 h 783599"/>
                <a:gd name="connsiteX16" fmla="*/ 5804170 w 5804170"/>
                <a:gd name="connsiteY16" fmla="*/ 8 h 783599"/>
                <a:gd name="connsiteX17" fmla="*/ 0 w 5804170"/>
                <a:gd name="connsiteY17" fmla="*/ 0 h 783599"/>
                <a:gd name="connsiteX18" fmla="*/ 7 w 5804170"/>
                <a:gd name="connsiteY18" fmla="*/ 0 h 783599"/>
                <a:gd name="connsiteX19" fmla="*/ 0 w 5804170"/>
                <a:gd name="connsiteY19" fmla="*/ 8 h 78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04170" h="783599">
                  <a:moveTo>
                    <a:pt x="0" y="8"/>
                  </a:moveTo>
                  <a:cubicBezTo>
                    <a:pt x="0" y="180880"/>
                    <a:pt x="1299308" y="327506"/>
                    <a:pt x="2902085" y="327506"/>
                  </a:cubicBezTo>
                  <a:cubicBezTo>
                    <a:pt x="4504862" y="327506"/>
                    <a:pt x="5804170" y="180880"/>
                    <a:pt x="5804170" y="8"/>
                  </a:cubicBezTo>
                  <a:lnTo>
                    <a:pt x="5804170" y="190802"/>
                  </a:lnTo>
                  <a:lnTo>
                    <a:pt x="5804170" y="272379"/>
                  </a:lnTo>
                  <a:lnTo>
                    <a:pt x="5804170" y="455586"/>
                  </a:lnTo>
                  <a:lnTo>
                    <a:pt x="5803825" y="455586"/>
                  </a:lnTo>
                  <a:lnTo>
                    <a:pt x="5804170" y="456101"/>
                  </a:lnTo>
                  <a:cubicBezTo>
                    <a:pt x="5804170" y="636973"/>
                    <a:pt x="4504862" y="783599"/>
                    <a:pt x="2902085" y="783599"/>
                  </a:cubicBezTo>
                  <a:cubicBezTo>
                    <a:pt x="1299308" y="783599"/>
                    <a:pt x="0" y="636973"/>
                    <a:pt x="0" y="456101"/>
                  </a:cubicBezTo>
                  <a:lnTo>
                    <a:pt x="345" y="455586"/>
                  </a:lnTo>
                  <a:lnTo>
                    <a:pt x="0" y="455586"/>
                  </a:lnTo>
                  <a:lnTo>
                    <a:pt x="0" y="272379"/>
                  </a:lnTo>
                  <a:lnTo>
                    <a:pt x="0" y="190802"/>
                  </a:lnTo>
                  <a:close/>
                  <a:moveTo>
                    <a:pt x="5804163" y="0"/>
                  </a:moveTo>
                  <a:lnTo>
                    <a:pt x="5804170" y="0"/>
                  </a:lnTo>
                  <a:lnTo>
                    <a:pt x="5804170" y="8"/>
                  </a:lnTo>
                  <a:close/>
                  <a:moveTo>
                    <a:pt x="0" y="0"/>
                  </a:move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43A4B47-3787-0FB8-F301-D017D41AA838}"/>
                </a:ext>
              </a:extLst>
            </p:cNvPr>
            <p:cNvSpPr/>
            <p:nvPr/>
          </p:nvSpPr>
          <p:spPr>
            <a:xfrm>
              <a:off x="6364645" y="1962119"/>
              <a:ext cx="2309577" cy="2498204"/>
            </a:xfrm>
            <a:custGeom>
              <a:avLst/>
              <a:gdLst>
                <a:gd name="connsiteX0" fmla="*/ 2309577 w 2309577"/>
                <a:gd name="connsiteY0" fmla="*/ 0 h 2498204"/>
                <a:gd name="connsiteX1" fmla="*/ 26996 w 2309577"/>
                <a:gd name="connsiteY1" fmla="*/ 2488012 h 2498204"/>
                <a:gd name="connsiteX2" fmla="*/ 2728 w 2309577"/>
                <a:gd name="connsiteY2" fmla="*/ 2498204 h 2498204"/>
                <a:gd name="connsiteX3" fmla="*/ 0 w 2309577"/>
                <a:gd name="connsiteY3" fmla="*/ 2495902 h 2498204"/>
                <a:gd name="connsiteX4" fmla="*/ 1858835 w 2309577"/>
                <a:gd name="connsiteY4" fmla="*/ 73869 h 2498204"/>
                <a:gd name="connsiteX5" fmla="*/ 2137809 w 2309577"/>
                <a:gd name="connsiteY5" fmla="*/ 35712 h 2498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9577" h="2498204">
                  <a:moveTo>
                    <a:pt x="2309577" y="0"/>
                  </a:moveTo>
                  <a:lnTo>
                    <a:pt x="26996" y="2488012"/>
                  </a:lnTo>
                  <a:lnTo>
                    <a:pt x="2728" y="2498204"/>
                  </a:lnTo>
                  <a:lnTo>
                    <a:pt x="0" y="2495902"/>
                  </a:lnTo>
                  <a:lnTo>
                    <a:pt x="1858835" y="73869"/>
                  </a:lnTo>
                  <a:lnTo>
                    <a:pt x="2137809" y="35712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4062771-4F23-0001-5EEF-E25566786F2C}"/>
                </a:ext>
              </a:extLst>
            </p:cNvPr>
            <p:cNvSpPr/>
            <p:nvPr/>
          </p:nvSpPr>
          <p:spPr>
            <a:xfrm>
              <a:off x="3339774" y="1912319"/>
              <a:ext cx="2386575" cy="2475581"/>
            </a:xfrm>
            <a:custGeom>
              <a:avLst/>
              <a:gdLst>
                <a:gd name="connsiteX0" fmla="*/ 0 w 2386575"/>
                <a:gd name="connsiteY0" fmla="*/ 0 h 2475581"/>
                <a:gd name="connsiteX1" fmla="*/ 82201 w 2386575"/>
                <a:gd name="connsiteY1" fmla="*/ 29883 h 2475581"/>
                <a:gd name="connsiteX2" fmla="*/ 218766 w 2386575"/>
                <a:gd name="connsiteY2" fmla="*/ 58276 h 2475581"/>
                <a:gd name="connsiteX3" fmla="*/ 2386575 w 2386575"/>
                <a:gd name="connsiteY3" fmla="*/ 2475565 h 2475581"/>
                <a:gd name="connsiteX4" fmla="*/ 2386575 w 2386575"/>
                <a:gd name="connsiteY4" fmla="*/ 2475581 h 2475581"/>
                <a:gd name="connsiteX5" fmla="*/ 1537913 w 2386575"/>
                <a:gd name="connsiteY5" fmla="*/ 1624863 h 247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6575" h="2475581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386575" y="2475565"/>
                  </a:lnTo>
                  <a:lnTo>
                    <a:pt x="2386575" y="2475581"/>
                  </a:lnTo>
                  <a:lnTo>
                    <a:pt x="1537913" y="162486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11233D2-9CDB-16B4-FFD1-16C0E7AAA801}"/>
                </a:ext>
              </a:extLst>
            </p:cNvPr>
            <p:cNvSpPr/>
            <p:nvPr/>
          </p:nvSpPr>
          <p:spPr>
            <a:xfrm>
              <a:off x="3339774" y="1456225"/>
              <a:ext cx="218766" cy="514369"/>
            </a:xfrm>
            <a:custGeom>
              <a:avLst/>
              <a:gdLst>
                <a:gd name="connsiteX0" fmla="*/ 0 w 218766"/>
                <a:gd name="connsiteY0" fmla="*/ 0 h 514369"/>
                <a:gd name="connsiteX1" fmla="*/ 82201 w 218766"/>
                <a:gd name="connsiteY1" fmla="*/ 29883 h 514369"/>
                <a:gd name="connsiteX2" fmla="*/ 218766 w 218766"/>
                <a:gd name="connsiteY2" fmla="*/ 58276 h 514369"/>
                <a:gd name="connsiteX3" fmla="*/ 218766 w 218766"/>
                <a:gd name="connsiteY3" fmla="*/ 514369 h 514369"/>
                <a:gd name="connsiteX4" fmla="*/ 82201 w 218766"/>
                <a:gd name="connsiteY4" fmla="*/ 485976 h 514369"/>
                <a:gd name="connsiteX5" fmla="*/ 0 w 218766"/>
                <a:gd name="connsiteY5" fmla="*/ 456093 h 51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66" h="514369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18766" y="514369"/>
                  </a:lnTo>
                  <a:lnTo>
                    <a:pt x="82201" y="485976"/>
                  </a:lnTo>
                  <a:lnTo>
                    <a:pt x="0" y="45609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98D0518-F7A4-3D21-734E-844059679AA6}"/>
                </a:ext>
              </a:extLst>
            </p:cNvPr>
            <p:cNvSpPr/>
            <p:nvPr/>
          </p:nvSpPr>
          <p:spPr>
            <a:xfrm>
              <a:off x="8223480" y="1506026"/>
              <a:ext cx="450742" cy="529962"/>
            </a:xfrm>
            <a:custGeom>
              <a:avLst/>
              <a:gdLst>
                <a:gd name="connsiteX0" fmla="*/ 450742 w 450742"/>
                <a:gd name="connsiteY0" fmla="*/ 0 h 529962"/>
                <a:gd name="connsiteX1" fmla="*/ 450742 w 450742"/>
                <a:gd name="connsiteY1" fmla="*/ 456093 h 529962"/>
                <a:gd name="connsiteX2" fmla="*/ 278974 w 450742"/>
                <a:gd name="connsiteY2" fmla="*/ 491805 h 529962"/>
                <a:gd name="connsiteX3" fmla="*/ 0 w 450742"/>
                <a:gd name="connsiteY3" fmla="*/ 529962 h 529962"/>
                <a:gd name="connsiteX4" fmla="*/ 0 w 450742"/>
                <a:gd name="connsiteY4" fmla="*/ 73869 h 529962"/>
                <a:gd name="connsiteX5" fmla="*/ 278974 w 450742"/>
                <a:gd name="connsiteY5" fmla="*/ 35712 h 52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0742" h="529962">
                  <a:moveTo>
                    <a:pt x="450742" y="0"/>
                  </a:moveTo>
                  <a:lnTo>
                    <a:pt x="450742" y="456093"/>
                  </a:lnTo>
                  <a:lnTo>
                    <a:pt x="278974" y="491805"/>
                  </a:lnTo>
                  <a:lnTo>
                    <a:pt x="0" y="529962"/>
                  </a:lnTo>
                  <a:lnTo>
                    <a:pt x="0" y="73869"/>
                  </a:lnTo>
                  <a:lnTo>
                    <a:pt x="278974" y="35712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A7EAAEED-DA14-A818-0B05-50FB5BA68739}"/>
                </a:ext>
              </a:extLst>
            </p:cNvPr>
            <p:cNvSpPr/>
            <p:nvPr/>
          </p:nvSpPr>
          <p:spPr>
            <a:xfrm>
              <a:off x="6115398" y="1660458"/>
              <a:ext cx="1108361" cy="481543"/>
            </a:xfrm>
            <a:custGeom>
              <a:avLst/>
              <a:gdLst>
                <a:gd name="connsiteX0" fmla="*/ 1108361 w 1108361"/>
                <a:gd name="connsiteY0" fmla="*/ 0 h 481543"/>
                <a:gd name="connsiteX1" fmla="*/ 1108361 w 1108361"/>
                <a:gd name="connsiteY1" fmla="*/ 456093 h 481543"/>
                <a:gd name="connsiteX2" fmla="*/ 565474 w 1108361"/>
                <a:gd name="connsiteY2" fmla="*/ 475111 h 481543"/>
                <a:gd name="connsiteX3" fmla="*/ 0 w 1108361"/>
                <a:gd name="connsiteY3" fmla="*/ 481543 h 481543"/>
                <a:gd name="connsiteX4" fmla="*/ 0 w 1108361"/>
                <a:gd name="connsiteY4" fmla="*/ 25450 h 481543"/>
                <a:gd name="connsiteX5" fmla="*/ 565474 w 1108361"/>
                <a:gd name="connsiteY5" fmla="*/ 19017 h 48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8361" h="481543">
                  <a:moveTo>
                    <a:pt x="1108361" y="0"/>
                  </a:moveTo>
                  <a:lnTo>
                    <a:pt x="1108361" y="456093"/>
                  </a:lnTo>
                  <a:lnTo>
                    <a:pt x="565474" y="475111"/>
                  </a:lnTo>
                  <a:lnTo>
                    <a:pt x="0" y="481543"/>
                  </a:lnTo>
                  <a:lnTo>
                    <a:pt x="0" y="25450"/>
                  </a:lnTo>
                  <a:lnTo>
                    <a:pt x="565474" y="1901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96BA203-AB37-9D62-86ED-E1FCC1B93F7E}"/>
                </a:ext>
              </a:extLst>
            </p:cNvPr>
            <p:cNvSpPr/>
            <p:nvPr/>
          </p:nvSpPr>
          <p:spPr>
            <a:xfrm>
              <a:off x="5726349" y="4325033"/>
              <a:ext cx="739302" cy="171260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4B63531-17E1-0AA2-C635-1AEE221C86F2}"/>
                </a:ext>
              </a:extLst>
            </p:cNvPr>
            <p:cNvSpPr/>
            <p:nvPr/>
          </p:nvSpPr>
          <p:spPr>
            <a:xfrm>
              <a:off x="5726349" y="4387428"/>
              <a:ext cx="739302" cy="1773425"/>
            </a:xfrm>
            <a:custGeom>
              <a:avLst/>
              <a:gdLst>
                <a:gd name="connsiteX0" fmla="*/ 0 w 739302"/>
                <a:gd name="connsiteY0" fmla="*/ 0 h 1773425"/>
                <a:gd name="connsiteX1" fmla="*/ 3921 w 739302"/>
                <a:gd name="connsiteY1" fmla="*/ 0 h 1773425"/>
                <a:gd name="connsiteX2" fmla="*/ 7510 w 739302"/>
                <a:gd name="connsiteY2" fmla="*/ 12336 h 1773425"/>
                <a:gd name="connsiteX3" fmla="*/ 369651 w 739302"/>
                <a:gd name="connsiteY3" fmla="*/ 114605 h 1773425"/>
                <a:gd name="connsiteX4" fmla="*/ 731792 w 739302"/>
                <a:gd name="connsiteY4" fmla="*/ 12336 h 1773425"/>
                <a:gd name="connsiteX5" fmla="*/ 735381 w 739302"/>
                <a:gd name="connsiteY5" fmla="*/ 0 h 1773425"/>
                <a:gd name="connsiteX6" fmla="*/ 739302 w 739302"/>
                <a:gd name="connsiteY6" fmla="*/ 0 h 1773425"/>
                <a:gd name="connsiteX7" fmla="*/ 739302 w 739302"/>
                <a:gd name="connsiteY7" fmla="*/ 1645343 h 1773425"/>
                <a:gd name="connsiteX8" fmla="*/ 739302 w 739302"/>
                <a:gd name="connsiteY8" fmla="*/ 1650207 h 1773425"/>
                <a:gd name="connsiteX9" fmla="*/ 737887 w 739302"/>
                <a:gd name="connsiteY9" fmla="*/ 1650207 h 1773425"/>
                <a:gd name="connsiteX10" fmla="*/ 731792 w 739302"/>
                <a:gd name="connsiteY10" fmla="*/ 1671156 h 1773425"/>
                <a:gd name="connsiteX11" fmla="*/ 369651 w 739302"/>
                <a:gd name="connsiteY11" fmla="*/ 1773425 h 1773425"/>
                <a:gd name="connsiteX12" fmla="*/ 7510 w 739302"/>
                <a:gd name="connsiteY12" fmla="*/ 1671156 h 1773425"/>
                <a:gd name="connsiteX13" fmla="*/ 1415 w 739302"/>
                <a:gd name="connsiteY13" fmla="*/ 1650207 h 1773425"/>
                <a:gd name="connsiteX14" fmla="*/ 0 w 739302"/>
                <a:gd name="connsiteY14" fmla="*/ 1650207 h 1773425"/>
                <a:gd name="connsiteX15" fmla="*/ 0 w 739302"/>
                <a:gd name="connsiteY15" fmla="*/ 1645343 h 177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9302" h="1773425">
                  <a:moveTo>
                    <a:pt x="0" y="0"/>
                  </a:moveTo>
                  <a:lnTo>
                    <a:pt x="3921" y="0"/>
                  </a:lnTo>
                  <a:lnTo>
                    <a:pt x="7510" y="12336"/>
                  </a:lnTo>
                  <a:cubicBezTo>
                    <a:pt x="41979" y="70701"/>
                    <a:pt x="191017" y="114605"/>
                    <a:pt x="369651" y="114605"/>
                  </a:cubicBezTo>
                  <a:cubicBezTo>
                    <a:pt x="548285" y="114605"/>
                    <a:pt x="697324" y="70701"/>
                    <a:pt x="731792" y="12336"/>
                  </a:cubicBezTo>
                  <a:lnTo>
                    <a:pt x="735381" y="0"/>
                  </a:lnTo>
                  <a:lnTo>
                    <a:pt x="739302" y="0"/>
                  </a:lnTo>
                  <a:lnTo>
                    <a:pt x="739302" y="1645343"/>
                  </a:lnTo>
                  <a:lnTo>
                    <a:pt x="739302" y="1650207"/>
                  </a:lnTo>
                  <a:lnTo>
                    <a:pt x="737887" y="1650207"/>
                  </a:lnTo>
                  <a:lnTo>
                    <a:pt x="731792" y="1671156"/>
                  </a:lnTo>
                  <a:cubicBezTo>
                    <a:pt x="697324" y="1729521"/>
                    <a:pt x="548285" y="1773425"/>
                    <a:pt x="369651" y="1773425"/>
                  </a:cubicBezTo>
                  <a:cubicBezTo>
                    <a:pt x="191017" y="1773425"/>
                    <a:pt x="41979" y="1729521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97BCEB3F-C901-5F71-5E3F-096487D8FDF9}"/>
                </a:ext>
              </a:extLst>
            </p:cNvPr>
            <p:cNvSpPr/>
            <p:nvPr/>
          </p:nvSpPr>
          <p:spPr>
            <a:xfrm>
              <a:off x="5726349" y="4387428"/>
              <a:ext cx="55288" cy="1712601"/>
            </a:xfrm>
            <a:custGeom>
              <a:avLst/>
              <a:gdLst>
                <a:gd name="connsiteX0" fmla="*/ 0 w 55288"/>
                <a:gd name="connsiteY0" fmla="*/ 0 h 1712601"/>
                <a:gd name="connsiteX1" fmla="*/ 3921 w 55288"/>
                <a:gd name="connsiteY1" fmla="*/ 0 h 1712601"/>
                <a:gd name="connsiteX2" fmla="*/ 7510 w 55288"/>
                <a:gd name="connsiteY2" fmla="*/ 12337 h 1712601"/>
                <a:gd name="connsiteX3" fmla="*/ 29049 w 55288"/>
                <a:gd name="connsiteY3" fmla="*/ 36379 h 1712601"/>
                <a:gd name="connsiteX4" fmla="*/ 55288 w 55288"/>
                <a:gd name="connsiteY4" fmla="*/ 53129 h 1712601"/>
                <a:gd name="connsiteX5" fmla="*/ 55288 w 55288"/>
                <a:gd name="connsiteY5" fmla="*/ 1712601 h 1712601"/>
                <a:gd name="connsiteX6" fmla="*/ 53516 w 55288"/>
                <a:gd name="connsiteY6" fmla="*/ 1711759 h 1712601"/>
                <a:gd name="connsiteX7" fmla="*/ 7510 w 55288"/>
                <a:gd name="connsiteY7" fmla="*/ 1671156 h 1712601"/>
                <a:gd name="connsiteX8" fmla="*/ 1415 w 55288"/>
                <a:gd name="connsiteY8" fmla="*/ 1650207 h 1712601"/>
                <a:gd name="connsiteX9" fmla="*/ 0 w 55288"/>
                <a:gd name="connsiteY9" fmla="*/ 1650207 h 1712601"/>
                <a:gd name="connsiteX10" fmla="*/ 0 w 55288"/>
                <a:gd name="connsiteY10" fmla="*/ 1645343 h 17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288" h="1712601">
                  <a:moveTo>
                    <a:pt x="0" y="0"/>
                  </a:moveTo>
                  <a:lnTo>
                    <a:pt x="3921" y="0"/>
                  </a:lnTo>
                  <a:lnTo>
                    <a:pt x="7510" y="12337"/>
                  </a:lnTo>
                  <a:cubicBezTo>
                    <a:pt x="12435" y="20675"/>
                    <a:pt x="19697" y="28717"/>
                    <a:pt x="29049" y="36379"/>
                  </a:cubicBezTo>
                  <a:lnTo>
                    <a:pt x="55288" y="53129"/>
                  </a:lnTo>
                  <a:lnTo>
                    <a:pt x="55288" y="1712601"/>
                  </a:lnTo>
                  <a:lnTo>
                    <a:pt x="53516" y="1711759"/>
                  </a:lnTo>
                  <a:cubicBezTo>
                    <a:pt x="31905" y="1699435"/>
                    <a:pt x="16128" y="1685748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C60389F-8847-61ED-B182-262AE2272CE3}"/>
                </a:ext>
              </a:extLst>
            </p:cNvPr>
            <p:cNvSpPr/>
            <p:nvPr/>
          </p:nvSpPr>
          <p:spPr>
            <a:xfrm>
              <a:off x="6364645" y="4440555"/>
              <a:ext cx="45719" cy="1679712"/>
            </a:xfrm>
            <a:custGeom>
              <a:avLst/>
              <a:gdLst>
                <a:gd name="connsiteX0" fmla="*/ 45719 w 45719"/>
                <a:gd name="connsiteY0" fmla="*/ 0 h 1679712"/>
                <a:gd name="connsiteX1" fmla="*/ 45719 w 45719"/>
                <a:gd name="connsiteY1" fmla="*/ 1659472 h 1679712"/>
                <a:gd name="connsiteX2" fmla="*/ 10866 w 45719"/>
                <a:gd name="connsiteY2" fmla="*/ 1676036 h 1679712"/>
                <a:gd name="connsiteX3" fmla="*/ 0 w 45719"/>
                <a:gd name="connsiteY3" fmla="*/ 1679712 h 1679712"/>
                <a:gd name="connsiteX4" fmla="*/ 0 w 45719"/>
                <a:gd name="connsiteY4" fmla="*/ 20913 h 1679712"/>
                <a:gd name="connsiteX5" fmla="*/ 37876 w 45719"/>
                <a:gd name="connsiteY5" fmla="*/ 5007 h 16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19" h="1679712">
                  <a:moveTo>
                    <a:pt x="45719" y="0"/>
                  </a:moveTo>
                  <a:lnTo>
                    <a:pt x="45719" y="1659472"/>
                  </a:lnTo>
                  <a:lnTo>
                    <a:pt x="10866" y="1676036"/>
                  </a:lnTo>
                  <a:lnTo>
                    <a:pt x="0" y="1679712"/>
                  </a:lnTo>
                  <a:lnTo>
                    <a:pt x="0" y="20913"/>
                  </a:lnTo>
                  <a:lnTo>
                    <a:pt x="37876" y="500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9985DB0-5BBC-ACF4-33E8-89715C05D3EC}"/>
                </a:ext>
              </a:extLst>
            </p:cNvPr>
            <p:cNvSpPr/>
            <p:nvPr/>
          </p:nvSpPr>
          <p:spPr>
            <a:xfrm>
              <a:off x="5943600" y="4487499"/>
              <a:ext cx="320040" cy="1673353"/>
            </a:xfrm>
            <a:custGeom>
              <a:avLst/>
              <a:gdLst>
                <a:gd name="connsiteX0" fmla="*/ 320040 w 320040"/>
                <a:gd name="connsiteY0" fmla="*/ 0 h 1673353"/>
                <a:gd name="connsiteX1" fmla="*/ 320040 w 320040"/>
                <a:gd name="connsiteY1" fmla="*/ 1657522 h 1673353"/>
                <a:gd name="connsiteX2" fmla="*/ 279499 w 320040"/>
                <a:gd name="connsiteY2" fmla="*/ 1665581 h 1673353"/>
                <a:gd name="connsiteX3" fmla="*/ 152400 w 320040"/>
                <a:gd name="connsiteY3" fmla="*/ 1673353 h 1673353"/>
                <a:gd name="connsiteX4" fmla="*/ 25302 w 320040"/>
                <a:gd name="connsiteY4" fmla="*/ 1665581 h 1673353"/>
                <a:gd name="connsiteX5" fmla="*/ 0 w 320040"/>
                <a:gd name="connsiteY5" fmla="*/ 1660552 h 1673353"/>
                <a:gd name="connsiteX6" fmla="*/ 0 w 320040"/>
                <a:gd name="connsiteY6" fmla="*/ 2867 h 1673353"/>
                <a:gd name="connsiteX7" fmla="*/ 8515 w 320040"/>
                <a:gd name="connsiteY7" fmla="*/ 4468 h 1673353"/>
                <a:gd name="connsiteX8" fmla="*/ 152400 w 320040"/>
                <a:gd name="connsiteY8" fmla="*/ 14533 h 1673353"/>
                <a:gd name="connsiteX9" fmla="*/ 296285 w 320040"/>
                <a:gd name="connsiteY9" fmla="*/ 4468 h 167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040" h="1673353">
                  <a:moveTo>
                    <a:pt x="320040" y="0"/>
                  </a:moveTo>
                  <a:lnTo>
                    <a:pt x="320040" y="1657522"/>
                  </a:lnTo>
                  <a:lnTo>
                    <a:pt x="279499" y="1665581"/>
                  </a:lnTo>
                  <a:cubicBezTo>
                    <a:pt x="239868" y="1670609"/>
                    <a:pt x="197059" y="1673353"/>
                    <a:pt x="152400" y="1673353"/>
                  </a:cubicBezTo>
                  <a:cubicBezTo>
                    <a:pt x="107742" y="1673353"/>
                    <a:pt x="64933" y="1670609"/>
                    <a:pt x="25302" y="1665581"/>
                  </a:cubicBezTo>
                  <a:lnTo>
                    <a:pt x="0" y="1660552"/>
                  </a:lnTo>
                  <a:lnTo>
                    <a:pt x="0" y="2867"/>
                  </a:lnTo>
                  <a:lnTo>
                    <a:pt x="8515" y="4468"/>
                  </a:lnTo>
                  <a:cubicBezTo>
                    <a:pt x="52740" y="10949"/>
                    <a:pt x="101362" y="14533"/>
                    <a:pt x="152400" y="14533"/>
                  </a:cubicBezTo>
                  <a:cubicBezTo>
                    <a:pt x="203438" y="14533"/>
                    <a:pt x="252061" y="10949"/>
                    <a:pt x="296285" y="4468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3838C52B-ABF6-6C70-59CD-2B665017410E}"/>
                </a:ext>
              </a:extLst>
            </p:cNvPr>
            <p:cNvSpPr/>
            <p:nvPr/>
          </p:nvSpPr>
          <p:spPr>
            <a:xfrm>
              <a:off x="5943600" y="2116552"/>
              <a:ext cx="1280159" cy="2385481"/>
            </a:xfrm>
            <a:custGeom>
              <a:avLst/>
              <a:gdLst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0 h 2841575"/>
                <a:gd name="connsiteX13" fmla="*/ 1280159 w 1280159"/>
                <a:gd name="connsiteY13" fmla="*/ 1 h 2841575"/>
                <a:gd name="connsiteX14" fmla="*/ 737272 w 1280159"/>
                <a:gd name="connsiteY14" fmla="*/ 19018 h 2841575"/>
                <a:gd name="connsiteX15" fmla="*/ 171798 w 1280159"/>
                <a:gd name="connsiteY15" fmla="*/ 25451 h 2841575"/>
                <a:gd name="connsiteX16" fmla="*/ 171798 w 1280159"/>
                <a:gd name="connsiteY16" fmla="*/ 25450 h 2841575"/>
                <a:gd name="connsiteX17" fmla="*/ 737272 w 1280159"/>
                <a:gd name="connsiteY17" fmla="*/ 19017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71798 w 1280159"/>
                <a:gd name="connsiteY16" fmla="*/ 25451 h 2841575"/>
                <a:gd name="connsiteX17" fmla="*/ 737272 w 1280159"/>
                <a:gd name="connsiteY17" fmla="*/ 19017 h 2841575"/>
                <a:gd name="connsiteX18" fmla="*/ 1280159 w 1280159"/>
                <a:gd name="connsiteY18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737272 w 1280159"/>
                <a:gd name="connsiteY16" fmla="*/ 19017 h 2841575"/>
                <a:gd name="connsiteX17" fmla="*/ 1280159 w 1280159"/>
                <a:gd name="connsiteY17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280159 w 1280159"/>
                <a:gd name="connsiteY16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1280159 w 1280159"/>
                <a:gd name="connsiteY15" fmla="*/ 0 h 2841575"/>
                <a:gd name="connsiteX0" fmla="*/ 1280159 w 1280159"/>
                <a:gd name="connsiteY0" fmla="*/ 0 h 2385481"/>
                <a:gd name="connsiteX1" fmla="*/ 320040 w 1280159"/>
                <a:gd name="connsiteY1" fmla="*/ 2382944 h 2385481"/>
                <a:gd name="connsiteX2" fmla="*/ 320040 w 1280159"/>
                <a:gd name="connsiteY2" fmla="*/ 2370948 h 2385481"/>
                <a:gd name="connsiteX3" fmla="*/ 296285 w 1280159"/>
                <a:gd name="connsiteY3" fmla="*/ 2375416 h 2385481"/>
                <a:gd name="connsiteX4" fmla="*/ 152400 w 1280159"/>
                <a:gd name="connsiteY4" fmla="*/ 2385481 h 2385481"/>
                <a:gd name="connsiteX5" fmla="*/ 8515 w 1280159"/>
                <a:gd name="connsiteY5" fmla="*/ 2375416 h 2385481"/>
                <a:gd name="connsiteX6" fmla="*/ 0 w 1280159"/>
                <a:gd name="connsiteY6" fmla="*/ 2373815 h 2385481"/>
                <a:gd name="connsiteX7" fmla="*/ 0 w 1280159"/>
                <a:gd name="connsiteY7" fmla="*/ 2373814 h 2385481"/>
                <a:gd name="connsiteX8" fmla="*/ 8515 w 1280159"/>
                <a:gd name="connsiteY8" fmla="*/ 2375415 h 2385481"/>
                <a:gd name="connsiteX9" fmla="*/ 171798 w 1280159"/>
                <a:gd name="connsiteY9" fmla="*/ 25449 h 2385481"/>
                <a:gd name="connsiteX10" fmla="*/ 171798 w 1280159"/>
                <a:gd name="connsiteY10" fmla="*/ 25450 h 2385481"/>
                <a:gd name="connsiteX11" fmla="*/ 737272 w 1280159"/>
                <a:gd name="connsiteY11" fmla="*/ 19018 h 2385481"/>
                <a:gd name="connsiteX12" fmla="*/ 1280159 w 1280159"/>
                <a:gd name="connsiteY12" fmla="*/ 0 h 238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0159" h="2385481">
                  <a:moveTo>
                    <a:pt x="1280159" y="0"/>
                  </a:moveTo>
                  <a:lnTo>
                    <a:pt x="320040" y="2382944"/>
                  </a:lnTo>
                  <a:lnTo>
                    <a:pt x="320040" y="2370948"/>
                  </a:lnTo>
                  <a:lnTo>
                    <a:pt x="296285" y="2375416"/>
                  </a:lnTo>
                  <a:cubicBezTo>
                    <a:pt x="252061" y="2381897"/>
                    <a:pt x="203438" y="2385481"/>
                    <a:pt x="152400" y="2385481"/>
                  </a:cubicBezTo>
                  <a:cubicBezTo>
                    <a:pt x="101362" y="2385481"/>
                    <a:pt x="52740" y="2381897"/>
                    <a:pt x="8515" y="2375416"/>
                  </a:cubicBezTo>
                  <a:lnTo>
                    <a:pt x="0" y="2373815"/>
                  </a:lnTo>
                  <a:lnTo>
                    <a:pt x="0" y="2373814"/>
                  </a:lnTo>
                  <a:lnTo>
                    <a:pt x="8515" y="2375415"/>
                  </a:lnTo>
                  <a:lnTo>
                    <a:pt x="171798" y="25449"/>
                  </a:lnTo>
                  <a:lnTo>
                    <a:pt x="171798" y="25450"/>
                  </a:lnTo>
                  <a:lnTo>
                    <a:pt x="737272" y="19018"/>
                  </a:lnTo>
                  <a:lnTo>
                    <a:pt x="1280159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13" name="Graphic 112" descr="Users">
            <a:extLst>
              <a:ext uri="{FF2B5EF4-FFF2-40B4-BE49-F238E27FC236}">
                <a16:creationId xmlns:a16="http://schemas.microsoft.com/office/drawing/2014/main" id="{9E50A90D-70D3-46FF-3EBB-1ECA36E87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3516" y="3074544"/>
            <a:ext cx="570542" cy="570542"/>
          </a:xfrm>
          <a:prstGeom prst="rect">
            <a:avLst/>
          </a:prstGeom>
        </p:spPr>
      </p:pic>
      <p:pic>
        <p:nvPicPr>
          <p:cNvPr id="114" name="Graphic 113" descr="Lightbulb">
            <a:extLst>
              <a:ext uri="{FF2B5EF4-FFF2-40B4-BE49-F238E27FC236}">
                <a16:creationId xmlns:a16="http://schemas.microsoft.com/office/drawing/2014/main" id="{165A0A95-5417-A13F-CAC0-68BDF104B7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41338" y="3856443"/>
            <a:ext cx="450138" cy="450138"/>
          </a:xfrm>
          <a:prstGeom prst="rect">
            <a:avLst/>
          </a:prstGeom>
        </p:spPr>
      </p:pic>
      <p:pic>
        <p:nvPicPr>
          <p:cNvPr id="115" name="Graphic 114" descr="Rocket">
            <a:extLst>
              <a:ext uri="{FF2B5EF4-FFF2-40B4-BE49-F238E27FC236}">
                <a16:creationId xmlns:a16="http://schemas.microsoft.com/office/drawing/2014/main" id="{C0F225DD-D6F2-8EAA-31BE-9D03E9CDD8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93137" y="2172084"/>
            <a:ext cx="691102" cy="69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Conversion Funnel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3C159B0-E97F-1FB9-07FD-A435137DD063}"/>
              </a:ext>
            </a:extLst>
          </p:cNvPr>
          <p:cNvGrpSpPr/>
          <p:nvPr/>
        </p:nvGrpSpPr>
        <p:grpSpPr>
          <a:xfrm>
            <a:off x="3193915" y="1060316"/>
            <a:ext cx="5804170" cy="5100537"/>
            <a:chOff x="3193915" y="1060316"/>
            <a:chExt cx="5804170" cy="510053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31FB716-0F29-5DFD-BC45-31EE505CA093}"/>
                </a:ext>
              </a:extLst>
            </p:cNvPr>
            <p:cNvSpPr/>
            <p:nvPr/>
          </p:nvSpPr>
          <p:spPr>
            <a:xfrm>
              <a:off x="4993500" y="3653272"/>
              <a:ext cx="2205003" cy="925212"/>
            </a:xfrm>
            <a:custGeom>
              <a:avLst/>
              <a:gdLst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296830 w 2205003"/>
                <a:gd name="connsiteY2" fmla="*/ 10966 h 925212"/>
                <a:gd name="connsiteX3" fmla="*/ 407175 w 2205003"/>
                <a:gd name="connsiteY3" fmla="*/ 19386 h 925212"/>
                <a:gd name="connsiteX4" fmla="*/ 407175 w 2205003"/>
                <a:gd name="connsiteY4" fmla="*/ 0 h 925212"/>
                <a:gd name="connsiteX5" fmla="*/ 1826400 w 2205003"/>
                <a:gd name="connsiteY5" fmla="*/ 0 h 925212"/>
                <a:gd name="connsiteX6" fmla="*/ 1826400 w 2205003"/>
                <a:gd name="connsiteY6" fmla="*/ 57791 h 925212"/>
                <a:gd name="connsiteX7" fmla="*/ 1940322 w 2205003"/>
                <a:gd name="connsiteY7" fmla="*/ 51150 h 925212"/>
                <a:gd name="connsiteX8" fmla="*/ 2182982 w 2205003"/>
                <a:gd name="connsiteY8" fmla="*/ 6686 h 925212"/>
                <a:gd name="connsiteX9" fmla="*/ 2205003 w 2205003"/>
                <a:gd name="connsiteY9" fmla="*/ 1 h 925212"/>
                <a:gd name="connsiteX10" fmla="*/ 1287406 w 2205003"/>
                <a:gd name="connsiteY10" fmla="*/ 919820 h 925212"/>
                <a:gd name="connsiteX11" fmla="*/ 1102501 w 2205003"/>
                <a:gd name="connsiteY11" fmla="*/ 925212 h 925212"/>
                <a:gd name="connsiteX12" fmla="*/ 917597 w 2205003"/>
                <a:gd name="connsiteY12" fmla="*/ 919820 h 925212"/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296830 w 2205003"/>
                <a:gd name="connsiteY2" fmla="*/ 10966 h 925212"/>
                <a:gd name="connsiteX3" fmla="*/ 407175 w 2205003"/>
                <a:gd name="connsiteY3" fmla="*/ 0 h 925212"/>
                <a:gd name="connsiteX4" fmla="*/ 1826400 w 2205003"/>
                <a:gd name="connsiteY4" fmla="*/ 0 h 925212"/>
                <a:gd name="connsiteX5" fmla="*/ 1826400 w 2205003"/>
                <a:gd name="connsiteY5" fmla="*/ 57791 h 925212"/>
                <a:gd name="connsiteX6" fmla="*/ 1940322 w 2205003"/>
                <a:gd name="connsiteY6" fmla="*/ 51150 h 925212"/>
                <a:gd name="connsiteX7" fmla="*/ 2182982 w 2205003"/>
                <a:gd name="connsiteY7" fmla="*/ 6686 h 925212"/>
                <a:gd name="connsiteX8" fmla="*/ 2205003 w 2205003"/>
                <a:gd name="connsiteY8" fmla="*/ 1 h 925212"/>
                <a:gd name="connsiteX9" fmla="*/ 1287406 w 2205003"/>
                <a:gd name="connsiteY9" fmla="*/ 919820 h 925212"/>
                <a:gd name="connsiteX10" fmla="*/ 1102501 w 2205003"/>
                <a:gd name="connsiteY10" fmla="*/ 925212 h 925212"/>
                <a:gd name="connsiteX11" fmla="*/ 917597 w 2205003"/>
                <a:gd name="connsiteY11" fmla="*/ 919820 h 925212"/>
                <a:gd name="connsiteX12" fmla="*/ 0 w 2205003"/>
                <a:gd name="connsiteY12" fmla="*/ 0 h 925212"/>
                <a:gd name="connsiteX0" fmla="*/ 0 w 2205003"/>
                <a:gd name="connsiteY0" fmla="*/ 0 h 925212"/>
                <a:gd name="connsiteX1" fmla="*/ 22022 w 2205003"/>
                <a:gd name="connsiteY1" fmla="*/ 6686 h 925212"/>
                <a:gd name="connsiteX2" fmla="*/ 407175 w 2205003"/>
                <a:gd name="connsiteY2" fmla="*/ 0 h 925212"/>
                <a:gd name="connsiteX3" fmla="*/ 1826400 w 2205003"/>
                <a:gd name="connsiteY3" fmla="*/ 0 h 925212"/>
                <a:gd name="connsiteX4" fmla="*/ 1826400 w 2205003"/>
                <a:gd name="connsiteY4" fmla="*/ 57791 h 925212"/>
                <a:gd name="connsiteX5" fmla="*/ 1940322 w 2205003"/>
                <a:gd name="connsiteY5" fmla="*/ 51150 h 925212"/>
                <a:gd name="connsiteX6" fmla="*/ 2182982 w 2205003"/>
                <a:gd name="connsiteY6" fmla="*/ 6686 h 925212"/>
                <a:gd name="connsiteX7" fmla="*/ 2205003 w 2205003"/>
                <a:gd name="connsiteY7" fmla="*/ 1 h 925212"/>
                <a:gd name="connsiteX8" fmla="*/ 1287406 w 2205003"/>
                <a:gd name="connsiteY8" fmla="*/ 919820 h 925212"/>
                <a:gd name="connsiteX9" fmla="*/ 1102501 w 2205003"/>
                <a:gd name="connsiteY9" fmla="*/ 925212 h 925212"/>
                <a:gd name="connsiteX10" fmla="*/ 917597 w 2205003"/>
                <a:gd name="connsiteY10" fmla="*/ 919820 h 925212"/>
                <a:gd name="connsiteX11" fmla="*/ 0 w 2205003"/>
                <a:gd name="connsiteY11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1826400 w 2205003"/>
                <a:gd name="connsiteY3" fmla="*/ 57791 h 925212"/>
                <a:gd name="connsiteX4" fmla="*/ 1940322 w 2205003"/>
                <a:gd name="connsiteY4" fmla="*/ 51150 h 925212"/>
                <a:gd name="connsiteX5" fmla="*/ 2182982 w 2205003"/>
                <a:gd name="connsiteY5" fmla="*/ 6686 h 925212"/>
                <a:gd name="connsiteX6" fmla="*/ 2205003 w 2205003"/>
                <a:gd name="connsiteY6" fmla="*/ 1 h 925212"/>
                <a:gd name="connsiteX7" fmla="*/ 1287406 w 2205003"/>
                <a:gd name="connsiteY7" fmla="*/ 919820 h 925212"/>
                <a:gd name="connsiteX8" fmla="*/ 1102501 w 2205003"/>
                <a:gd name="connsiteY8" fmla="*/ 925212 h 925212"/>
                <a:gd name="connsiteX9" fmla="*/ 917597 w 2205003"/>
                <a:gd name="connsiteY9" fmla="*/ 919820 h 925212"/>
                <a:gd name="connsiteX10" fmla="*/ 0 w 2205003"/>
                <a:gd name="connsiteY10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1940322 w 2205003"/>
                <a:gd name="connsiteY3" fmla="*/ 51150 h 925212"/>
                <a:gd name="connsiteX4" fmla="*/ 2182982 w 2205003"/>
                <a:gd name="connsiteY4" fmla="*/ 6686 h 925212"/>
                <a:gd name="connsiteX5" fmla="*/ 2205003 w 2205003"/>
                <a:gd name="connsiteY5" fmla="*/ 1 h 925212"/>
                <a:gd name="connsiteX6" fmla="*/ 1287406 w 2205003"/>
                <a:gd name="connsiteY6" fmla="*/ 919820 h 925212"/>
                <a:gd name="connsiteX7" fmla="*/ 1102501 w 2205003"/>
                <a:gd name="connsiteY7" fmla="*/ 925212 h 925212"/>
                <a:gd name="connsiteX8" fmla="*/ 917597 w 2205003"/>
                <a:gd name="connsiteY8" fmla="*/ 919820 h 925212"/>
                <a:gd name="connsiteX9" fmla="*/ 0 w 2205003"/>
                <a:gd name="connsiteY9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2182982 w 2205003"/>
                <a:gd name="connsiteY3" fmla="*/ 6686 h 925212"/>
                <a:gd name="connsiteX4" fmla="*/ 2205003 w 2205003"/>
                <a:gd name="connsiteY4" fmla="*/ 1 h 925212"/>
                <a:gd name="connsiteX5" fmla="*/ 1287406 w 2205003"/>
                <a:gd name="connsiteY5" fmla="*/ 919820 h 925212"/>
                <a:gd name="connsiteX6" fmla="*/ 1102501 w 2205003"/>
                <a:gd name="connsiteY6" fmla="*/ 925212 h 925212"/>
                <a:gd name="connsiteX7" fmla="*/ 917597 w 2205003"/>
                <a:gd name="connsiteY7" fmla="*/ 919820 h 925212"/>
                <a:gd name="connsiteX8" fmla="*/ 0 w 2205003"/>
                <a:gd name="connsiteY8" fmla="*/ 0 h 925212"/>
                <a:gd name="connsiteX0" fmla="*/ 0 w 2205003"/>
                <a:gd name="connsiteY0" fmla="*/ 0 h 925212"/>
                <a:gd name="connsiteX1" fmla="*/ 407175 w 2205003"/>
                <a:gd name="connsiteY1" fmla="*/ 0 h 925212"/>
                <a:gd name="connsiteX2" fmla="*/ 1826400 w 2205003"/>
                <a:gd name="connsiteY2" fmla="*/ 0 h 925212"/>
                <a:gd name="connsiteX3" fmla="*/ 2205003 w 2205003"/>
                <a:gd name="connsiteY3" fmla="*/ 1 h 925212"/>
                <a:gd name="connsiteX4" fmla="*/ 1287406 w 2205003"/>
                <a:gd name="connsiteY4" fmla="*/ 919820 h 925212"/>
                <a:gd name="connsiteX5" fmla="*/ 1102501 w 2205003"/>
                <a:gd name="connsiteY5" fmla="*/ 925212 h 925212"/>
                <a:gd name="connsiteX6" fmla="*/ 917597 w 2205003"/>
                <a:gd name="connsiteY6" fmla="*/ 919820 h 925212"/>
                <a:gd name="connsiteX7" fmla="*/ 0 w 2205003"/>
                <a:gd name="connsiteY7" fmla="*/ 0 h 925212"/>
                <a:gd name="connsiteX0" fmla="*/ 0 w 2205003"/>
                <a:gd name="connsiteY0" fmla="*/ 0 h 925212"/>
                <a:gd name="connsiteX1" fmla="*/ 1826400 w 2205003"/>
                <a:gd name="connsiteY1" fmla="*/ 0 h 925212"/>
                <a:gd name="connsiteX2" fmla="*/ 2205003 w 2205003"/>
                <a:gd name="connsiteY2" fmla="*/ 1 h 925212"/>
                <a:gd name="connsiteX3" fmla="*/ 1287406 w 2205003"/>
                <a:gd name="connsiteY3" fmla="*/ 919820 h 925212"/>
                <a:gd name="connsiteX4" fmla="*/ 1102501 w 2205003"/>
                <a:gd name="connsiteY4" fmla="*/ 925212 h 925212"/>
                <a:gd name="connsiteX5" fmla="*/ 917597 w 2205003"/>
                <a:gd name="connsiteY5" fmla="*/ 919820 h 925212"/>
                <a:gd name="connsiteX6" fmla="*/ 0 w 2205003"/>
                <a:gd name="connsiteY6" fmla="*/ 0 h 925212"/>
                <a:gd name="connsiteX0" fmla="*/ 0 w 2205003"/>
                <a:gd name="connsiteY0" fmla="*/ 0 h 925212"/>
                <a:gd name="connsiteX1" fmla="*/ 2205003 w 2205003"/>
                <a:gd name="connsiteY1" fmla="*/ 1 h 925212"/>
                <a:gd name="connsiteX2" fmla="*/ 1287406 w 2205003"/>
                <a:gd name="connsiteY2" fmla="*/ 919820 h 925212"/>
                <a:gd name="connsiteX3" fmla="*/ 1102501 w 2205003"/>
                <a:gd name="connsiteY3" fmla="*/ 925212 h 925212"/>
                <a:gd name="connsiteX4" fmla="*/ 917597 w 2205003"/>
                <a:gd name="connsiteY4" fmla="*/ 919820 h 925212"/>
                <a:gd name="connsiteX5" fmla="*/ 0 w 2205003"/>
                <a:gd name="connsiteY5" fmla="*/ 0 h 92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05003" h="925212">
                  <a:moveTo>
                    <a:pt x="0" y="0"/>
                  </a:moveTo>
                  <a:lnTo>
                    <a:pt x="2205003" y="1"/>
                  </a:lnTo>
                  <a:lnTo>
                    <a:pt x="1287406" y="919820"/>
                  </a:lnTo>
                  <a:lnTo>
                    <a:pt x="1102501" y="925212"/>
                  </a:lnTo>
                  <a:lnTo>
                    <a:pt x="917597" y="9198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DDF4E0F-6E9A-E780-A024-C69645EC9651}"/>
                </a:ext>
              </a:extLst>
            </p:cNvPr>
            <p:cNvSpPr/>
            <p:nvPr/>
          </p:nvSpPr>
          <p:spPr>
            <a:xfrm>
              <a:off x="4144936" y="2802654"/>
              <a:ext cx="3902130" cy="991291"/>
            </a:xfrm>
            <a:custGeom>
              <a:avLst/>
              <a:gdLst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487766 w 3902130"/>
                <a:gd name="connsiteY11" fmla="*/ 37641 h 991291"/>
                <a:gd name="connsiteX12" fmla="*/ 689002 w 3902130"/>
                <a:gd name="connsiteY12" fmla="*/ 54804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487766 w 3902130"/>
                <a:gd name="connsiteY11" fmla="*/ 37641 h 991291"/>
                <a:gd name="connsiteX12" fmla="*/ 689002 w 3902130"/>
                <a:gd name="connsiteY12" fmla="*/ 0 h 991291"/>
                <a:gd name="connsiteX0" fmla="*/ 691669 w 3904797"/>
                <a:gd name="connsiteY0" fmla="*/ 63008 h 1054299"/>
                <a:gd name="connsiteX1" fmla="*/ 3287231 w 3904797"/>
                <a:gd name="connsiteY1" fmla="*/ 63008 h 1054299"/>
                <a:gd name="connsiteX2" fmla="*/ 3287231 w 3904797"/>
                <a:gd name="connsiteY2" fmla="*/ 144346 h 1054299"/>
                <a:gd name="connsiteX3" fmla="*/ 3303901 w 3904797"/>
                <a:gd name="connsiteY3" fmla="*/ 143244 h 1054299"/>
                <a:gd name="connsiteX4" fmla="*/ 3904797 w 3904797"/>
                <a:gd name="connsiteY4" fmla="*/ 63008 h 1054299"/>
                <a:gd name="connsiteX5" fmla="*/ 3056233 w 3904797"/>
                <a:gd name="connsiteY5" fmla="*/ 913627 h 1054299"/>
                <a:gd name="connsiteX6" fmla="*/ 3034212 w 3904797"/>
                <a:gd name="connsiteY6" fmla="*/ 920312 h 1054299"/>
                <a:gd name="connsiteX7" fmla="*/ 1953732 w 3904797"/>
                <a:gd name="connsiteY7" fmla="*/ 1054299 h 1054299"/>
                <a:gd name="connsiteX8" fmla="*/ 873252 w 3904797"/>
                <a:gd name="connsiteY8" fmla="*/ 920312 h 1054299"/>
                <a:gd name="connsiteX9" fmla="*/ 851230 w 3904797"/>
                <a:gd name="connsiteY9" fmla="*/ 913626 h 1054299"/>
                <a:gd name="connsiteX10" fmla="*/ 2667 w 3904797"/>
                <a:gd name="connsiteY10" fmla="*/ 63009 h 1054299"/>
                <a:gd name="connsiteX11" fmla="*/ 691669 w 3904797"/>
                <a:gd name="connsiteY11" fmla="*/ 63008 h 1054299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284564 w 3902130"/>
                <a:gd name="connsiteY2" fmla="*/ 81338 h 991291"/>
                <a:gd name="connsiteX3" fmla="*/ 3301234 w 3902130"/>
                <a:gd name="connsiteY3" fmla="*/ 80236 h 991291"/>
                <a:gd name="connsiteX4" fmla="*/ 3902130 w 3902130"/>
                <a:gd name="connsiteY4" fmla="*/ 0 h 991291"/>
                <a:gd name="connsiteX5" fmla="*/ 3053566 w 3902130"/>
                <a:gd name="connsiteY5" fmla="*/ 850619 h 991291"/>
                <a:gd name="connsiteX6" fmla="*/ 3031545 w 3902130"/>
                <a:gd name="connsiteY6" fmla="*/ 857304 h 991291"/>
                <a:gd name="connsiteX7" fmla="*/ 1951065 w 3902130"/>
                <a:gd name="connsiteY7" fmla="*/ 991291 h 991291"/>
                <a:gd name="connsiteX8" fmla="*/ 870585 w 3902130"/>
                <a:gd name="connsiteY8" fmla="*/ 857304 h 991291"/>
                <a:gd name="connsiteX9" fmla="*/ 848563 w 3902130"/>
                <a:gd name="connsiteY9" fmla="*/ 850618 h 991291"/>
                <a:gd name="connsiteX10" fmla="*/ 0 w 3902130"/>
                <a:gd name="connsiteY10" fmla="*/ 1 h 991291"/>
                <a:gd name="connsiteX11" fmla="*/ 689002 w 3902130"/>
                <a:gd name="connsiteY11" fmla="*/ 0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301234 w 3902130"/>
                <a:gd name="connsiteY2" fmla="*/ 80236 h 991291"/>
                <a:gd name="connsiteX3" fmla="*/ 3902130 w 3902130"/>
                <a:gd name="connsiteY3" fmla="*/ 0 h 991291"/>
                <a:gd name="connsiteX4" fmla="*/ 3053566 w 3902130"/>
                <a:gd name="connsiteY4" fmla="*/ 850619 h 991291"/>
                <a:gd name="connsiteX5" fmla="*/ 3031545 w 3902130"/>
                <a:gd name="connsiteY5" fmla="*/ 857304 h 991291"/>
                <a:gd name="connsiteX6" fmla="*/ 1951065 w 3902130"/>
                <a:gd name="connsiteY6" fmla="*/ 991291 h 991291"/>
                <a:gd name="connsiteX7" fmla="*/ 870585 w 3902130"/>
                <a:gd name="connsiteY7" fmla="*/ 857304 h 991291"/>
                <a:gd name="connsiteX8" fmla="*/ 848563 w 3902130"/>
                <a:gd name="connsiteY8" fmla="*/ 850618 h 991291"/>
                <a:gd name="connsiteX9" fmla="*/ 0 w 3902130"/>
                <a:gd name="connsiteY9" fmla="*/ 1 h 991291"/>
                <a:gd name="connsiteX10" fmla="*/ 689002 w 3902130"/>
                <a:gd name="connsiteY10" fmla="*/ 0 h 991291"/>
                <a:gd name="connsiteX0" fmla="*/ 689002 w 3902130"/>
                <a:gd name="connsiteY0" fmla="*/ 0 h 991291"/>
                <a:gd name="connsiteX1" fmla="*/ 3284564 w 3902130"/>
                <a:gd name="connsiteY1" fmla="*/ 0 h 991291"/>
                <a:gd name="connsiteX2" fmla="*/ 3902130 w 3902130"/>
                <a:gd name="connsiteY2" fmla="*/ 0 h 991291"/>
                <a:gd name="connsiteX3" fmla="*/ 3053566 w 3902130"/>
                <a:gd name="connsiteY3" fmla="*/ 850619 h 991291"/>
                <a:gd name="connsiteX4" fmla="*/ 3031545 w 3902130"/>
                <a:gd name="connsiteY4" fmla="*/ 857304 h 991291"/>
                <a:gd name="connsiteX5" fmla="*/ 1951065 w 3902130"/>
                <a:gd name="connsiteY5" fmla="*/ 991291 h 991291"/>
                <a:gd name="connsiteX6" fmla="*/ 870585 w 3902130"/>
                <a:gd name="connsiteY6" fmla="*/ 857304 h 991291"/>
                <a:gd name="connsiteX7" fmla="*/ 848563 w 3902130"/>
                <a:gd name="connsiteY7" fmla="*/ 850618 h 991291"/>
                <a:gd name="connsiteX8" fmla="*/ 0 w 3902130"/>
                <a:gd name="connsiteY8" fmla="*/ 1 h 991291"/>
                <a:gd name="connsiteX9" fmla="*/ 689002 w 3902130"/>
                <a:gd name="connsiteY9" fmla="*/ 0 h 991291"/>
                <a:gd name="connsiteX0" fmla="*/ 0 w 3902130"/>
                <a:gd name="connsiteY0" fmla="*/ 1 h 991291"/>
                <a:gd name="connsiteX1" fmla="*/ 3284564 w 3902130"/>
                <a:gd name="connsiteY1" fmla="*/ 0 h 991291"/>
                <a:gd name="connsiteX2" fmla="*/ 3902130 w 3902130"/>
                <a:gd name="connsiteY2" fmla="*/ 0 h 991291"/>
                <a:gd name="connsiteX3" fmla="*/ 3053566 w 3902130"/>
                <a:gd name="connsiteY3" fmla="*/ 850619 h 991291"/>
                <a:gd name="connsiteX4" fmla="*/ 3031545 w 3902130"/>
                <a:gd name="connsiteY4" fmla="*/ 857304 h 991291"/>
                <a:gd name="connsiteX5" fmla="*/ 1951065 w 3902130"/>
                <a:gd name="connsiteY5" fmla="*/ 991291 h 991291"/>
                <a:gd name="connsiteX6" fmla="*/ 870585 w 3902130"/>
                <a:gd name="connsiteY6" fmla="*/ 857304 h 991291"/>
                <a:gd name="connsiteX7" fmla="*/ 848563 w 3902130"/>
                <a:gd name="connsiteY7" fmla="*/ 850618 h 991291"/>
                <a:gd name="connsiteX8" fmla="*/ 0 w 3902130"/>
                <a:gd name="connsiteY8" fmla="*/ 1 h 991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02130" h="991291">
                  <a:moveTo>
                    <a:pt x="0" y="1"/>
                  </a:moveTo>
                  <a:lnTo>
                    <a:pt x="3284564" y="0"/>
                  </a:lnTo>
                  <a:lnTo>
                    <a:pt x="3902130" y="0"/>
                  </a:lnTo>
                  <a:lnTo>
                    <a:pt x="3053566" y="850619"/>
                  </a:lnTo>
                  <a:lnTo>
                    <a:pt x="3031545" y="857304"/>
                  </a:lnTo>
                  <a:cubicBezTo>
                    <a:pt x="2723116" y="941897"/>
                    <a:pt x="2351299" y="991291"/>
                    <a:pt x="1951065" y="991291"/>
                  </a:cubicBezTo>
                  <a:cubicBezTo>
                    <a:pt x="1550831" y="991291"/>
                    <a:pt x="1179014" y="941897"/>
                    <a:pt x="870585" y="857304"/>
                  </a:cubicBezTo>
                  <a:lnTo>
                    <a:pt x="848563" y="8506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B657C0C-C7EA-A910-F2FF-23A9FEDDEF31}"/>
                </a:ext>
              </a:extLst>
            </p:cNvPr>
            <p:cNvSpPr/>
            <p:nvPr/>
          </p:nvSpPr>
          <p:spPr>
            <a:xfrm>
              <a:off x="3193915" y="1628610"/>
              <a:ext cx="5804170" cy="1404594"/>
            </a:xfrm>
            <a:custGeom>
              <a:avLst/>
              <a:gdLst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2086 w 5804170"/>
                <a:gd name="connsiteY2" fmla="*/ 620055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2086 w 5804170"/>
                <a:gd name="connsiteY2" fmla="*/ 620055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  <a:gd name="connsiteX0" fmla="*/ 0 w 5804170"/>
                <a:gd name="connsiteY0" fmla="*/ 0 h 1404594"/>
                <a:gd name="connsiteX1" fmla="*/ 66952 w 5804170"/>
                <a:gd name="connsiteY1" fmla="*/ 68814 h 1404594"/>
                <a:gd name="connsiteX2" fmla="*/ 2908571 w 5804170"/>
                <a:gd name="connsiteY2" fmla="*/ 406047 h 1404594"/>
                <a:gd name="connsiteX3" fmla="*/ 5737220 w 5804170"/>
                <a:gd name="connsiteY3" fmla="*/ 68814 h 1404594"/>
                <a:gd name="connsiteX4" fmla="*/ 5804170 w 5804170"/>
                <a:gd name="connsiteY4" fmla="*/ 2 h 1404594"/>
                <a:gd name="connsiteX5" fmla="*/ 5804170 w 5804170"/>
                <a:gd name="connsiteY5" fmla="*/ 142902 h 1404594"/>
                <a:gd name="connsiteX6" fmla="*/ 5772235 w 5804170"/>
                <a:gd name="connsiteY6" fmla="*/ 247449 h 1404594"/>
                <a:gd name="connsiteX7" fmla="*/ 5758514 w 5804170"/>
                <a:gd name="connsiteY7" fmla="*/ 262550 h 1404594"/>
                <a:gd name="connsiteX8" fmla="*/ 5762443 w 5804170"/>
                <a:gd name="connsiteY8" fmla="*/ 262550 h 1404594"/>
                <a:gd name="connsiteX9" fmla="*/ 4853151 w 5804170"/>
                <a:gd name="connsiteY9" fmla="*/ 1174044 h 1404594"/>
                <a:gd name="connsiteX10" fmla="*/ 4691052 w 5804170"/>
                <a:gd name="connsiteY10" fmla="*/ 1215215 h 1404594"/>
                <a:gd name="connsiteX11" fmla="*/ 2902085 w 5804170"/>
                <a:gd name="connsiteY11" fmla="*/ 1404594 h 1404594"/>
                <a:gd name="connsiteX12" fmla="*/ 1113118 w 5804170"/>
                <a:gd name="connsiteY12" fmla="*/ 1215215 h 1404594"/>
                <a:gd name="connsiteX13" fmla="*/ 951021 w 5804170"/>
                <a:gd name="connsiteY13" fmla="*/ 1174045 h 1404594"/>
                <a:gd name="connsiteX14" fmla="*/ 41728 w 5804170"/>
                <a:gd name="connsiteY14" fmla="*/ 262550 h 1404594"/>
                <a:gd name="connsiteX15" fmla="*/ 45656 w 5804170"/>
                <a:gd name="connsiteY15" fmla="*/ 262550 h 1404594"/>
                <a:gd name="connsiteX16" fmla="*/ 31935 w 5804170"/>
                <a:gd name="connsiteY16" fmla="*/ 247449 h 1404594"/>
                <a:gd name="connsiteX17" fmla="*/ 0 w 5804170"/>
                <a:gd name="connsiteY17" fmla="*/ 142902 h 1404594"/>
                <a:gd name="connsiteX18" fmla="*/ 0 w 5804170"/>
                <a:gd name="connsiteY18" fmla="*/ 0 h 140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04170" h="1404594">
                  <a:moveTo>
                    <a:pt x="0" y="0"/>
                  </a:moveTo>
                  <a:lnTo>
                    <a:pt x="66952" y="68814"/>
                  </a:lnTo>
                  <a:cubicBezTo>
                    <a:pt x="442811" y="388175"/>
                    <a:pt x="1576469" y="406047"/>
                    <a:pt x="2908571" y="406047"/>
                  </a:cubicBezTo>
                  <a:cubicBezTo>
                    <a:pt x="4240673" y="406047"/>
                    <a:pt x="5361361" y="388175"/>
                    <a:pt x="5737220" y="68814"/>
                  </a:cubicBezTo>
                  <a:lnTo>
                    <a:pt x="5804170" y="2"/>
                  </a:lnTo>
                  <a:lnTo>
                    <a:pt x="5804170" y="142902"/>
                  </a:lnTo>
                  <a:cubicBezTo>
                    <a:pt x="5804170" y="181629"/>
                    <a:pt x="5792397" y="217606"/>
                    <a:pt x="5772235" y="247449"/>
                  </a:cubicBezTo>
                  <a:lnTo>
                    <a:pt x="5758514" y="262550"/>
                  </a:lnTo>
                  <a:lnTo>
                    <a:pt x="5762443" y="262550"/>
                  </a:lnTo>
                  <a:lnTo>
                    <a:pt x="4853151" y="1174044"/>
                  </a:lnTo>
                  <a:lnTo>
                    <a:pt x="4691052" y="1215215"/>
                  </a:lnTo>
                  <a:cubicBezTo>
                    <a:pt x="4159258" y="1335991"/>
                    <a:pt x="3549835" y="1404594"/>
                    <a:pt x="2902085" y="1404594"/>
                  </a:cubicBezTo>
                  <a:cubicBezTo>
                    <a:pt x="2254336" y="1404594"/>
                    <a:pt x="1644912" y="1335991"/>
                    <a:pt x="1113118" y="1215215"/>
                  </a:cubicBezTo>
                  <a:lnTo>
                    <a:pt x="951021" y="1174045"/>
                  </a:lnTo>
                  <a:lnTo>
                    <a:pt x="41728" y="262550"/>
                  </a:lnTo>
                  <a:lnTo>
                    <a:pt x="45656" y="262550"/>
                  </a:lnTo>
                  <a:lnTo>
                    <a:pt x="31935" y="247449"/>
                  </a:lnTo>
                  <a:cubicBezTo>
                    <a:pt x="11773" y="217606"/>
                    <a:pt x="0" y="181629"/>
                    <a:pt x="0" y="1429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8D4C07A-677A-72ED-0D25-FA60E54BB52A}"/>
                </a:ext>
              </a:extLst>
            </p:cNvPr>
            <p:cNvSpPr/>
            <p:nvPr/>
          </p:nvSpPr>
          <p:spPr>
            <a:xfrm>
              <a:off x="3193915" y="1358623"/>
              <a:ext cx="5804170" cy="783599"/>
            </a:xfrm>
            <a:custGeom>
              <a:avLst/>
              <a:gdLst>
                <a:gd name="connsiteX0" fmla="*/ 0 w 5804170"/>
                <a:gd name="connsiteY0" fmla="*/ 8 h 783599"/>
                <a:gd name="connsiteX1" fmla="*/ 2902085 w 5804170"/>
                <a:gd name="connsiteY1" fmla="*/ 327506 h 783599"/>
                <a:gd name="connsiteX2" fmla="*/ 5804170 w 5804170"/>
                <a:gd name="connsiteY2" fmla="*/ 8 h 783599"/>
                <a:gd name="connsiteX3" fmla="*/ 5804170 w 5804170"/>
                <a:gd name="connsiteY3" fmla="*/ 190802 h 783599"/>
                <a:gd name="connsiteX4" fmla="*/ 5804170 w 5804170"/>
                <a:gd name="connsiteY4" fmla="*/ 272379 h 783599"/>
                <a:gd name="connsiteX5" fmla="*/ 5804170 w 5804170"/>
                <a:gd name="connsiteY5" fmla="*/ 455586 h 783599"/>
                <a:gd name="connsiteX6" fmla="*/ 5803825 w 5804170"/>
                <a:gd name="connsiteY6" fmla="*/ 455586 h 783599"/>
                <a:gd name="connsiteX7" fmla="*/ 5804170 w 5804170"/>
                <a:gd name="connsiteY7" fmla="*/ 456101 h 783599"/>
                <a:gd name="connsiteX8" fmla="*/ 2902085 w 5804170"/>
                <a:gd name="connsiteY8" fmla="*/ 783599 h 783599"/>
                <a:gd name="connsiteX9" fmla="*/ 0 w 5804170"/>
                <a:gd name="connsiteY9" fmla="*/ 456101 h 783599"/>
                <a:gd name="connsiteX10" fmla="*/ 345 w 5804170"/>
                <a:gd name="connsiteY10" fmla="*/ 455586 h 783599"/>
                <a:gd name="connsiteX11" fmla="*/ 0 w 5804170"/>
                <a:gd name="connsiteY11" fmla="*/ 455586 h 783599"/>
                <a:gd name="connsiteX12" fmla="*/ 0 w 5804170"/>
                <a:gd name="connsiteY12" fmla="*/ 272379 h 783599"/>
                <a:gd name="connsiteX13" fmla="*/ 0 w 5804170"/>
                <a:gd name="connsiteY13" fmla="*/ 190802 h 783599"/>
                <a:gd name="connsiteX14" fmla="*/ 5804163 w 5804170"/>
                <a:gd name="connsiteY14" fmla="*/ 0 h 783599"/>
                <a:gd name="connsiteX15" fmla="*/ 5804170 w 5804170"/>
                <a:gd name="connsiteY15" fmla="*/ 0 h 783599"/>
                <a:gd name="connsiteX16" fmla="*/ 5804170 w 5804170"/>
                <a:gd name="connsiteY16" fmla="*/ 8 h 783599"/>
                <a:gd name="connsiteX17" fmla="*/ 0 w 5804170"/>
                <a:gd name="connsiteY17" fmla="*/ 0 h 783599"/>
                <a:gd name="connsiteX18" fmla="*/ 7 w 5804170"/>
                <a:gd name="connsiteY18" fmla="*/ 0 h 783599"/>
                <a:gd name="connsiteX19" fmla="*/ 0 w 5804170"/>
                <a:gd name="connsiteY19" fmla="*/ 8 h 78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04170" h="783599">
                  <a:moveTo>
                    <a:pt x="0" y="8"/>
                  </a:moveTo>
                  <a:cubicBezTo>
                    <a:pt x="0" y="180880"/>
                    <a:pt x="1299308" y="327506"/>
                    <a:pt x="2902085" y="327506"/>
                  </a:cubicBezTo>
                  <a:cubicBezTo>
                    <a:pt x="4504862" y="327506"/>
                    <a:pt x="5804170" y="180880"/>
                    <a:pt x="5804170" y="8"/>
                  </a:cubicBezTo>
                  <a:lnTo>
                    <a:pt x="5804170" y="190802"/>
                  </a:lnTo>
                  <a:lnTo>
                    <a:pt x="5804170" y="272379"/>
                  </a:lnTo>
                  <a:lnTo>
                    <a:pt x="5804170" y="455586"/>
                  </a:lnTo>
                  <a:lnTo>
                    <a:pt x="5803825" y="455586"/>
                  </a:lnTo>
                  <a:lnTo>
                    <a:pt x="5804170" y="456101"/>
                  </a:lnTo>
                  <a:cubicBezTo>
                    <a:pt x="5804170" y="636973"/>
                    <a:pt x="4504862" y="783599"/>
                    <a:pt x="2902085" y="783599"/>
                  </a:cubicBezTo>
                  <a:cubicBezTo>
                    <a:pt x="1299308" y="783599"/>
                    <a:pt x="0" y="636973"/>
                    <a:pt x="0" y="456101"/>
                  </a:cubicBezTo>
                  <a:lnTo>
                    <a:pt x="345" y="455586"/>
                  </a:lnTo>
                  <a:lnTo>
                    <a:pt x="0" y="455586"/>
                  </a:lnTo>
                  <a:lnTo>
                    <a:pt x="0" y="272379"/>
                  </a:lnTo>
                  <a:lnTo>
                    <a:pt x="0" y="190802"/>
                  </a:lnTo>
                  <a:close/>
                  <a:moveTo>
                    <a:pt x="5804163" y="0"/>
                  </a:moveTo>
                  <a:lnTo>
                    <a:pt x="5804170" y="0"/>
                  </a:lnTo>
                  <a:lnTo>
                    <a:pt x="5804170" y="8"/>
                  </a:lnTo>
                  <a:close/>
                  <a:moveTo>
                    <a:pt x="0" y="0"/>
                  </a:move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7ADE1B8-0A08-D8AF-C636-04CB474CB7F2}"/>
                </a:ext>
              </a:extLst>
            </p:cNvPr>
            <p:cNvSpPr/>
            <p:nvPr/>
          </p:nvSpPr>
          <p:spPr>
            <a:xfrm>
              <a:off x="6364645" y="1962119"/>
              <a:ext cx="2309577" cy="2498204"/>
            </a:xfrm>
            <a:custGeom>
              <a:avLst/>
              <a:gdLst>
                <a:gd name="connsiteX0" fmla="*/ 2309577 w 2309577"/>
                <a:gd name="connsiteY0" fmla="*/ 0 h 2498204"/>
                <a:gd name="connsiteX1" fmla="*/ 26996 w 2309577"/>
                <a:gd name="connsiteY1" fmla="*/ 2488012 h 2498204"/>
                <a:gd name="connsiteX2" fmla="*/ 2728 w 2309577"/>
                <a:gd name="connsiteY2" fmla="*/ 2498204 h 2498204"/>
                <a:gd name="connsiteX3" fmla="*/ 0 w 2309577"/>
                <a:gd name="connsiteY3" fmla="*/ 2495902 h 2498204"/>
                <a:gd name="connsiteX4" fmla="*/ 1858835 w 2309577"/>
                <a:gd name="connsiteY4" fmla="*/ 73869 h 2498204"/>
                <a:gd name="connsiteX5" fmla="*/ 2137809 w 2309577"/>
                <a:gd name="connsiteY5" fmla="*/ 35712 h 2498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9577" h="2498204">
                  <a:moveTo>
                    <a:pt x="2309577" y="0"/>
                  </a:moveTo>
                  <a:lnTo>
                    <a:pt x="26996" y="2488012"/>
                  </a:lnTo>
                  <a:lnTo>
                    <a:pt x="2728" y="2498204"/>
                  </a:lnTo>
                  <a:lnTo>
                    <a:pt x="0" y="2495902"/>
                  </a:lnTo>
                  <a:lnTo>
                    <a:pt x="1858835" y="73869"/>
                  </a:lnTo>
                  <a:lnTo>
                    <a:pt x="2137809" y="35712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1497485-6F7A-FBF5-5893-95093526DF43}"/>
                </a:ext>
              </a:extLst>
            </p:cNvPr>
            <p:cNvSpPr/>
            <p:nvPr/>
          </p:nvSpPr>
          <p:spPr>
            <a:xfrm>
              <a:off x="3339774" y="1912319"/>
              <a:ext cx="2386575" cy="2475581"/>
            </a:xfrm>
            <a:custGeom>
              <a:avLst/>
              <a:gdLst>
                <a:gd name="connsiteX0" fmla="*/ 0 w 2386575"/>
                <a:gd name="connsiteY0" fmla="*/ 0 h 2475581"/>
                <a:gd name="connsiteX1" fmla="*/ 82201 w 2386575"/>
                <a:gd name="connsiteY1" fmla="*/ 29883 h 2475581"/>
                <a:gd name="connsiteX2" fmla="*/ 218766 w 2386575"/>
                <a:gd name="connsiteY2" fmla="*/ 58276 h 2475581"/>
                <a:gd name="connsiteX3" fmla="*/ 2386575 w 2386575"/>
                <a:gd name="connsiteY3" fmla="*/ 2475565 h 2475581"/>
                <a:gd name="connsiteX4" fmla="*/ 2386575 w 2386575"/>
                <a:gd name="connsiteY4" fmla="*/ 2475581 h 2475581"/>
                <a:gd name="connsiteX5" fmla="*/ 1537913 w 2386575"/>
                <a:gd name="connsiteY5" fmla="*/ 1624863 h 247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6575" h="2475581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386575" y="2475565"/>
                  </a:lnTo>
                  <a:lnTo>
                    <a:pt x="2386575" y="2475581"/>
                  </a:lnTo>
                  <a:lnTo>
                    <a:pt x="1537913" y="162486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17395C0-595C-0548-B66E-D3271323B3B2}"/>
                </a:ext>
              </a:extLst>
            </p:cNvPr>
            <p:cNvSpPr/>
            <p:nvPr/>
          </p:nvSpPr>
          <p:spPr>
            <a:xfrm>
              <a:off x="3339774" y="1456225"/>
              <a:ext cx="218766" cy="514369"/>
            </a:xfrm>
            <a:custGeom>
              <a:avLst/>
              <a:gdLst>
                <a:gd name="connsiteX0" fmla="*/ 0 w 218766"/>
                <a:gd name="connsiteY0" fmla="*/ 0 h 514369"/>
                <a:gd name="connsiteX1" fmla="*/ 82201 w 218766"/>
                <a:gd name="connsiteY1" fmla="*/ 29883 h 514369"/>
                <a:gd name="connsiteX2" fmla="*/ 218766 w 218766"/>
                <a:gd name="connsiteY2" fmla="*/ 58276 h 514369"/>
                <a:gd name="connsiteX3" fmla="*/ 218766 w 218766"/>
                <a:gd name="connsiteY3" fmla="*/ 514369 h 514369"/>
                <a:gd name="connsiteX4" fmla="*/ 82201 w 218766"/>
                <a:gd name="connsiteY4" fmla="*/ 485976 h 514369"/>
                <a:gd name="connsiteX5" fmla="*/ 0 w 218766"/>
                <a:gd name="connsiteY5" fmla="*/ 456093 h 51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66" h="514369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18766" y="514369"/>
                  </a:lnTo>
                  <a:lnTo>
                    <a:pt x="82201" y="485976"/>
                  </a:lnTo>
                  <a:lnTo>
                    <a:pt x="0" y="45609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F191FA6-C55D-900F-3048-7711E2B5689C}"/>
                </a:ext>
              </a:extLst>
            </p:cNvPr>
            <p:cNvSpPr/>
            <p:nvPr/>
          </p:nvSpPr>
          <p:spPr>
            <a:xfrm>
              <a:off x="8223480" y="1506026"/>
              <a:ext cx="450742" cy="529962"/>
            </a:xfrm>
            <a:custGeom>
              <a:avLst/>
              <a:gdLst>
                <a:gd name="connsiteX0" fmla="*/ 450742 w 450742"/>
                <a:gd name="connsiteY0" fmla="*/ 0 h 529962"/>
                <a:gd name="connsiteX1" fmla="*/ 450742 w 450742"/>
                <a:gd name="connsiteY1" fmla="*/ 456093 h 529962"/>
                <a:gd name="connsiteX2" fmla="*/ 278974 w 450742"/>
                <a:gd name="connsiteY2" fmla="*/ 491805 h 529962"/>
                <a:gd name="connsiteX3" fmla="*/ 0 w 450742"/>
                <a:gd name="connsiteY3" fmla="*/ 529962 h 529962"/>
                <a:gd name="connsiteX4" fmla="*/ 0 w 450742"/>
                <a:gd name="connsiteY4" fmla="*/ 73869 h 529962"/>
                <a:gd name="connsiteX5" fmla="*/ 278974 w 450742"/>
                <a:gd name="connsiteY5" fmla="*/ 35712 h 52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0742" h="529962">
                  <a:moveTo>
                    <a:pt x="450742" y="0"/>
                  </a:moveTo>
                  <a:lnTo>
                    <a:pt x="450742" y="456093"/>
                  </a:lnTo>
                  <a:lnTo>
                    <a:pt x="278974" y="491805"/>
                  </a:lnTo>
                  <a:lnTo>
                    <a:pt x="0" y="529962"/>
                  </a:lnTo>
                  <a:lnTo>
                    <a:pt x="0" y="73869"/>
                  </a:lnTo>
                  <a:lnTo>
                    <a:pt x="278974" y="35712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A6B5CE3-6FFC-1C44-DA4A-CB3BA5891307}"/>
                </a:ext>
              </a:extLst>
            </p:cNvPr>
            <p:cNvSpPr/>
            <p:nvPr/>
          </p:nvSpPr>
          <p:spPr>
            <a:xfrm>
              <a:off x="3390900" y="1060316"/>
              <a:ext cx="5410200" cy="55771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094F524-B137-3554-68E0-D36002817AB6}"/>
                </a:ext>
              </a:extLst>
            </p:cNvPr>
            <p:cNvSpPr/>
            <p:nvPr/>
          </p:nvSpPr>
          <p:spPr>
            <a:xfrm>
              <a:off x="4383876" y="1433044"/>
              <a:ext cx="3424251" cy="184990"/>
            </a:xfrm>
            <a:custGeom>
              <a:avLst/>
              <a:gdLst>
                <a:gd name="connsiteX0" fmla="*/ 1712125 w 3424251"/>
                <a:gd name="connsiteY0" fmla="*/ 0 h 184990"/>
                <a:gd name="connsiteX1" fmla="*/ 3083834 w 3424251"/>
                <a:gd name="connsiteY1" fmla="*/ 66935 h 184990"/>
                <a:gd name="connsiteX2" fmla="*/ 3424251 w 3424251"/>
                <a:gd name="connsiteY2" fmla="*/ 120382 h 184990"/>
                <a:gd name="connsiteX3" fmla="*/ 3224572 w 3424251"/>
                <a:gd name="connsiteY3" fmla="*/ 137365 h 184990"/>
                <a:gd name="connsiteX4" fmla="*/ 1712125 w 3424251"/>
                <a:gd name="connsiteY4" fmla="*/ 184990 h 184990"/>
                <a:gd name="connsiteX5" fmla="*/ 199678 w 3424251"/>
                <a:gd name="connsiteY5" fmla="*/ 137365 h 184990"/>
                <a:gd name="connsiteX6" fmla="*/ 0 w 3424251"/>
                <a:gd name="connsiteY6" fmla="*/ 120382 h 184990"/>
                <a:gd name="connsiteX7" fmla="*/ 340417 w 3424251"/>
                <a:gd name="connsiteY7" fmla="*/ 66935 h 184990"/>
                <a:gd name="connsiteX8" fmla="*/ 1712125 w 3424251"/>
                <a:gd name="connsiteY8" fmla="*/ 0 h 1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4251" h="184990">
                  <a:moveTo>
                    <a:pt x="1712125" y="0"/>
                  </a:moveTo>
                  <a:cubicBezTo>
                    <a:pt x="2233179" y="0"/>
                    <a:pt x="2711071" y="25119"/>
                    <a:pt x="3083834" y="66935"/>
                  </a:cubicBezTo>
                  <a:lnTo>
                    <a:pt x="3424251" y="120382"/>
                  </a:lnTo>
                  <a:lnTo>
                    <a:pt x="3224572" y="137365"/>
                  </a:lnTo>
                  <a:cubicBezTo>
                    <a:pt x="2792835" y="167433"/>
                    <a:pt x="2272370" y="184990"/>
                    <a:pt x="1712125" y="184990"/>
                  </a:cubicBezTo>
                  <a:cubicBezTo>
                    <a:pt x="1151881" y="184990"/>
                    <a:pt x="631415" y="167433"/>
                    <a:pt x="199678" y="137365"/>
                  </a:cubicBezTo>
                  <a:lnTo>
                    <a:pt x="0" y="120382"/>
                  </a:lnTo>
                  <a:lnTo>
                    <a:pt x="340417" y="66935"/>
                  </a:lnTo>
                  <a:cubicBezTo>
                    <a:pt x="713180" y="25119"/>
                    <a:pt x="1191072" y="0"/>
                    <a:pt x="1712125" y="0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1C7837E-92F4-1532-2D03-0255E4E9D95C}"/>
                </a:ext>
              </a:extLst>
            </p:cNvPr>
            <p:cNvSpPr/>
            <p:nvPr/>
          </p:nvSpPr>
          <p:spPr>
            <a:xfrm>
              <a:off x="6115398" y="1660458"/>
              <a:ext cx="1108361" cy="481543"/>
            </a:xfrm>
            <a:custGeom>
              <a:avLst/>
              <a:gdLst>
                <a:gd name="connsiteX0" fmla="*/ 1108361 w 1108361"/>
                <a:gd name="connsiteY0" fmla="*/ 0 h 481543"/>
                <a:gd name="connsiteX1" fmla="*/ 1108361 w 1108361"/>
                <a:gd name="connsiteY1" fmla="*/ 456093 h 481543"/>
                <a:gd name="connsiteX2" fmla="*/ 565474 w 1108361"/>
                <a:gd name="connsiteY2" fmla="*/ 475111 h 481543"/>
                <a:gd name="connsiteX3" fmla="*/ 0 w 1108361"/>
                <a:gd name="connsiteY3" fmla="*/ 481543 h 481543"/>
                <a:gd name="connsiteX4" fmla="*/ 0 w 1108361"/>
                <a:gd name="connsiteY4" fmla="*/ 25450 h 481543"/>
                <a:gd name="connsiteX5" fmla="*/ 565474 w 1108361"/>
                <a:gd name="connsiteY5" fmla="*/ 19017 h 48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8361" h="481543">
                  <a:moveTo>
                    <a:pt x="1108361" y="0"/>
                  </a:moveTo>
                  <a:lnTo>
                    <a:pt x="1108361" y="456093"/>
                  </a:lnTo>
                  <a:lnTo>
                    <a:pt x="565474" y="475111"/>
                  </a:lnTo>
                  <a:lnTo>
                    <a:pt x="0" y="481543"/>
                  </a:lnTo>
                  <a:lnTo>
                    <a:pt x="0" y="25450"/>
                  </a:lnTo>
                  <a:lnTo>
                    <a:pt x="565474" y="1901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9AAEB53-1E51-B107-58FE-71047F33A172}"/>
                </a:ext>
              </a:extLst>
            </p:cNvPr>
            <p:cNvSpPr/>
            <p:nvPr/>
          </p:nvSpPr>
          <p:spPr>
            <a:xfrm>
              <a:off x="5726349" y="4325033"/>
              <a:ext cx="739302" cy="171260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31F1A9C-6850-5232-1219-8080C38AD275}"/>
                </a:ext>
              </a:extLst>
            </p:cNvPr>
            <p:cNvSpPr/>
            <p:nvPr/>
          </p:nvSpPr>
          <p:spPr>
            <a:xfrm>
              <a:off x="5726349" y="4387428"/>
              <a:ext cx="739302" cy="1773425"/>
            </a:xfrm>
            <a:custGeom>
              <a:avLst/>
              <a:gdLst>
                <a:gd name="connsiteX0" fmla="*/ 0 w 739302"/>
                <a:gd name="connsiteY0" fmla="*/ 0 h 1773425"/>
                <a:gd name="connsiteX1" fmla="*/ 3921 w 739302"/>
                <a:gd name="connsiteY1" fmla="*/ 0 h 1773425"/>
                <a:gd name="connsiteX2" fmla="*/ 7510 w 739302"/>
                <a:gd name="connsiteY2" fmla="*/ 12336 h 1773425"/>
                <a:gd name="connsiteX3" fmla="*/ 369651 w 739302"/>
                <a:gd name="connsiteY3" fmla="*/ 114605 h 1773425"/>
                <a:gd name="connsiteX4" fmla="*/ 731792 w 739302"/>
                <a:gd name="connsiteY4" fmla="*/ 12336 h 1773425"/>
                <a:gd name="connsiteX5" fmla="*/ 735381 w 739302"/>
                <a:gd name="connsiteY5" fmla="*/ 0 h 1773425"/>
                <a:gd name="connsiteX6" fmla="*/ 739302 w 739302"/>
                <a:gd name="connsiteY6" fmla="*/ 0 h 1773425"/>
                <a:gd name="connsiteX7" fmla="*/ 739302 w 739302"/>
                <a:gd name="connsiteY7" fmla="*/ 1645343 h 1773425"/>
                <a:gd name="connsiteX8" fmla="*/ 739302 w 739302"/>
                <a:gd name="connsiteY8" fmla="*/ 1650207 h 1773425"/>
                <a:gd name="connsiteX9" fmla="*/ 737887 w 739302"/>
                <a:gd name="connsiteY9" fmla="*/ 1650207 h 1773425"/>
                <a:gd name="connsiteX10" fmla="*/ 731792 w 739302"/>
                <a:gd name="connsiteY10" fmla="*/ 1671156 h 1773425"/>
                <a:gd name="connsiteX11" fmla="*/ 369651 w 739302"/>
                <a:gd name="connsiteY11" fmla="*/ 1773425 h 1773425"/>
                <a:gd name="connsiteX12" fmla="*/ 7510 w 739302"/>
                <a:gd name="connsiteY12" fmla="*/ 1671156 h 1773425"/>
                <a:gd name="connsiteX13" fmla="*/ 1415 w 739302"/>
                <a:gd name="connsiteY13" fmla="*/ 1650207 h 1773425"/>
                <a:gd name="connsiteX14" fmla="*/ 0 w 739302"/>
                <a:gd name="connsiteY14" fmla="*/ 1650207 h 1773425"/>
                <a:gd name="connsiteX15" fmla="*/ 0 w 739302"/>
                <a:gd name="connsiteY15" fmla="*/ 1645343 h 177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9302" h="1773425">
                  <a:moveTo>
                    <a:pt x="0" y="0"/>
                  </a:moveTo>
                  <a:lnTo>
                    <a:pt x="3921" y="0"/>
                  </a:lnTo>
                  <a:lnTo>
                    <a:pt x="7510" y="12336"/>
                  </a:lnTo>
                  <a:cubicBezTo>
                    <a:pt x="41979" y="70701"/>
                    <a:pt x="191017" y="114605"/>
                    <a:pt x="369651" y="114605"/>
                  </a:cubicBezTo>
                  <a:cubicBezTo>
                    <a:pt x="548285" y="114605"/>
                    <a:pt x="697324" y="70701"/>
                    <a:pt x="731792" y="12336"/>
                  </a:cubicBezTo>
                  <a:lnTo>
                    <a:pt x="735381" y="0"/>
                  </a:lnTo>
                  <a:lnTo>
                    <a:pt x="739302" y="0"/>
                  </a:lnTo>
                  <a:lnTo>
                    <a:pt x="739302" y="1645343"/>
                  </a:lnTo>
                  <a:lnTo>
                    <a:pt x="739302" y="1650207"/>
                  </a:lnTo>
                  <a:lnTo>
                    <a:pt x="737887" y="1650207"/>
                  </a:lnTo>
                  <a:lnTo>
                    <a:pt x="731792" y="1671156"/>
                  </a:lnTo>
                  <a:cubicBezTo>
                    <a:pt x="697324" y="1729521"/>
                    <a:pt x="548285" y="1773425"/>
                    <a:pt x="369651" y="1773425"/>
                  </a:cubicBezTo>
                  <a:cubicBezTo>
                    <a:pt x="191017" y="1773425"/>
                    <a:pt x="41979" y="1729521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F3A5B63-6FBA-81E7-6D3B-73F81A83BE1A}"/>
                </a:ext>
              </a:extLst>
            </p:cNvPr>
            <p:cNvSpPr/>
            <p:nvPr/>
          </p:nvSpPr>
          <p:spPr>
            <a:xfrm>
              <a:off x="5726349" y="4387428"/>
              <a:ext cx="55288" cy="1712601"/>
            </a:xfrm>
            <a:custGeom>
              <a:avLst/>
              <a:gdLst>
                <a:gd name="connsiteX0" fmla="*/ 0 w 55288"/>
                <a:gd name="connsiteY0" fmla="*/ 0 h 1712601"/>
                <a:gd name="connsiteX1" fmla="*/ 3921 w 55288"/>
                <a:gd name="connsiteY1" fmla="*/ 0 h 1712601"/>
                <a:gd name="connsiteX2" fmla="*/ 7510 w 55288"/>
                <a:gd name="connsiteY2" fmla="*/ 12337 h 1712601"/>
                <a:gd name="connsiteX3" fmla="*/ 29049 w 55288"/>
                <a:gd name="connsiteY3" fmla="*/ 36379 h 1712601"/>
                <a:gd name="connsiteX4" fmla="*/ 55288 w 55288"/>
                <a:gd name="connsiteY4" fmla="*/ 53129 h 1712601"/>
                <a:gd name="connsiteX5" fmla="*/ 55288 w 55288"/>
                <a:gd name="connsiteY5" fmla="*/ 1712601 h 1712601"/>
                <a:gd name="connsiteX6" fmla="*/ 53516 w 55288"/>
                <a:gd name="connsiteY6" fmla="*/ 1711759 h 1712601"/>
                <a:gd name="connsiteX7" fmla="*/ 7510 w 55288"/>
                <a:gd name="connsiteY7" fmla="*/ 1671156 h 1712601"/>
                <a:gd name="connsiteX8" fmla="*/ 1415 w 55288"/>
                <a:gd name="connsiteY8" fmla="*/ 1650207 h 1712601"/>
                <a:gd name="connsiteX9" fmla="*/ 0 w 55288"/>
                <a:gd name="connsiteY9" fmla="*/ 1650207 h 1712601"/>
                <a:gd name="connsiteX10" fmla="*/ 0 w 55288"/>
                <a:gd name="connsiteY10" fmla="*/ 1645343 h 17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288" h="1712601">
                  <a:moveTo>
                    <a:pt x="0" y="0"/>
                  </a:moveTo>
                  <a:lnTo>
                    <a:pt x="3921" y="0"/>
                  </a:lnTo>
                  <a:lnTo>
                    <a:pt x="7510" y="12337"/>
                  </a:lnTo>
                  <a:cubicBezTo>
                    <a:pt x="12435" y="20675"/>
                    <a:pt x="19697" y="28717"/>
                    <a:pt x="29049" y="36379"/>
                  </a:cubicBezTo>
                  <a:lnTo>
                    <a:pt x="55288" y="53129"/>
                  </a:lnTo>
                  <a:lnTo>
                    <a:pt x="55288" y="1712601"/>
                  </a:lnTo>
                  <a:lnTo>
                    <a:pt x="53516" y="1711759"/>
                  </a:lnTo>
                  <a:cubicBezTo>
                    <a:pt x="31905" y="1699435"/>
                    <a:pt x="16128" y="1685748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8B2C6371-C19E-5361-4C71-432ADD17AA4A}"/>
                </a:ext>
              </a:extLst>
            </p:cNvPr>
            <p:cNvSpPr/>
            <p:nvPr/>
          </p:nvSpPr>
          <p:spPr>
            <a:xfrm>
              <a:off x="6364645" y="4440555"/>
              <a:ext cx="45719" cy="1679712"/>
            </a:xfrm>
            <a:custGeom>
              <a:avLst/>
              <a:gdLst>
                <a:gd name="connsiteX0" fmla="*/ 45719 w 45719"/>
                <a:gd name="connsiteY0" fmla="*/ 0 h 1679712"/>
                <a:gd name="connsiteX1" fmla="*/ 45719 w 45719"/>
                <a:gd name="connsiteY1" fmla="*/ 1659472 h 1679712"/>
                <a:gd name="connsiteX2" fmla="*/ 10866 w 45719"/>
                <a:gd name="connsiteY2" fmla="*/ 1676036 h 1679712"/>
                <a:gd name="connsiteX3" fmla="*/ 0 w 45719"/>
                <a:gd name="connsiteY3" fmla="*/ 1679712 h 1679712"/>
                <a:gd name="connsiteX4" fmla="*/ 0 w 45719"/>
                <a:gd name="connsiteY4" fmla="*/ 20913 h 1679712"/>
                <a:gd name="connsiteX5" fmla="*/ 37876 w 45719"/>
                <a:gd name="connsiteY5" fmla="*/ 5007 h 16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19" h="1679712">
                  <a:moveTo>
                    <a:pt x="45719" y="0"/>
                  </a:moveTo>
                  <a:lnTo>
                    <a:pt x="45719" y="1659472"/>
                  </a:lnTo>
                  <a:lnTo>
                    <a:pt x="10866" y="1676036"/>
                  </a:lnTo>
                  <a:lnTo>
                    <a:pt x="0" y="1679712"/>
                  </a:lnTo>
                  <a:lnTo>
                    <a:pt x="0" y="20913"/>
                  </a:lnTo>
                  <a:lnTo>
                    <a:pt x="37876" y="500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E735340-E89E-DCC4-E09B-ED8E4A9BA38E}"/>
                </a:ext>
              </a:extLst>
            </p:cNvPr>
            <p:cNvSpPr/>
            <p:nvPr/>
          </p:nvSpPr>
          <p:spPr>
            <a:xfrm>
              <a:off x="5943600" y="4487499"/>
              <a:ext cx="320040" cy="1673353"/>
            </a:xfrm>
            <a:custGeom>
              <a:avLst/>
              <a:gdLst>
                <a:gd name="connsiteX0" fmla="*/ 320040 w 320040"/>
                <a:gd name="connsiteY0" fmla="*/ 0 h 1673353"/>
                <a:gd name="connsiteX1" fmla="*/ 320040 w 320040"/>
                <a:gd name="connsiteY1" fmla="*/ 1657522 h 1673353"/>
                <a:gd name="connsiteX2" fmla="*/ 279499 w 320040"/>
                <a:gd name="connsiteY2" fmla="*/ 1665581 h 1673353"/>
                <a:gd name="connsiteX3" fmla="*/ 152400 w 320040"/>
                <a:gd name="connsiteY3" fmla="*/ 1673353 h 1673353"/>
                <a:gd name="connsiteX4" fmla="*/ 25302 w 320040"/>
                <a:gd name="connsiteY4" fmla="*/ 1665581 h 1673353"/>
                <a:gd name="connsiteX5" fmla="*/ 0 w 320040"/>
                <a:gd name="connsiteY5" fmla="*/ 1660552 h 1673353"/>
                <a:gd name="connsiteX6" fmla="*/ 0 w 320040"/>
                <a:gd name="connsiteY6" fmla="*/ 2867 h 1673353"/>
                <a:gd name="connsiteX7" fmla="*/ 8515 w 320040"/>
                <a:gd name="connsiteY7" fmla="*/ 4468 h 1673353"/>
                <a:gd name="connsiteX8" fmla="*/ 152400 w 320040"/>
                <a:gd name="connsiteY8" fmla="*/ 14533 h 1673353"/>
                <a:gd name="connsiteX9" fmla="*/ 296285 w 320040"/>
                <a:gd name="connsiteY9" fmla="*/ 4468 h 167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040" h="1673353">
                  <a:moveTo>
                    <a:pt x="320040" y="0"/>
                  </a:moveTo>
                  <a:lnTo>
                    <a:pt x="320040" y="1657522"/>
                  </a:lnTo>
                  <a:lnTo>
                    <a:pt x="279499" y="1665581"/>
                  </a:lnTo>
                  <a:cubicBezTo>
                    <a:pt x="239868" y="1670609"/>
                    <a:pt x="197059" y="1673353"/>
                    <a:pt x="152400" y="1673353"/>
                  </a:cubicBezTo>
                  <a:cubicBezTo>
                    <a:pt x="107742" y="1673353"/>
                    <a:pt x="64933" y="1670609"/>
                    <a:pt x="25302" y="1665581"/>
                  </a:cubicBezTo>
                  <a:lnTo>
                    <a:pt x="0" y="1660552"/>
                  </a:lnTo>
                  <a:lnTo>
                    <a:pt x="0" y="2867"/>
                  </a:lnTo>
                  <a:lnTo>
                    <a:pt x="8515" y="4468"/>
                  </a:lnTo>
                  <a:cubicBezTo>
                    <a:pt x="52740" y="10949"/>
                    <a:pt x="101362" y="14533"/>
                    <a:pt x="152400" y="14533"/>
                  </a:cubicBezTo>
                  <a:cubicBezTo>
                    <a:pt x="203438" y="14533"/>
                    <a:pt x="252061" y="10949"/>
                    <a:pt x="296285" y="4468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49FC6B6-81DC-A3B7-78E6-1276AD3C53D7}"/>
                </a:ext>
              </a:extLst>
            </p:cNvPr>
            <p:cNvSpPr/>
            <p:nvPr/>
          </p:nvSpPr>
          <p:spPr>
            <a:xfrm>
              <a:off x="5943600" y="2116552"/>
              <a:ext cx="1280159" cy="2385481"/>
            </a:xfrm>
            <a:custGeom>
              <a:avLst/>
              <a:gdLst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0 h 2841575"/>
                <a:gd name="connsiteX13" fmla="*/ 1280159 w 1280159"/>
                <a:gd name="connsiteY13" fmla="*/ 1 h 2841575"/>
                <a:gd name="connsiteX14" fmla="*/ 737272 w 1280159"/>
                <a:gd name="connsiteY14" fmla="*/ 19018 h 2841575"/>
                <a:gd name="connsiteX15" fmla="*/ 171798 w 1280159"/>
                <a:gd name="connsiteY15" fmla="*/ 25451 h 2841575"/>
                <a:gd name="connsiteX16" fmla="*/ 171798 w 1280159"/>
                <a:gd name="connsiteY16" fmla="*/ 25450 h 2841575"/>
                <a:gd name="connsiteX17" fmla="*/ 737272 w 1280159"/>
                <a:gd name="connsiteY17" fmla="*/ 19017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71798 w 1280159"/>
                <a:gd name="connsiteY16" fmla="*/ 25451 h 2841575"/>
                <a:gd name="connsiteX17" fmla="*/ 737272 w 1280159"/>
                <a:gd name="connsiteY17" fmla="*/ 19017 h 2841575"/>
                <a:gd name="connsiteX18" fmla="*/ 1280159 w 1280159"/>
                <a:gd name="connsiteY18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737272 w 1280159"/>
                <a:gd name="connsiteY16" fmla="*/ 19017 h 2841575"/>
                <a:gd name="connsiteX17" fmla="*/ 1280159 w 1280159"/>
                <a:gd name="connsiteY17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280159 w 1280159"/>
                <a:gd name="connsiteY16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1280159 w 1280159"/>
                <a:gd name="connsiteY15" fmla="*/ 0 h 2841575"/>
                <a:gd name="connsiteX0" fmla="*/ 1280159 w 1280159"/>
                <a:gd name="connsiteY0" fmla="*/ 0 h 2385481"/>
                <a:gd name="connsiteX1" fmla="*/ 320040 w 1280159"/>
                <a:gd name="connsiteY1" fmla="*/ 2382944 h 2385481"/>
                <a:gd name="connsiteX2" fmla="*/ 320040 w 1280159"/>
                <a:gd name="connsiteY2" fmla="*/ 2370948 h 2385481"/>
                <a:gd name="connsiteX3" fmla="*/ 296285 w 1280159"/>
                <a:gd name="connsiteY3" fmla="*/ 2375416 h 2385481"/>
                <a:gd name="connsiteX4" fmla="*/ 152400 w 1280159"/>
                <a:gd name="connsiteY4" fmla="*/ 2385481 h 2385481"/>
                <a:gd name="connsiteX5" fmla="*/ 8515 w 1280159"/>
                <a:gd name="connsiteY5" fmla="*/ 2375416 h 2385481"/>
                <a:gd name="connsiteX6" fmla="*/ 0 w 1280159"/>
                <a:gd name="connsiteY6" fmla="*/ 2373815 h 2385481"/>
                <a:gd name="connsiteX7" fmla="*/ 0 w 1280159"/>
                <a:gd name="connsiteY7" fmla="*/ 2373814 h 2385481"/>
                <a:gd name="connsiteX8" fmla="*/ 8515 w 1280159"/>
                <a:gd name="connsiteY8" fmla="*/ 2375415 h 2385481"/>
                <a:gd name="connsiteX9" fmla="*/ 171798 w 1280159"/>
                <a:gd name="connsiteY9" fmla="*/ 25449 h 2385481"/>
                <a:gd name="connsiteX10" fmla="*/ 171798 w 1280159"/>
                <a:gd name="connsiteY10" fmla="*/ 25450 h 2385481"/>
                <a:gd name="connsiteX11" fmla="*/ 737272 w 1280159"/>
                <a:gd name="connsiteY11" fmla="*/ 19018 h 2385481"/>
                <a:gd name="connsiteX12" fmla="*/ 1280159 w 1280159"/>
                <a:gd name="connsiteY12" fmla="*/ 0 h 238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0159" h="2385481">
                  <a:moveTo>
                    <a:pt x="1280159" y="0"/>
                  </a:moveTo>
                  <a:lnTo>
                    <a:pt x="320040" y="2382944"/>
                  </a:lnTo>
                  <a:lnTo>
                    <a:pt x="320040" y="2370948"/>
                  </a:lnTo>
                  <a:lnTo>
                    <a:pt x="296285" y="2375416"/>
                  </a:lnTo>
                  <a:cubicBezTo>
                    <a:pt x="252061" y="2381897"/>
                    <a:pt x="203438" y="2385481"/>
                    <a:pt x="152400" y="2385481"/>
                  </a:cubicBezTo>
                  <a:cubicBezTo>
                    <a:pt x="101362" y="2385481"/>
                    <a:pt x="52740" y="2381897"/>
                    <a:pt x="8515" y="2375416"/>
                  </a:cubicBezTo>
                  <a:lnTo>
                    <a:pt x="0" y="2373815"/>
                  </a:lnTo>
                  <a:lnTo>
                    <a:pt x="0" y="2373814"/>
                  </a:lnTo>
                  <a:lnTo>
                    <a:pt x="8515" y="2375415"/>
                  </a:lnTo>
                  <a:lnTo>
                    <a:pt x="171798" y="25449"/>
                  </a:lnTo>
                  <a:lnTo>
                    <a:pt x="171798" y="25450"/>
                  </a:lnTo>
                  <a:lnTo>
                    <a:pt x="737272" y="19018"/>
                  </a:lnTo>
                  <a:lnTo>
                    <a:pt x="1280159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0B1E8E3-D418-57D3-D791-6E120E87B500}"/>
              </a:ext>
            </a:extLst>
          </p:cNvPr>
          <p:cNvGrpSpPr/>
          <p:nvPr/>
        </p:nvGrpSpPr>
        <p:grpSpPr>
          <a:xfrm>
            <a:off x="8674686" y="2598308"/>
            <a:ext cx="2926080" cy="1290153"/>
            <a:chOff x="332936" y="2627766"/>
            <a:chExt cx="2926080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D359CD8-64CD-6210-5153-AE17879F36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107F845-2301-406A-1C57-CE45516BE4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0977992-618D-ADFD-AEBF-27BD09C00F10}"/>
              </a:ext>
            </a:extLst>
          </p:cNvPr>
          <p:cNvGrpSpPr/>
          <p:nvPr/>
        </p:nvGrpSpPr>
        <p:grpSpPr>
          <a:xfrm>
            <a:off x="1567057" y="3551800"/>
            <a:ext cx="2926080" cy="1290153"/>
            <a:chOff x="332936" y="4652338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FF6855-ADB3-99D2-0BA4-75527A4D92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BC7E4A0-C838-1BC0-8B21-BCB6DC71502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5482248-950D-C72C-650C-DB4CAF4707BF}"/>
              </a:ext>
            </a:extLst>
          </p:cNvPr>
          <p:cNvGrpSpPr/>
          <p:nvPr/>
        </p:nvGrpSpPr>
        <p:grpSpPr>
          <a:xfrm>
            <a:off x="338440" y="2137119"/>
            <a:ext cx="2926080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49F40A-66C6-CE64-B813-65D23513955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2828DBA-175C-526B-3095-9D10FC3522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93" name="Graphic 92" descr="Users">
            <a:extLst>
              <a:ext uri="{FF2B5EF4-FFF2-40B4-BE49-F238E27FC236}">
                <a16:creationId xmlns:a16="http://schemas.microsoft.com/office/drawing/2014/main" id="{0762ED56-3282-47B7-407A-11E97234AD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3516" y="3074544"/>
            <a:ext cx="570542" cy="570542"/>
          </a:xfrm>
          <a:prstGeom prst="rect">
            <a:avLst/>
          </a:prstGeom>
        </p:spPr>
      </p:pic>
      <p:pic>
        <p:nvPicPr>
          <p:cNvPr id="95" name="Graphic 94" descr="Lightbulb">
            <a:extLst>
              <a:ext uri="{FF2B5EF4-FFF2-40B4-BE49-F238E27FC236}">
                <a16:creationId xmlns:a16="http://schemas.microsoft.com/office/drawing/2014/main" id="{898682A0-FBB2-211A-3412-93547BB026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41338" y="3856443"/>
            <a:ext cx="450138" cy="450138"/>
          </a:xfrm>
          <a:prstGeom prst="rect">
            <a:avLst/>
          </a:prstGeom>
        </p:spPr>
      </p:pic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2FF82788-CFDF-431B-3D80-5B6A9C20A5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93137" y="2172084"/>
            <a:ext cx="691102" cy="69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7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8962</TotalTime>
  <Words>291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Conversion Funnel – Slide Template</vt:lpstr>
      <vt:lpstr>3-Step Conversion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Conversion Funnel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2023-01-05T03:51:47Z</dcterms:modified>
  <cp:category>Charts &amp; Diagrams</cp:category>
</cp:coreProperties>
</file>