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44" r:id="rId4"/>
    <p:sldId id="358" r:id="rId5"/>
    <p:sldId id="357" r:id="rId6"/>
    <p:sldId id="359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AAB"/>
    <a:srgbClr val="F595A6"/>
    <a:srgbClr val="CEBA8B"/>
    <a:srgbClr val="D0BA94"/>
    <a:srgbClr val="941651"/>
    <a:srgbClr val="A26700"/>
    <a:srgbClr val="FF9BA4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 varScale="1">
        <p:scale>
          <a:sx n="147" d="100"/>
          <a:sy n="147" d="100"/>
        </p:scale>
        <p:origin x="15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40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02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0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98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Decision Funnel – Slide Template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025ACC0-67DE-5962-227D-C21F5BDCE4A0}"/>
              </a:ext>
            </a:extLst>
          </p:cNvPr>
          <p:cNvSpPr txBox="1"/>
          <p:nvPr/>
        </p:nvSpPr>
        <p:spPr>
          <a:xfrm>
            <a:off x="2363910" y="1667254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4F25386-25A7-CB30-C3D5-67712F3D5808}"/>
              </a:ext>
            </a:extLst>
          </p:cNvPr>
          <p:cNvSpPr txBox="1"/>
          <p:nvPr/>
        </p:nvSpPr>
        <p:spPr>
          <a:xfrm>
            <a:off x="5266510" y="944781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AE73C7F-C7A2-7B58-1013-5F65BBDA84F8}"/>
              </a:ext>
            </a:extLst>
          </p:cNvPr>
          <p:cNvSpPr txBox="1"/>
          <p:nvPr/>
        </p:nvSpPr>
        <p:spPr>
          <a:xfrm>
            <a:off x="8169110" y="1667253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2401ADB-7B46-EEF9-7F8F-40812EF93D54}"/>
              </a:ext>
            </a:extLst>
          </p:cNvPr>
          <p:cNvGrpSpPr/>
          <p:nvPr/>
        </p:nvGrpSpPr>
        <p:grpSpPr>
          <a:xfrm>
            <a:off x="857741" y="3092195"/>
            <a:ext cx="2926080" cy="2485177"/>
            <a:chOff x="8921977" y="1439860"/>
            <a:chExt cx="2788127" cy="63208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65E7EA7-CFFD-7007-DE80-2CE6F17F58A9}"/>
                </a:ext>
              </a:extLst>
            </p:cNvPr>
            <p:cNvSpPr txBox="1"/>
            <p:nvPr/>
          </p:nvSpPr>
          <p:spPr>
            <a:xfrm>
              <a:off x="8921977" y="1439860"/>
              <a:ext cx="2788127" cy="117422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0" rIns="9144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23274D0-FA34-5751-DBC1-2E3D77F608E7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4853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66A95C4-312A-D73F-F909-8176356D7413}"/>
              </a:ext>
            </a:extLst>
          </p:cNvPr>
          <p:cNvGrpSpPr/>
          <p:nvPr/>
        </p:nvGrpSpPr>
        <p:grpSpPr>
          <a:xfrm>
            <a:off x="8408181" y="2918106"/>
            <a:ext cx="2926080" cy="1293661"/>
            <a:chOff x="8921977" y="1468930"/>
            <a:chExt cx="2788127" cy="32903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387B9F7-5719-3876-F4B3-C8F9F35EBA60}"/>
                </a:ext>
              </a:extLst>
            </p:cNvPr>
            <p:cNvSpPr txBox="1"/>
            <p:nvPr/>
          </p:nvSpPr>
          <p:spPr>
            <a:xfrm>
              <a:off x="8921977" y="1468930"/>
              <a:ext cx="2788127" cy="117422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914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B3AE413-49C0-86D6-439C-4AE5CB017E09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13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3651918-530C-7DC0-E7AE-72D23BD06B84}"/>
              </a:ext>
            </a:extLst>
          </p:cNvPr>
          <p:cNvGrpSpPr/>
          <p:nvPr/>
        </p:nvGrpSpPr>
        <p:grpSpPr>
          <a:xfrm>
            <a:off x="8408181" y="4473935"/>
            <a:ext cx="2926080" cy="1293661"/>
            <a:chOff x="8921977" y="1468930"/>
            <a:chExt cx="2788127" cy="329036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1284E7C-F895-100E-A06F-6F34D298ADBF}"/>
                </a:ext>
              </a:extLst>
            </p:cNvPr>
            <p:cNvSpPr txBox="1"/>
            <p:nvPr/>
          </p:nvSpPr>
          <p:spPr>
            <a:xfrm>
              <a:off x="8921977" y="1468930"/>
              <a:ext cx="2788127" cy="117422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914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75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7B819E1-2619-7582-FDC6-AF22A0F77899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13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274A50B-115A-573F-6810-D0D0510F5AB6}"/>
              </a:ext>
            </a:extLst>
          </p:cNvPr>
          <p:cNvGrpSpPr/>
          <p:nvPr/>
        </p:nvGrpSpPr>
        <p:grpSpPr>
          <a:xfrm>
            <a:off x="4214032" y="1448690"/>
            <a:ext cx="3763937" cy="4703434"/>
            <a:chOff x="4214032" y="1448690"/>
            <a:chExt cx="3763937" cy="4703434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F257F2D-43F1-3F55-C15E-127FDA430EC6}"/>
                </a:ext>
              </a:extLst>
            </p:cNvPr>
            <p:cNvSpPr/>
            <p:nvPr/>
          </p:nvSpPr>
          <p:spPr>
            <a:xfrm>
              <a:off x="4996061" y="4273612"/>
              <a:ext cx="2205661" cy="1462124"/>
            </a:xfrm>
            <a:custGeom>
              <a:avLst/>
              <a:gdLst>
                <a:gd name="connsiteX0" fmla="*/ 1049715 w 2099429"/>
                <a:gd name="connsiteY0" fmla="*/ 0 h 1391703"/>
                <a:gd name="connsiteX1" fmla="*/ 2099429 w 2099429"/>
                <a:gd name="connsiteY1" fmla="*/ 466100 h 1391703"/>
                <a:gd name="connsiteX2" fmla="*/ 2099429 w 2099429"/>
                <a:gd name="connsiteY2" fmla="*/ 504575 h 1391703"/>
                <a:gd name="connsiteX3" fmla="*/ 1636894 w 2099429"/>
                <a:gd name="connsiteY3" fmla="*/ 891023 h 1391703"/>
                <a:gd name="connsiteX4" fmla="*/ 1600476 w 2099429"/>
                <a:gd name="connsiteY4" fmla="*/ 899804 h 1391703"/>
                <a:gd name="connsiteX5" fmla="*/ 1595206 w 2099429"/>
                <a:gd name="connsiteY5" fmla="*/ 903471 h 1391703"/>
                <a:gd name="connsiteX6" fmla="*/ 1475645 w 2099429"/>
                <a:gd name="connsiteY6" fmla="*/ 1174046 h 1391703"/>
                <a:gd name="connsiteX7" fmla="*/ 1478941 w 2099429"/>
                <a:gd name="connsiteY7" fmla="*/ 1208122 h 1391703"/>
                <a:gd name="connsiteX8" fmla="*/ 1478941 w 2099429"/>
                <a:gd name="connsiteY8" fmla="*/ 1216917 h 1391703"/>
                <a:gd name="connsiteX9" fmla="*/ 1049163 w 2099429"/>
                <a:gd name="connsiteY9" fmla="*/ 1391703 h 1391703"/>
                <a:gd name="connsiteX10" fmla="*/ 619385 w 2099429"/>
                <a:gd name="connsiteY10" fmla="*/ 1216917 h 1391703"/>
                <a:gd name="connsiteX11" fmla="*/ 619385 w 2099429"/>
                <a:gd name="connsiteY11" fmla="*/ 1208122 h 1391703"/>
                <a:gd name="connsiteX12" fmla="*/ 622684 w 2099429"/>
                <a:gd name="connsiteY12" fmla="*/ 1174046 h 1391703"/>
                <a:gd name="connsiteX13" fmla="*/ 503167 w 2099429"/>
                <a:gd name="connsiteY13" fmla="*/ 903471 h 1391703"/>
                <a:gd name="connsiteX14" fmla="*/ 497330 w 2099429"/>
                <a:gd name="connsiteY14" fmla="*/ 899412 h 1391703"/>
                <a:gd name="connsiteX15" fmla="*/ 462535 w 2099429"/>
                <a:gd name="connsiteY15" fmla="*/ 891023 h 1391703"/>
                <a:gd name="connsiteX16" fmla="*/ 0 w 2099429"/>
                <a:gd name="connsiteY16" fmla="*/ 504575 h 1391703"/>
                <a:gd name="connsiteX17" fmla="*/ 0 w 2099429"/>
                <a:gd name="connsiteY17" fmla="*/ 466100 h 1391703"/>
                <a:gd name="connsiteX18" fmla="*/ 1049715 w 2099429"/>
                <a:gd name="connsiteY18" fmla="*/ 0 h 1391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99429" h="1391703">
                  <a:moveTo>
                    <a:pt x="1049715" y="0"/>
                  </a:moveTo>
                  <a:cubicBezTo>
                    <a:pt x="1630079" y="0"/>
                    <a:pt x="2099429" y="208867"/>
                    <a:pt x="2099429" y="466100"/>
                  </a:cubicBezTo>
                  <a:lnTo>
                    <a:pt x="2099429" y="504575"/>
                  </a:lnTo>
                  <a:cubicBezTo>
                    <a:pt x="2099429" y="665345"/>
                    <a:pt x="1916089" y="807223"/>
                    <a:pt x="1636894" y="891023"/>
                  </a:cubicBezTo>
                  <a:lnTo>
                    <a:pt x="1600476" y="899804"/>
                  </a:lnTo>
                  <a:lnTo>
                    <a:pt x="1595206" y="903471"/>
                  </a:lnTo>
                  <a:cubicBezTo>
                    <a:pt x="1488027" y="992610"/>
                    <a:pt x="1474683" y="1111523"/>
                    <a:pt x="1475645" y="1174046"/>
                  </a:cubicBezTo>
                  <a:cubicBezTo>
                    <a:pt x="1475645" y="1186136"/>
                    <a:pt x="1477841" y="1197131"/>
                    <a:pt x="1478941" y="1208122"/>
                  </a:cubicBezTo>
                  <a:lnTo>
                    <a:pt x="1478941" y="1216917"/>
                  </a:lnTo>
                  <a:cubicBezTo>
                    <a:pt x="1478941" y="1313657"/>
                    <a:pt x="1286587" y="1391703"/>
                    <a:pt x="1049163" y="1391703"/>
                  </a:cubicBezTo>
                  <a:cubicBezTo>
                    <a:pt x="811742" y="1391703"/>
                    <a:pt x="619385" y="1313657"/>
                    <a:pt x="619385" y="1216917"/>
                  </a:cubicBezTo>
                  <a:cubicBezTo>
                    <a:pt x="619385" y="1214721"/>
                    <a:pt x="617189" y="1220216"/>
                    <a:pt x="619385" y="1208122"/>
                  </a:cubicBezTo>
                  <a:cubicBezTo>
                    <a:pt x="621584" y="1196031"/>
                    <a:pt x="622684" y="1185040"/>
                    <a:pt x="622684" y="1174046"/>
                  </a:cubicBezTo>
                  <a:cubicBezTo>
                    <a:pt x="624606" y="1111523"/>
                    <a:pt x="610539" y="992610"/>
                    <a:pt x="503167" y="903471"/>
                  </a:cubicBezTo>
                  <a:lnTo>
                    <a:pt x="497330" y="899412"/>
                  </a:lnTo>
                  <a:lnTo>
                    <a:pt x="462535" y="891023"/>
                  </a:lnTo>
                  <a:cubicBezTo>
                    <a:pt x="183340" y="807223"/>
                    <a:pt x="0" y="665345"/>
                    <a:pt x="0" y="504575"/>
                  </a:cubicBezTo>
                  <a:lnTo>
                    <a:pt x="0" y="466100"/>
                  </a:lnTo>
                  <a:cubicBezTo>
                    <a:pt x="0" y="208867"/>
                    <a:pt x="470446" y="0"/>
                    <a:pt x="104971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5" name="Freeform 12">
              <a:extLst>
                <a:ext uri="{FF2B5EF4-FFF2-40B4-BE49-F238E27FC236}">
                  <a16:creationId xmlns:a16="http://schemas.microsoft.com/office/drawing/2014/main" id="{33E4E2C9-A313-509F-CF11-13CDD35EE686}"/>
                </a:ext>
              </a:extLst>
            </p:cNvPr>
            <p:cNvSpPr/>
            <p:nvPr/>
          </p:nvSpPr>
          <p:spPr>
            <a:xfrm>
              <a:off x="4996061" y="4272461"/>
              <a:ext cx="2205657" cy="979369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3">
              <a:extLst>
                <a:ext uri="{FF2B5EF4-FFF2-40B4-BE49-F238E27FC236}">
                  <a16:creationId xmlns:a16="http://schemas.microsoft.com/office/drawing/2014/main" id="{57720456-26CC-FC0F-F32B-4D8D556766DD}"/>
                </a:ext>
              </a:extLst>
            </p:cNvPr>
            <p:cNvSpPr/>
            <p:nvPr/>
          </p:nvSpPr>
          <p:spPr>
            <a:xfrm>
              <a:off x="5485694" y="4445696"/>
              <a:ext cx="1226392" cy="545119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6A9D623B-1050-92C8-8EAB-C2529CB3A023}"/>
                </a:ext>
              </a:extLst>
            </p:cNvPr>
            <p:cNvSpPr/>
            <p:nvPr/>
          </p:nvSpPr>
          <p:spPr>
            <a:xfrm>
              <a:off x="4744315" y="3145261"/>
              <a:ext cx="2709152" cy="1797052"/>
            </a:xfrm>
            <a:custGeom>
              <a:avLst/>
              <a:gdLst>
                <a:gd name="connsiteX0" fmla="*/ 1289335 w 2578670"/>
                <a:gd name="connsiteY0" fmla="*/ 0 h 1710500"/>
                <a:gd name="connsiteX1" fmla="*/ 2578670 w 2578670"/>
                <a:gd name="connsiteY1" fmla="*/ 572731 h 1710500"/>
                <a:gd name="connsiteX2" fmla="*/ 2578670 w 2578670"/>
                <a:gd name="connsiteY2" fmla="*/ 620001 h 1710500"/>
                <a:gd name="connsiteX3" fmla="*/ 2010296 w 2578670"/>
                <a:gd name="connsiteY3" fmla="*/ 1094993 h 1710500"/>
                <a:gd name="connsiteX4" fmla="*/ 1970548 w 2578670"/>
                <a:gd name="connsiteY4" fmla="*/ 1104571 h 1710500"/>
                <a:gd name="connsiteX5" fmla="*/ 1962029 w 2578670"/>
                <a:gd name="connsiteY5" fmla="*/ 1110471 h 1710500"/>
                <a:gd name="connsiteX6" fmla="*/ 1814740 w 2578670"/>
                <a:gd name="connsiteY6" fmla="*/ 1443372 h 1710500"/>
                <a:gd name="connsiteX7" fmla="*/ 1818039 w 2578670"/>
                <a:gd name="connsiteY7" fmla="*/ 1485143 h 1710500"/>
                <a:gd name="connsiteX8" fmla="*/ 1818039 w 2578670"/>
                <a:gd name="connsiteY8" fmla="*/ 1496138 h 1710500"/>
                <a:gd name="connsiteX9" fmla="*/ 1289336 w 2578670"/>
                <a:gd name="connsiteY9" fmla="*/ 1710500 h 1710500"/>
                <a:gd name="connsiteX10" fmla="*/ 760629 w 2578670"/>
                <a:gd name="connsiteY10" fmla="*/ 1496138 h 1710500"/>
                <a:gd name="connsiteX11" fmla="*/ 760629 w 2578670"/>
                <a:gd name="connsiteY11" fmla="*/ 1485143 h 1710500"/>
                <a:gd name="connsiteX12" fmla="*/ 763929 w 2578670"/>
                <a:gd name="connsiteY12" fmla="*/ 1443372 h 1710500"/>
                <a:gd name="connsiteX13" fmla="*/ 616640 w 2578670"/>
                <a:gd name="connsiteY13" fmla="*/ 1110785 h 1710500"/>
                <a:gd name="connsiteX14" fmla="*/ 606940 w 2578670"/>
                <a:gd name="connsiteY14" fmla="*/ 1104019 h 1710500"/>
                <a:gd name="connsiteX15" fmla="*/ 568374 w 2578670"/>
                <a:gd name="connsiteY15" fmla="*/ 1094703 h 1710500"/>
                <a:gd name="connsiteX16" fmla="*/ 0 w 2578670"/>
                <a:gd name="connsiteY16" fmla="*/ 620001 h 1710500"/>
                <a:gd name="connsiteX17" fmla="*/ 0 w 2578670"/>
                <a:gd name="connsiteY17" fmla="*/ 572731 h 1710500"/>
                <a:gd name="connsiteX18" fmla="*/ 1289335 w 2578670"/>
                <a:gd name="connsiteY18" fmla="*/ 0 h 171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78670" h="1710500">
                  <a:moveTo>
                    <a:pt x="1289335" y="0"/>
                  </a:moveTo>
                  <a:cubicBezTo>
                    <a:pt x="2001601" y="0"/>
                    <a:pt x="2578670" y="257233"/>
                    <a:pt x="2578670" y="572731"/>
                  </a:cubicBezTo>
                  <a:lnTo>
                    <a:pt x="2578670" y="620001"/>
                  </a:lnTo>
                  <a:cubicBezTo>
                    <a:pt x="2578670" y="817874"/>
                    <a:pt x="2353252" y="992129"/>
                    <a:pt x="2010296" y="1094993"/>
                  </a:cubicBezTo>
                  <a:lnTo>
                    <a:pt x="1970548" y="1104571"/>
                  </a:lnTo>
                  <a:lnTo>
                    <a:pt x="1962029" y="1110471"/>
                  </a:lnTo>
                  <a:cubicBezTo>
                    <a:pt x="1830250" y="1219615"/>
                    <a:pt x="1812818" y="1366420"/>
                    <a:pt x="1814740" y="1443372"/>
                  </a:cubicBezTo>
                  <a:cubicBezTo>
                    <a:pt x="1814740" y="1457663"/>
                    <a:pt x="1815839" y="1470853"/>
                    <a:pt x="1818039" y="1485143"/>
                  </a:cubicBezTo>
                  <a:lnTo>
                    <a:pt x="1818039" y="1496138"/>
                  </a:lnTo>
                  <a:cubicBezTo>
                    <a:pt x="1818039" y="1614860"/>
                    <a:pt x="1581715" y="1710500"/>
                    <a:pt x="1289336" y="1710500"/>
                  </a:cubicBezTo>
                  <a:cubicBezTo>
                    <a:pt x="996954" y="1710500"/>
                    <a:pt x="760629" y="1614860"/>
                    <a:pt x="760629" y="1496138"/>
                  </a:cubicBezTo>
                  <a:cubicBezTo>
                    <a:pt x="760629" y="1492839"/>
                    <a:pt x="759529" y="1499434"/>
                    <a:pt x="760629" y="1485143"/>
                  </a:cubicBezTo>
                  <a:cubicBezTo>
                    <a:pt x="761729" y="1470853"/>
                    <a:pt x="761729" y="1531314"/>
                    <a:pt x="763929" y="1443372"/>
                  </a:cubicBezTo>
                  <a:cubicBezTo>
                    <a:pt x="765850" y="1366420"/>
                    <a:pt x="748419" y="1220454"/>
                    <a:pt x="616640" y="1110785"/>
                  </a:cubicBezTo>
                  <a:lnTo>
                    <a:pt x="606940" y="1104019"/>
                  </a:lnTo>
                  <a:lnTo>
                    <a:pt x="568374" y="1094703"/>
                  </a:lnTo>
                  <a:cubicBezTo>
                    <a:pt x="225418" y="991613"/>
                    <a:pt x="0" y="817187"/>
                    <a:pt x="0" y="620001"/>
                  </a:cubicBezTo>
                  <a:lnTo>
                    <a:pt x="0" y="572731"/>
                  </a:lnTo>
                  <a:cubicBezTo>
                    <a:pt x="0" y="256133"/>
                    <a:pt x="577069" y="0"/>
                    <a:pt x="1289335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8" name="Freeform 16">
              <a:extLst>
                <a:ext uri="{FF2B5EF4-FFF2-40B4-BE49-F238E27FC236}">
                  <a16:creationId xmlns:a16="http://schemas.microsoft.com/office/drawing/2014/main" id="{9197517D-D699-AFCF-D7FA-EE1DF9FFC910}"/>
                </a:ext>
              </a:extLst>
            </p:cNvPr>
            <p:cNvSpPr/>
            <p:nvPr/>
          </p:nvSpPr>
          <p:spPr>
            <a:xfrm>
              <a:off x="4744315" y="3144105"/>
              <a:ext cx="2709148" cy="1203422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7">
              <a:extLst>
                <a:ext uri="{FF2B5EF4-FFF2-40B4-BE49-F238E27FC236}">
                  <a16:creationId xmlns:a16="http://schemas.microsoft.com/office/drawing/2014/main" id="{BC748641-A597-BAD5-5C60-A7A68AB675CD}"/>
                </a:ext>
              </a:extLst>
            </p:cNvPr>
            <p:cNvSpPr/>
            <p:nvPr/>
          </p:nvSpPr>
          <p:spPr>
            <a:xfrm>
              <a:off x="5382917" y="3399342"/>
              <a:ext cx="1431945" cy="635200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2D72A5FB-36A3-1CB6-4A9B-AD53455E7268}"/>
                </a:ext>
              </a:extLst>
            </p:cNvPr>
            <p:cNvSpPr/>
            <p:nvPr/>
          </p:nvSpPr>
          <p:spPr>
            <a:xfrm>
              <a:off x="4493724" y="1845983"/>
              <a:ext cx="3210330" cy="2129661"/>
            </a:xfrm>
            <a:custGeom>
              <a:avLst/>
              <a:gdLst>
                <a:gd name="connsiteX0" fmla="*/ 1527855 w 3055710"/>
                <a:gd name="connsiteY0" fmla="*/ 0 h 2027089"/>
                <a:gd name="connsiteX1" fmla="*/ 3055710 w 3055710"/>
                <a:gd name="connsiteY1" fmla="*/ 678261 h 2027089"/>
                <a:gd name="connsiteX2" fmla="*/ 3055710 w 3055710"/>
                <a:gd name="connsiteY2" fmla="*/ 734326 h 2027089"/>
                <a:gd name="connsiteX3" fmla="*/ 2382250 w 3055710"/>
                <a:gd name="connsiteY3" fmla="*/ 1296822 h 2027089"/>
                <a:gd name="connsiteX4" fmla="*/ 2337965 w 3055710"/>
                <a:gd name="connsiteY4" fmla="*/ 1307487 h 2027089"/>
                <a:gd name="connsiteX5" fmla="*/ 2324733 w 3055710"/>
                <a:gd name="connsiteY5" fmla="*/ 1316635 h 2027089"/>
                <a:gd name="connsiteX6" fmla="*/ 2149990 w 3055710"/>
                <a:gd name="connsiteY6" fmla="*/ 1710496 h 2027089"/>
                <a:gd name="connsiteX7" fmla="*/ 2154389 w 3055710"/>
                <a:gd name="connsiteY7" fmla="*/ 1759962 h 2027089"/>
                <a:gd name="connsiteX8" fmla="*/ 2154389 w 3055710"/>
                <a:gd name="connsiteY8" fmla="*/ 1773152 h 2027089"/>
                <a:gd name="connsiteX9" fmla="*/ 1527858 w 3055710"/>
                <a:gd name="connsiteY9" fmla="*/ 2027089 h 2027089"/>
                <a:gd name="connsiteX10" fmla="*/ 901327 w 3055710"/>
                <a:gd name="connsiteY10" fmla="*/ 1773152 h 2027089"/>
                <a:gd name="connsiteX11" fmla="*/ 901327 w 3055710"/>
                <a:gd name="connsiteY11" fmla="*/ 1759962 h 2027089"/>
                <a:gd name="connsiteX12" fmla="*/ 905722 w 3055710"/>
                <a:gd name="connsiteY12" fmla="*/ 1710496 h 2027089"/>
                <a:gd name="connsiteX13" fmla="*/ 730619 w 3055710"/>
                <a:gd name="connsiteY13" fmla="*/ 1316680 h 2027089"/>
                <a:gd name="connsiteX14" fmla="*/ 717211 w 3055710"/>
                <a:gd name="connsiteY14" fmla="*/ 1307358 h 2027089"/>
                <a:gd name="connsiteX15" fmla="*/ 673461 w 3055710"/>
                <a:gd name="connsiteY15" fmla="*/ 1296822 h 2027089"/>
                <a:gd name="connsiteX16" fmla="*/ 0 w 3055710"/>
                <a:gd name="connsiteY16" fmla="*/ 734326 h 2027089"/>
                <a:gd name="connsiteX17" fmla="*/ 0 w 3055710"/>
                <a:gd name="connsiteY17" fmla="*/ 678261 h 2027089"/>
                <a:gd name="connsiteX18" fmla="*/ 1527855 w 3055710"/>
                <a:gd name="connsiteY18" fmla="*/ 0 h 202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55710" h="2027089">
                  <a:moveTo>
                    <a:pt x="1527855" y="0"/>
                  </a:moveTo>
                  <a:cubicBezTo>
                    <a:pt x="2372021" y="0"/>
                    <a:pt x="3055710" y="303403"/>
                    <a:pt x="3055710" y="678261"/>
                  </a:cubicBezTo>
                  <a:lnTo>
                    <a:pt x="3055710" y="734326"/>
                  </a:lnTo>
                  <a:cubicBezTo>
                    <a:pt x="3055710" y="968613"/>
                    <a:pt x="2788644" y="1174987"/>
                    <a:pt x="2382250" y="1296822"/>
                  </a:cubicBezTo>
                  <a:lnTo>
                    <a:pt x="2337965" y="1307487"/>
                  </a:lnTo>
                  <a:lnTo>
                    <a:pt x="2324733" y="1316635"/>
                  </a:lnTo>
                  <a:cubicBezTo>
                    <a:pt x="2168023" y="1446098"/>
                    <a:pt x="2148069" y="1619115"/>
                    <a:pt x="2149990" y="1710496"/>
                  </a:cubicBezTo>
                  <a:cubicBezTo>
                    <a:pt x="2149990" y="1726982"/>
                    <a:pt x="2152190" y="1743472"/>
                    <a:pt x="2154389" y="1759962"/>
                  </a:cubicBezTo>
                  <a:lnTo>
                    <a:pt x="2154389" y="1773152"/>
                  </a:lnTo>
                  <a:cubicBezTo>
                    <a:pt x="2154389" y="1913863"/>
                    <a:pt x="1874098" y="2027089"/>
                    <a:pt x="1527858" y="2027089"/>
                  </a:cubicBezTo>
                  <a:cubicBezTo>
                    <a:pt x="1181618" y="2027089"/>
                    <a:pt x="901327" y="1913863"/>
                    <a:pt x="901327" y="1773152"/>
                  </a:cubicBezTo>
                  <a:cubicBezTo>
                    <a:pt x="901327" y="1768757"/>
                    <a:pt x="899127" y="1776452"/>
                    <a:pt x="901327" y="1759962"/>
                  </a:cubicBezTo>
                  <a:cubicBezTo>
                    <a:pt x="903526" y="1743472"/>
                    <a:pt x="905722" y="1726982"/>
                    <a:pt x="905722" y="1710496"/>
                  </a:cubicBezTo>
                  <a:cubicBezTo>
                    <a:pt x="906685" y="1620077"/>
                    <a:pt x="886607" y="1446338"/>
                    <a:pt x="730619" y="1316680"/>
                  </a:cubicBezTo>
                  <a:lnTo>
                    <a:pt x="717211" y="1307358"/>
                  </a:lnTo>
                  <a:lnTo>
                    <a:pt x="673461" y="1296822"/>
                  </a:lnTo>
                  <a:cubicBezTo>
                    <a:pt x="267066" y="1174987"/>
                    <a:pt x="0" y="968613"/>
                    <a:pt x="0" y="734326"/>
                  </a:cubicBezTo>
                  <a:lnTo>
                    <a:pt x="0" y="678261"/>
                  </a:lnTo>
                  <a:cubicBezTo>
                    <a:pt x="0" y="303403"/>
                    <a:pt x="683689" y="0"/>
                    <a:pt x="152785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1" name="Freeform 20">
              <a:extLst>
                <a:ext uri="{FF2B5EF4-FFF2-40B4-BE49-F238E27FC236}">
                  <a16:creationId xmlns:a16="http://schemas.microsoft.com/office/drawing/2014/main" id="{4A88D3C0-FD07-BAC3-D3CC-CB4E221FF8B3}"/>
                </a:ext>
              </a:extLst>
            </p:cNvPr>
            <p:cNvSpPr/>
            <p:nvPr/>
          </p:nvSpPr>
          <p:spPr>
            <a:xfrm>
              <a:off x="4493724" y="1845983"/>
              <a:ext cx="3210330" cy="1425164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21">
              <a:extLst>
                <a:ext uri="{FF2B5EF4-FFF2-40B4-BE49-F238E27FC236}">
                  <a16:creationId xmlns:a16="http://schemas.microsoft.com/office/drawing/2014/main" id="{F2F7056F-C92C-8141-2BCC-809244009E9F}"/>
                </a:ext>
              </a:extLst>
            </p:cNvPr>
            <p:cNvSpPr/>
            <p:nvPr/>
          </p:nvSpPr>
          <p:spPr>
            <a:xfrm>
              <a:off x="5110384" y="2178596"/>
              <a:ext cx="1977009" cy="718355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22">
              <a:extLst>
                <a:ext uri="{FF2B5EF4-FFF2-40B4-BE49-F238E27FC236}">
                  <a16:creationId xmlns:a16="http://schemas.microsoft.com/office/drawing/2014/main" id="{159ADAF7-1DFC-1487-59E0-3FE3F27C7173}"/>
                </a:ext>
              </a:extLst>
            </p:cNvPr>
            <p:cNvSpPr/>
            <p:nvPr/>
          </p:nvSpPr>
          <p:spPr>
            <a:xfrm>
              <a:off x="6037659" y="1448690"/>
              <a:ext cx="122462" cy="1007375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23">
              <a:extLst>
                <a:ext uri="{FF2B5EF4-FFF2-40B4-BE49-F238E27FC236}">
                  <a16:creationId xmlns:a16="http://schemas.microsoft.com/office/drawing/2014/main" id="{F80F018E-E4AB-8683-D4DA-B7CA103B8DE0}"/>
                </a:ext>
              </a:extLst>
            </p:cNvPr>
            <p:cNvSpPr/>
            <p:nvPr/>
          </p:nvSpPr>
          <p:spPr>
            <a:xfrm>
              <a:off x="6572025" y="1915128"/>
              <a:ext cx="1405944" cy="718550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24">
              <a:extLst>
                <a:ext uri="{FF2B5EF4-FFF2-40B4-BE49-F238E27FC236}">
                  <a16:creationId xmlns:a16="http://schemas.microsoft.com/office/drawing/2014/main" id="{F608A0F0-F24A-E7D3-6287-3F0853909F6A}"/>
                </a:ext>
              </a:extLst>
            </p:cNvPr>
            <p:cNvSpPr/>
            <p:nvPr/>
          </p:nvSpPr>
          <p:spPr>
            <a:xfrm>
              <a:off x="4214032" y="1915128"/>
              <a:ext cx="1405944" cy="718550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65977DB-FB24-CC44-20E3-83B4BB8824C5}"/>
                </a:ext>
              </a:extLst>
            </p:cNvPr>
            <p:cNvSpPr txBox="1"/>
            <p:nvPr/>
          </p:nvSpPr>
          <p:spPr>
            <a:xfrm>
              <a:off x="5807017" y="3427340"/>
              <a:ext cx="583746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9D3FCFB-AC7A-E9D5-3E15-1F67F3318AE1}"/>
                </a:ext>
              </a:extLst>
            </p:cNvPr>
            <p:cNvSpPr txBox="1"/>
            <p:nvPr/>
          </p:nvSpPr>
          <p:spPr>
            <a:xfrm>
              <a:off x="5807017" y="4431234"/>
              <a:ext cx="583746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5742389-D727-5001-7D6A-5E4BC0AFDB83}"/>
                </a:ext>
              </a:extLst>
            </p:cNvPr>
            <p:cNvSpPr txBox="1"/>
            <p:nvPr/>
          </p:nvSpPr>
          <p:spPr>
            <a:xfrm>
              <a:off x="5807017" y="5275622"/>
              <a:ext cx="583746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A2B3934-54B9-1138-5321-931B407E618E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596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Decision Funnel – Slide Template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025ACC0-67DE-5962-227D-C21F5BDCE4A0}"/>
              </a:ext>
            </a:extLst>
          </p:cNvPr>
          <p:cNvSpPr txBox="1"/>
          <p:nvPr/>
        </p:nvSpPr>
        <p:spPr>
          <a:xfrm>
            <a:off x="2363910" y="1667254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4F25386-25A7-CB30-C3D5-67712F3D5808}"/>
              </a:ext>
            </a:extLst>
          </p:cNvPr>
          <p:cNvSpPr txBox="1"/>
          <p:nvPr/>
        </p:nvSpPr>
        <p:spPr>
          <a:xfrm>
            <a:off x="5266510" y="944781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AE73C7F-C7A2-7B58-1013-5F65BBDA84F8}"/>
              </a:ext>
            </a:extLst>
          </p:cNvPr>
          <p:cNvSpPr txBox="1"/>
          <p:nvPr/>
        </p:nvSpPr>
        <p:spPr>
          <a:xfrm>
            <a:off x="8169110" y="1667253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2401ADB-7B46-EEF9-7F8F-40812EF93D54}"/>
              </a:ext>
            </a:extLst>
          </p:cNvPr>
          <p:cNvGrpSpPr/>
          <p:nvPr/>
        </p:nvGrpSpPr>
        <p:grpSpPr>
          <a:xfrm>
            <a:off x="857741" y="3092195"/>
            <a:ext cx="2926080" cy="2485177"/>
            <a:chOff x="8921977" y="1439860"/>
            <a:chExt cx="2788127" cy="63208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65E7EA7-CFFD-7007-DE80-2CE6F17F58A9}"/>
                </a:ext>
              </a:extLst>
            </p:cNvPr>
            <p:cNvSpPr txBox="1"/>
            <p:nvPr/>
          </p:nvSpPr>
          <p:spPr>
            <a:xfrm>
              <a:off x="8921977" y="1439860"/>
              <a:ext cx="2788127" cy="117422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0" rIns="9144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23274D0-FA34-5751-DBC1-2E3D77F608E7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4853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66A95C4-312A-D73F-F909-8176356D7413}"/>
              </a:ext>
            </a:extLst>
          </p:cNvPr>
          <p:cNvGrpSpPr/>
          <p:nvPr/>
        </p:nvGrpSpPr>
        <p:grpSpPr>
          <a:xfrm>
            <a:off x="8408181" y="2918106"/>
            <a:ext cx="2926080" cy="1293661"/>
            <a:chOff x="8921977" y="1468930"/>
            <a:chExt cx="2788127" cy="32903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387B9F7-5719-3876-F4B3-C8F9F35EBA60}"/>
                </a:ext>
              </a:extLst>
            </p:cNvPr>
            <p:cNvSpPr txBox="1"/>
            <p:nvPr/>
          </p:nvSpPr>
          <p:spPr>
            <a:xfrm>
              <a:off x="8921977" y="1468930"/>
              <a:ext cx="2788127" cy="117422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914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B3AE413-49C0-86D6-439C-4AE5CB017E09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13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3651918-530C-7DC0-E7AE-72D23BD06B84}"/>
              </a:ext>
            </a:extLst>
          </p:cNvPr>
          <p:cNvGrpSpPr/>
          <p:nvPr/>
        </p:nvGrpSpPr>
        <p:grpSpPr>
          <a:xfrm>
            <a:off x="8408181" y="4473935"/>
            <a:ext cx="2926080" cy="1293661"/>
            <a:chOff x="8921977" y="1468930"/>
            <a:chExt cx="2788127" cy="329036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1284E7C-F895-100E-A06F-6F34D298ADBF}"/>
                </a:ext>
              </a:extLst>
            </p:cNvPr>
            <p:cNvSpPr txBox="1"/>
            <p:nvPr/>
          </p:nvSpPr>
          <p:spPr>
            <a:xfrm>
              <a:off x="8921977" y="1468930"/>
              <a:ext cx="2788127" cy="117422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914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7B819E1-2619-7582-FDC6-AF22A0F77899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13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17C5C27-5B93-EB50-13A8-E04307A3D72A}"/>
              </a:ext>
            </a:extLst>
          </p:cNvPr>
          <p:cNvGrpSpPr/>
          <p:nvPr/>
        </p:nvGrpSpPr>
        <p:grpSpPr>
          <a:xfrm>
            <a:off x="4214032" y="1448690"/>
            <a:ext cx="3763937" cy="4703434"/>
            <a:chOff x="4214032" y="1448690"/>
            <a:chExt cx="3763937" cy="4703434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F257F2D-43F1-3F55-C15E-127FDA430EC6}"/>
                </a:ext>
              </a:extLst>
            </p:cNvPr>
            <p:cNvSpPr/>
            <p:nvPr/>
          </p:nvSpPr>
          <p:spPr>
            <a:xfrm>
              <a:off x="4996061" y="4273612"/>
              <a:ext cx="2205661" cy="1462124"/>
            </a:xfrm>
            <a:custGeom>
              <a:avLst/>
              <a:gdLst>
                <a:gd name="connsiteX0" fmla="*/ 1049715 w 2099429"/>
                <a:gd name="connsiteY0" fmla="*/ 0 h 1391703"/>
                <a:gd name="connsiteX1" fmla="*/ 2099429 w 2099429"/>
                <a:gd name="connsiteY1" fmla="*/ 466100 h 1391703"/>
                <a:gd name="connsiteX2" fmla="*/ 2099429 w 2099429"/>
                <a:gd name="connsiteY2" fmla="*/ 504575 h 1391703"/>
                <a:gd name="connsiteX3" fmla="*/ 1636894 w 2099429"/>
                <a:gd name="connsiteY3" fmla="*/ 891023 h 1391703"/>
                <a:gd name="connsiteX4" fmla="*/ 1600476 w 2099429"/>
                <a:gd name="connsiteY4" fmla="*/ 899804 h 1391703"/>
                <a:gd name="connsiteX5" fmla="*/ 1595206 w 2099429"/>
                <a:gd name="connsiteY5" fmla="*/ 903471 h 1391703"/>
                <a:gd name="connsiteX6" fmla="*/ 1475645 w 2099429"/>
                <a:gd name="connsiteY6" fmla="*/ 1174046 h 1391703"/>
                <a:gd name="connsiteX7" fmla="*/ 1478941 w 2099429"/>
                <a:gd name="connsiteY7" fmla="*/ 1208122 h 1391703"/>
                <a:gd name="connsiteX8" fmla="*/ 1478941 w 2099429"/>
                <a:gd name="connsiteY8" fmla="*/ 1216917 h 1391703"/>
                <a:gd name="connsiteX9" fmla="*/ 1049163 w 2099429"/>
                <a:gd name="connsiteY9" fmla="*/ 1391703 h 1391703"/>
                <a:gd name="connsiteX10" fmla="*/ 619385 w 2099429"/>
                <a:gd name="connsiteY10" fmla="*/ 1216917 h 1391703"/>
                <a:gd name="connsiteX11" fmla="*/ 619385 w 2099429"/>
                <a:gd name="connsiteY11" fmla="*/ 1208122 h 1391703"/>
                <a:gd name="connsiteX12" fmla="*/ 622684 w 2099429"/>
                <a:gd name="connsiteY12" fmla="*/ 1174046 h 1391703"/>
                <a:gd name="connsiteX13" fmla="*/ 503167 w 2099429"/>
                <a:gd name="connsiteY13" fmla="*/ 903471 h 1391703"/>
                <a:gd name="connsiteX14" fmla="*/ 497330 w 2099429"/>
                <a:gd name="connsiteY14" fmla="*/ 899412 h 1391703"/>
                <a:gd name="connsiteX15" fmla="*/ 462535 w 2099429"/>
                <a:gd name="connsiteY15" fmla="*/ 891023 h 1391703"/>
                <a:gd name="connsiteX16" fmla="*/ 0 w 2099429"/>
                <a:gd name="connsiteY16" fmla="*/ 504575 h 1391703"/>
                <a:gd name="connsiteX17" fmla="*/ 0 w 2099429"/>
                <a:gd name="connsiteY17" fmla="*/ 466100 h 1391703"/>
                <a:gd name="connsiteX18" fmla="*/ 1049715 w 2099429"/>
                <a:gd name="connsiteY18" fmla="*/ 0 h 1391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99429" h="1391703">
                  <a:moveTo>
                    <a:pt x="1049715" y="0"/>
                  </a:moveTo>
                  <a:cubicBezTo>
                    <a:pt x="1630079" y="0"/>
                    <a:pt x="2099429" y="208867"/>
                    <a:pt x="2099429" y="466100"/>
                  </a:cubicBezTo>
                  <a:lnTo>
                    <a:pt x="2099429" y="504575"/>
                  </a:lnTo>
                  <a:cubicBezTo>
                    <a:pt x="2099429" y="665345"/>
                    <a:pt x="1916089" y="807223"/>
                    <a:pt x="1636894" y="891023"/>
                  </a:cubicBezTo>
                  <a:lnTo>
                    <a:pt x="1600476" y="899804"/>
                  </a:lnTo>
                  <a:lnTo>
                    <a:pt x="1595206" y="903471"/>
                  </a:lnTo>
                  <a:cubicBezTo>
                    <a:pt x="1488027" y="992610"/>
                    <a:pt x="1474683" y="1111523"/>
                    <a:pt x="1475645" y="1174046"/>
                  </a:cubicBezTo>
                  <a:cubicBezTo>
                    <a:pt x="1475645" y="1186136"/>
                    <a:pt x="1477841" y="1197131"/>
                    <a:pt x="1478941" y="1208122"/>
                  </a:cubicBezTo>
                  <a:lnTo>
                    <a:pt x="1478941" y="1216917"/>
                  </a:lnTo>
                  <a:cubicBezTo>
                    <a:pt x="1478941" y="1313657"/>
                    <a:pt x="1286587" y="1391703"/>
                    <a:pt x="1049163" y="1391703"/>
                  </a:cubicBezTo>
                  <a:cubicBezTo>
                    <a:pt x="811742" y="1391703"/>
                    <a:pt x="619385" y="1313657"/>
                    <a:pt x="619385" y="1216917"/>
                  </a:cubicBezTo>
                  <a:cubicBezTo>
                    <a:pt x="619385" y="1214721"/>
                    <a:pt x="617189" y="1220216"/>
                    <a:pt x="619385" y="1208122"/>
                  </a:cubicBezTo>
                  <a:cubicBezTo>
                    <a:pt x="621584" y="1196031"/>
                    <a:pt x="622684" y="1185040"/>
                    <a:pt x="622684" y="1174046"/>
                  </a:cubicBezTo>
                  <a:cubicBezTo>
                    <a:pt x="624606" y="1111523"/>
                    <a:pt x="610539" y="992610"/>
                    <a:pt x="503167" y="903471"/>
                  </a:cubicBezTo>
                  <a:lnTo>
                    <a:pt x="497330" y="899412"/>
                  </a:lnTo>
                  <a:lnTo>
                    <a:pt x="462535" y="891023"/>
                  </a:lnTo>
                  <a:cubicBezTo>
                    <a:pt x="183340" y="807223"/>
                    <a:pt x="0" y="665345"/>
                    <a:pt x="0" y="504575"/>
                  </a:cubicBezTo>
                  <a:lnTo>
                    <a:pt x="0" y="466100"/>
                  </a:lnTo>
                  <a:cubicBezTo>
                    <a:pt x="0" y="208867"/>
                    <a:pt x="470446" y="0"/>
                    <a:pt x="104971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5" name="Freeform 12">
              <a:extLst>
                <a:ext uri="{FF2B5EF4-FFF2-40B4-BE49-F238E27FC236}">
                  <a16:creationId xmlns:a16="http://schemas.microsoft.com/office/drawing/2014/main" id="{33E4E2C9-A313-509F-CF11-13CDD35EE686}"/>
                </a:ext>
              </a:extLst>
            </p:cNvPr>
            <p:cNvSpPr/>
            <p:nvPr/>
          </p:nvSpPr>
          <p:spPr>
            <a:xfrm>
              <a:off x="4996061" y="4272461"/>
              <a:ext cx="2205657" cy="979369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3">
              <a:extLst>
                <a:ext uri="{FF2B5EF4-FFF2-40B4-BE49-F238E27FC236}">
                  <a16:creationId xmlns:a16="http://schemas.microsoft.com/office/drawing/2014/main" id="{57720456-26CC-FC0F-F32B-4D8D556766DD}"/>
                </a:ext>
              </a:extLst>
            </p:cNvPr>
            <p:cNvSpPr/>
            <p:nvPr/>
          </p:nvSpPr>
          <p:spPr>
            <a:xfrm>
              <a:off x="5485694" y="4445696"/>
              <a:ext cx="1226392" cy="545119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6A9D623B-1050-92C8-8EAB-C2529CB3A023}"/>
                </a:ext>
              </a:extLst>
            </p:cNvPr>
            <p:cNvSpPr/>
            <p:nvPr/>
          </p:nvSpPr>
          <p:spPr>
            <a:xfrm>
              <a:off x="4744315" y="3145261"/>
              <a:ext cx="2709152" cy="1797052"/>
            </a:xfrm>
            <a:custGeom>
              <a:avLst/>
              <a:gdLst>
                <a:gd name="connsiteX0" fmla="*/ 1289335 w 2578670"/>
                <a:gd name="connsiteY0" fmla="*/ 0 h 1710500"/>
                <a:gd name="connsiteX1" fmla="*/ 2578670 w 2578670"/>
                <a:gd name="connsiteY1" fmla="*/ 572731 h 1710500"/>
                <a:gd name="connsiteX2" fmla="*/ 2578670 w 2578670"/>
                <a:gd name="connsiteY2" fmla="*/ 620001 h 1710500"/>
                <a:gd name="connsiteX3" fmla="*/ 2010296 w 2578670"/>
                <a:gd name="connsiteY3" fmla="*/ 1094993 h 1710500"/>
                <a:gd name="connsiteX4" fmla="*/ 1970548 w 2578670"/>
                <a:gd name="connsiteY4" fmla="*/ 1104571 h 1710500"/>
                <a:gd name="connsiteX5" fmla="*/ 1962029 w 2578670"/>
                <a:gd name="connsiteY5" fmla="*/ 1110471 h 1710500"/>
                <a:gd name="connsiteX6" fmla="*/ 1814740 w 2578670"/>
                <a:gd name="connsiteY6" fmla="*/ 1443372 h 1710500"/>
                <a:gd name="connsiteX7" fmla="*/ 1818039 w 2578670"/>
                <a:gd name="connsiteY7" fmla="*/ 1485143 h 1710500"/>
                <a:gd name="connsiteX8" fmla="*/ 1818039 w 2578670"/>
                <a:gd name="connsiteY8" fmla="*/ 1496138 h 1710500"/>
                <a:gd name="connsiteX9" fmla="*/ 1289336 w 2578670"/>
                <a:gd name="connsiteY9" fmla="*/ 1710500 h 1710500"/>
                <a:gd name="connsiteX10" fmla="*/ 760629 w 2578670"/>
                <a:gd name="connsiteY10" fmla="*/ 1496138 h 1710500"/>
                <a:gd name="connsiteX11" fmla="*/ 760629 w 2578670"/>
                <a:gd name="connsiteY11" fmla="*/ 1485143 h 1710500"/>
                <a:gd name="connsiteX12" fmla="*/ 763929 w 2578670"/>
                <a:gd name="connsiteY12" fmla="*/ 1443372 h 1710500"/>
                <a:gd name="connsiteX13" fmla="*/ 616640 w 2578670"/>
                <a:gd name="connsiteY13" fmla="*/ 1110785 h 1710500"/>
                <a:gd name="connsiteX14" fmla="*/ 606940 w 2578670"/>
                <a:gd name="connsiteY14" fmla="*/ 1104019 h 1710500"/>
                <a:gd name="connsiteX15" fmla="*/ 568374 w 2578670"/>
                <a:gd name="connsiteY15" fmla="*/ 1094703 h 1710500"/>
                <a:gd name="connsiteX16" fmla="*/ 0 w 2578670"/>
                <a:gd name="connsiteY16" fmla="*/ 620001 h 1710500"/>
                <a:gd name="connsiteX17" fmla="*/ 0 w 2578670"/>
                <a:gd name="connsiteY17" fmla="*/ 572731 h 1710500"/>
                <a:gd name="connsiteX18" fmla="*/ 1289335 w 2578670"/>
                <a:gd name="connsiteY18" fmla="*/ 0 h 171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78670" h="1710500">
                  <a:moveTo>
                    <a:pt x="1289335" y="0"/>
                  </a:moveTo>
                  <a:cubicBezTo>
                    <a:pt x="2001601" y="0"/>
                    <a:pt x="2578670" y="257233"/>
                    <a:pt x="2578670" y="572731"/>
                  </a:cubicBezTo>
                  <a:lnTo>
                    <a:pt x="2578670" y="620001"/>
                  </a:lnTo>
                  <a:cubicBezTo>
                    <a:pt x="2578670" y="817874"/>
                    <a:pt x="2353252" y="992129"/>
                    <a:pt x="2010296" y="1094993"/>
                  </a:cubicBezTo>
                  <a:lnTo>
                    <a:pt x="1970548" y="1104571"/>
                  </a:lnTo>
                  <a:lnTo>
                    <a:pt x="1962029" y="1110471"/>
                  </a:lnTo>
                  <a:cubicBezTo>
                    <a:pt x="1830250" y="1219615"/>
                    <a:pt x="1812818" y="1366420"/>
                    <a:pt x="1814740" y="1443372"/>
                  </a:cubicBezTo>
                  <a:cubicBezTo>
                    <a:pt x="1814740" y="1457663"/>
                    <a:pt x="1815839" y="1470853"/>
                    <a:pt x="1818039" y="1485143"/>
                  </a:cubicBezTo>
                  <a:lnTo>
                    <a:pt x="1818039" y="1496138"/>
                  </a:lnTo>
                  <a:cubicBezTo>
                    <a:pt x="1818039" y="1614860"/>
                    <a:pt x="1581715" y="1710500"/>
                    <a:pt x="1289336" y="1710500"/>
                  </a:cubicBezTo>
                  <a:cubicBezTo>
                    <a:pt x="996954" y="1710500"/>
                    <a:pt x="760629" y="1614860"/>
                    <a:pt x="760629" y="1496138"/>
                  </a:cubicBezTo>
                  <a:cubicBezTo>
                    <a:pt x="760629" y="1492839"/>
                    <a:pt x="759529" y="1499434"/>
                    <a:pt x="760629" y="1485143"/>
                  </a:cubicBezTo>
                  <a:cubicBezTo>
                    <a:pt x="761729" y="1470853"/>
                    <a:pt x="761729" y="1531314"/>
                    <a:pt x="763929" y="1443372"/>
                  </a:cubicBezTo>
                  <a:cubicBezTo>
                    <a:pt x="765850" y="1366420"/>
                    <a:pt x="748419" y="1220454"/>
                    <a:pt x="616640" y="1110785"/>
                  </a:cubicBezTo>
                  <a:lnTo>
                    <a:pt x="606940" y="1104019"/>
                  </a:lnTo>
                  <a:lnTo>
                    <a:pt x="568374" y="1094703"/>
                  </a:lnTo>
                  <a:cubicBezTo>
                    <a:pt x="225418" y="991613"/>
                    <a:pt x="0" y="817187"/>
                    <a:pt x="0" y="620001"/>
                  </a:cubicBezTo>
                  <a:lnTo>
                    <a:pt x="0" y="572731"/>
                  </a:lnTo>
                  <a:cubicBezTo>
                    <a:pt x="0" y="256133"/>
                    <a:pt x="577069" y="0"/>
                    <a:pt x="1289335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8" name="Freeform 16">
              <a:extLst>
                <a:ext uri="{FF2B5EF4-FFF2-40B4-BE49-F238E27FC236}">
                  <a16:creationId xmlns:a16="http://schemas.microsoft.com/office/drawing/2014/main" id="{9197517D-D699-AFCF-D7FA-EE1DF9FFC910}"/>
                </a:ext>
              </a:extLst>
            </p:cNvPr>
            <p:cNvSpPr/>
            <p:nvPr/>
          </p:nvSpPr>
          <p:spPr>
            <a:xfrm>
              <a:off x="4744315" y="3144105"/>
              <a:ext cx="2709148" cy="1203422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7">
              <a:extLst>
                <a:ext uri="{FF2B5EF4-FFF2-40B4-BE49-F238E27FC236}">
                  <a16:creationId xmlns:a16="http://schemas.microsoft.com/office/drawing/2014/main" id="{BC748641-A597-BAD5-5C60-A7A68AB675CD}"/>
                </a:ext>
              </a:extLst>
            </p:cNvPr>
            <p:cNvSpPr/>
            <p:nvPr/>
          </p:nvSpPr>
          <p:spPr>
            <a:xfrm>
              <a:off x="5382917" y="3399342"/>
              <a:ext cx="1431945" cy="635200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2D72A5FB-36A3-1CB6-4A9B-AD53455E7268}"/>
                </a:ext>
              </a:extLst>
            </p:cNvPr>
            <p:cNvSpPr/>
            <p:nvPr/>
          </p:nvSpPr>
          <p:spPr>
            <a:xfrm>
              <a:off x="4493724" y="1845983"/>
              <a:ext cx="3210330" cy="2129661"/>
            </a:xfrm>
            <a:custGeom>
              <a:avLst/>
              <a:gdLst>
                <a:gd name="connsiteX0" fmla="*/ 1527855 w 3055710"/>
                <a:gd name="connsiteY0" fmla="*/ 0 h 2027089"/>
                <a:gd name="connsiteX1" fmla="*/ 3055710 w 3055710"/>
                <a:gd name="connsiteY1" fmla="*/ 678261 h 2027089"/>
                <a:gd name="connsiteX2" fmla="*/ 3055710 w 3055710"/>
                <a:gd name="connsiteY2" fmla="*/ 734326 h 2027089"/>
                <a:gd name="connsiteX3" fmla="*/ 2382250 w 3055710"/>
                <a:gd name="connsiteY3" fmla="*/ 1296822 h 2027089"/>
                <a:gd name="connsiteX4" fmla="*/ 2337965 w 3055710"/>
                <a:gd name="connsiteY4" fmla="*/ 1307487 h 2027089"/>
                <a:gd name="connsiteX5" fmla="*/ 2324733 w 3055710"/>
                <a:gd name="connsiteY5" fmla="*/ 1316635 h 2027089"/>
                <a:gd name="connsiteX6" fmla="*/ 2149990 w 3055710"/>
                <a:gd name="connsiteY6" fmla="*/ 1710496 h 2027089"/>
                <a:gd name="connsiteX7" fmla="*/ 2154389 w 3055710"/>
                <a:gd name="connsiteY7" fmla="*/ 1759962 h 2027089"/>
                <a:gd name="connsiteX8" fmla="*/ 2154389 w 3055710"/>
                <a:gd name="connsiteY8" fmla="*/ 1773152 h 2027089"/>
                <a:gd name="connsiteX9" fmla="*/ 1527858 w 3055710"/>
                <a:gd name="connsiteY9" fmla="*/ 2027089 h 2027089"/>
                <a:gd name="connsiteX10" fmla="*/ 901327 w 3055710"/>
                <a:gd name="connsiteY10" fmla="*/ 1773152 h 2027089"/>
                <a:gd name="connsiteX11" fmla="*/ 901327 w 3055710"/>
                <a:gd name="connsiteY11" fmla="*/ 1759962 h 2027089"/>
                <a:gd name="connsiteX12" fmla="*/ 905722 w 3055710"/>
                <a:gd name="connsiteY12" fmla="*/ 1710496 h 2027089"/>
                <a:gd name="connsiteX13" fmla="*/ 730619 w 3055710"/>
                <a:gd name="connsiteY13" fmla="*/ 1316680 h 2027089"/>
                <a:gd name="connsiteX14" fmla="*/ 717211 w 3055710"/>
                <a:gd name="connsiteY14" fmla="*/ 1307358 h 2027089"/>
                <a:gd name="connsiteX15" fmla="*/ 673461 w 3055710"/>
                <a:gd name="connsiteY15" fmla="*/ 1296822 h 2027089"/>
                <a:gd name="connsiteX16" fmla="*/ 0 w 3055710"/>
                <a:gd name="connsiteY16" fmla="*/ 734326 h 2027089"/>
                <a:gd name="connsiteX17" fmla="*/ 0 w 3055710"/>
                <a:gd name="connsiteY17" fmla="*/ 678261 h 2027089"/>
                <a:gd name="connsiteX18" fmla="*/ 1527855 w 3055710"/>
                <a:gd name="connsiteY18" fmla="*/ 0 h 202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55710" h="2027089">
                  <a:moveTo>
                    <a:pt x="1527855" y="0"/>
                  </a:moveTo>
                  <a:cubicBezTo>
                    <a:pt x="2372021" y="0"/>
                    <a:pt x="3055710" y="303403"/>
                    <a:pt x="3055710" y="678261"/>
                  </a:cubicBezTo>
                  <a:lnTo>
                    <a:pt x="3055710" y="734326"/>
                  </a:lnTo>
                  <a:cubicBezTo>
                    <a:pt x="3055710" y="968613"/>
                    <a:pt x="2788644" y="1174987"/>
                    <a:pt x="2382250" y="1296822"/>
                  </a:cubicBezTo>
                  <a:lnTo>
                    <a:pt x="2337965" y="1307487"/>
                  </a:lnTo>
                  <a:lnTo>
                    <a:pt x="2324733" y="1316635"/>
                  </a:lnTo>
                  <a:cubicBezTo>
                    <a:pt x="2168023" y="1446098"/>
                    <a:pt x="2148069" y="1619115"/>
                    <a:pt x="2149990" y="1710496"/>
                  </a:cubicBezTo>
                  <a:cubicBezTo>
                    <a:pt x="2149990" y="1726982"/>
                    <a:pt x="2152190" y="1743472"/>
                    <a:pt x="2154389" y="1759962"/>
                  </a:cubicBezTo>
                  <a:lnTo>
                    <a:pt x="2154389" y="1773152"/>
                  </a:lnTo>
                  <a:cubicBezTo>
                    <a:pt x="2154389" y="1913863"/>
                    <a:pt x="1874098" y="2027089"/>
                    <a:pt x="1527858" y="2027089"/>
                  </a:cubicBezTo>
                  <a:cubicBezTo>
                    <a:pt x="1181618" y="2027089"/>
                    <a:pt x="901327" y="1913863"/>
                    <a:pt x="901327" y="1773152"/>
                  </a:cubicBezTo>
                  <a:cubicBezTo>
                    <a:pt x="901327" y="1768757"/>
                    <a:pt x="899127" y="1776452"/>
                    <a:pt x="901327" y="1759962"/>
                  </a:cubicBezTo>
                  <a:cubicBezTo>
                    <a:pt x="903526" y="1743472"/>
                    <a:pt x="905722" y="1726982"/>
                    <a:pt x="905722" y="1710496"/>
                  </a:cubicBezTo>
                  <a:cubicBezTo>
                    <a:pt x="906685" y="1620077"/>
                    <a:pt x="886607" y="1446338"/>
                    <a:pt x="730619" y="1316680"/>
                  </a:cubicBezTo>
                  <a:lnTo>
                    <a:pt x="717211" y="1307358"/>
                  </a:lnTo>
                  <a:lnTo>
                    <a:pt x="673461" y="1296822"/>
                  </a:lnTo>
                  <a:cubicBezTo>
                    <a:pt x="267066" y="1174987"/>
                    <a:pt x="0" y="968613"/>
                    <a:pt x="0" y="734326"/>
                  </a:cubicBezTo>
                  <a:lnTo>
                    <a:pt x="0" y="678261"/>
                  </a:lnTo>
                  <a:cubicBezTo>
                    <a:pt x="0" y="303403"/>
                    <a:pt x="683689" y="0"/>
                    <a:pt x="152785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1" name="Freeform 20">
              <a:extLst>
                <a:ext uri="{FF2B5EF4-FFF2-40B4-BE49-F238E27FC236}">
                  <a16:creationId xmlns:a16="http://schemas.microsoft.com/office/drawing/2014/main" id="{4A88D3C0-FD07-BAC3-D3CC-CB4E221FF8B3}"/>
                </a:ext>
              </a:extLst>
            </p:cNvPr>
            <p:cNvSpPr/>
            <p:nvPr/>
          </p:nvSpPr>
          <p:spPr>
            <a:xfrm>
              <a:off x="4493724" y="1845983"/>
              <a:ext cx="3210330" cy="1425164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21">
              <a:extLst>
                <a:ext uri="{FF2B5EF4-FFF2-40B4-BE49-F238E27FC236}">
                  <a16:creationId xmlns:a16="http://schemas.microsoft.com/office/drawing/2014/main" id="{F2F7056F-C92C-8141-2BCC-809244009E9F}"/>
                </a:ext>
              </a:extLst>
            </p:cNvPr>
            <p:cNvSpPr/>
            <p:nvPr/>
          </p:nvSpPr>
          <p:spPr>
            <a:xfrm>
              <a:off x="5110384" y="2178596"/>
              <a:ext cx="1977009" cy="718355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22">
              <a:extLst>
                <a:ext uri="{FF2B5EF4-FFF2-40B4-BE49-F238E27FC236}">
                  <a16:creationId xmlns:a16="http://schemas.microsoft.com/office/drawing/2014/main" id="{159ADAF7-1DFC-1487-59E0-3FE3F27C7173}"/>
                </a:ext>
              </a:extLst>
            </p:cNvPr>
            <p:cNvSpPr/>
            <p:nvPr/>
          </p:nvSpPr>
          <p:spPr>
            <a:xfrm>
              <a:off x="6037659" y="1448690"/>
              <a:ext cx="122462" cy="1007375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23">
              <a:extLst>
                <a:ext uri="{FF2B5EF4-FFF2-40B4-BE49-F238E27FC236}">
                  <a16:creationId xmlns:a16="http://schemas.microsoft.com/office/drawing/2014/main" id="{F80F018E-E4AB-8683-D4DA-B7CA103B8DE0}"/>
                </a:ext>
              </a:extLst>
            </p:cNvPr>
            <p:cNvSpPr/>
            <p:nvPr/>
          </p:nvSpPr>
          <p:spPr>
            <a:xfrm>
              <a:off x="6572025" y="1915128"/>
              <a:ext cx="1405944" cy="718550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24">
              <a:extLst>
                <a:ext uri="{FF2B5EF4-FFF2-40B4-BE49-F238E27FC236}">
                  <a16:creationId xmlns:a16="http://schemas.microsoft.com/office/drawing/2014/main" id="{F608A0F0-F24A-E7D3-6287-3F0853909F6A}"/>
                </a:ext>
              </a:extLst>
            </p:cNvPr>
            <p:cNvSpPr/>
            <p:nvPr/>
          </p:nvSpPr>
          <p:spPr>
            <a:xfrm>
              <a:off x="4214032" y="1915128"/>
              <a:ext cx="1405944" cy="718550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65977DB-FB24-CC44-20E3-83B4BB8824C5}"/>
                </a:ext>
              </a:extLst>
            </p:cNvPr>
            <p:cNvSpPr txBox="1"/>
            <p:nvPr/>
          </p:nvSpPr>
          <p:spPr>
            <a:xfrm>
              <a:off x="5807017" y="3427340"/>
              <a:ext cx="583746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9D3FCFB-AC7A-E9D5-3E15-1F67F3318AE1}"/>
                </a:ext>
              </a:extLst>
            </p:cNvPr>
            <p:cNvSpPr txBox="1"/>
            <p:nvPr/>
          </p:nvSpPr>
          <p:spPr>
            <a:xfrm>
              <a:off x="5807017" y="4431234"/>
              <a:ext cx="583746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5742389-D727-5001-7D6A-5E4BC0AFDB83}"/>
                </a:ext>
              </a:extLst>
            </p:cNvPr>
            <p:cNvSpPr txBox="1"/>
            <p:nvPr/>
          </p:nvSpPr>
          <p:spPr>
            <a:xfrm>
              <a:off x="5807017" y="5275622"/>
              <a:ext cx="583746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A2B3934-54B9-1138-5321-931B407E618E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266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Decision Funnel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89D34CE-A59D-DD2B-87C7-D1C2A7D99333}"/>
              </a:ext>
            </a:extLst>
          </p:cNvPr>
          <p:cNvGrpSpPr/>
          <p:nvPr/>
        </p:nvGrpSpPr>
        <p:grpSpPr>
          <a:xfrm>
            <a:off x="6986662" y="555697"/>
            <a:ext cx="4856546" cy="6068764"/>
            <a:chOff x="4214032" y="1448690"/>
            <a:chExt cx="3763937" cy="4703434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2260D593-6FA4-29C7-C808-0E0CEB9256CB}"/>
                </a:ext>
              </a:extLst>
            </p:cNvPr>
            <p:cNvGrpSpPr/>
            <p:nvPr/>
          </p:nvGrpSpPr>
          <p:grpSpPr>
            <a:xfrm>
              <a:off x="4214032" y="1448690"/>
              <a:ext cx="3763937" cy="4287046"/>
              <a:chOff x="4304674" y="1448690"/>
              <a:chExt cx="3582653" cy="4080567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3F257F2D-43F1-3F55-C15E-127FDA430EC6}"/>
                  </a:ext>
                </a:extLst>
              </p:cNvPr>
              <p:cNvSpPr/>
              <p:nvPr/>
            </p:nvSpPr>
            <p:spPr>
              <a:xfrm>
                <a:off x="5049038" y="4137554"/>
                <a:ext cx="2099429" cy="1391703"/>
              </a:xfrm>
              <a:custGeom>
                <a:avLst/>
                <a:gdLst>
                  <a:gd name="connsiteX0" fmla="*/ 1049715 w 2099429"/>
                  <a:gd name="connsiteY0" fmla="*/ 0 h 1391703"/>
                  <a:gd name="connsiteX1" fmla="*/ 2099429 w 2099429"/>
                  <a:gd name="connsiteY1" fmla="*/ 466100 h 1391703"/>
                  <a:gd name="connsiteX2" fmla="*/ 2099429 w 2099429"/>
                  <a:gd name="connsiteY2" fmla="*/ 504575 h 1391703"/>
                  <a:gd name="connsiteX3" fmla="*/ 1636894 w 2099429"/>
                  <a:gd name="connsiteY3" fmla="*/ 891023 h 1391703"/>
                  <a:gd name="connsiteX4" fmla="*/ 1600476 w 2099429"/>
                  <a:gd name="connsiteY4" fmla="*/ 899804 h 1391703"/>
                  <a:gd name="connsiteX5" fmla="*/ 1595206 w 2099429"/>
                  <a:gd name="connsiteY5" fmla="*/ 903471 h 1391703"/>
                  <a:gd name="connsiteX6" fmla="*/ 1475645 w 2099429"/>
                  <a:gd name="connsiteY6" fmla="*/ 1174046 h 1391703"/>
                  <a:gd name="connsiteX7" fmla="*/ 1478941 w 2099429"/>
                  <a:gd name="connsiteY7" fmla="*/ 1208122 h 1391703"/>
                  <a:gd name="connsiteX8" fmla="*/ 1478941 w 2099429"/>
                  <a:gd name="connsiteY8" fmla="*/ 1216917 h 1391703"/>
                  <a:gd name="connsiteX9" fmla="*/ 1049163 w 2099429"/>
                  <a:gd name="connsiteY9" fmla="*/ 1391703 h 1391703"/>
                  <a:gd name="connsiteX10" fmla="*/ 619385 w 2099429"/>
                  <a:gd name="connsiteY10" fmla="*/ 1216917 h 1391703"/>
                  <a:gd name="connsiteX11" fmla="*/ 619385 w 2099429"/>
                  <a:gd name="connsiteY11" fmla="*/ 1208122 h 1391703"/>
                  <a:gd name="connsiteX12" fmla="*/ 622684 w 2099429"/>
                  <a:gd name="connsiteY12" fmla="*/ 1174046 h 1391703"/>
                  <a:gd name="connsiteX13" fmla="*/ 503167 w 2099429"/>
                  <a:gd name="connsiteY13" fmla="*/ 903471 h 1391703"/>
                  <a:gd name="connsiteX14" fmla="*/ 497330 w 2099429"/>
                  <a:gd name="connsiteY14" fmla="*/ 899412 h 1391703"/>
                  <a:gd name="connsiteX15" fmla="*/ 462535 w 2099429"/>
                  <a:gd name="connsiteY15" fmla="*/ 891023 h 1391703"/>
                  <a:gd name="connsiteX16" fmla="*/ 0 w 2099429"/>
                  <a:gd name="connsiteY16" fmla="*/ 504575 h 1391703"/>
                  <a:gd name="connsiteX17" fmla="*/ 0 w 2099429"/>
                  <a:gd name="connsiteY17" fmla="*/ 466100 h 1391703"/>
                  <a:gd name="connsiteX18" fmla="*/ 1049715 w 2099429"/>
                  <a:gd name="connsiteY18" fmla="*/ 0 h 1391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099429" h="1391703">
                    <a:moveTo>
                      <a:pt x="1049715" y="0"/>
                    </a:moveTo>
                    <a:cubicBezTo>
                      <a:pt x="1630079" y="0"/>
                      <a:pt x="2099429" y="208867"/>
                      <a:pt x="2099429" y="466100"/>
                    </a:cubicBezTo>
                    <a:lnTo>
                      <a:pt x="2099429" y="504575"/>
                    </a:lnTo>
                    <a:cubicBezTo>
                      <a:pt x="2099429" y="665345"/>
                      <a:pt x="1916089" y="807223"/>
                      <a:pt x="1636894" y="891023"/>
                    </a:cubicBezTo>
                    <a:lnTo>
                      <a:pt x="1600476" y="899804"/>
                    </a:lnTo>
                    <a:lnTo>
                      <a:pt x="1595206" y="903471"/>
                    </a:lnTo>
                    <a:cubicBezTo>
                      <a:pt x="1488027" y="992610"/>
                      <a:pt x="1474683" y="1111523"/>
                      <a:pt x="1475645" y="1174046"/>
                    </a:cubicBezTo>
                    <a:cubicBezTo>
                      <a:pt x="1475645" y="1186136"/>
                      <a:pt x="1477841" y="1197131"/>
                      <a:pt x="1478941" y="1208122"/>
                    </a:cubicBezTo>
                    <a:lnTo>
                      <a:pt x="1478941" y="1216917"/>
                    </a:lnTo>
                    <a:cubicBezTo>
                      <a:pt x="1478941" y="1313657"/>
                      <a:pt x="1286587" y="1391703"/>
                      <a:pt x="1049163" y="1391703"/>
                    </a:cubicBezTo>
                    <a:cubicBezTo>
                      <a:pt x="811742" y="1391703"/>
                      <a:pt x="619385" y="1313657"/>
                      <a:pt x="619385" y="1216917"/>
                    </a:cubicBezTo>
                    <a:cubicBezTo>
                      <a:pt x="619385" y="1214721"/>
                      <a:pt x="617189" y="1220216"/>
                      <a:pt x="619385" y="1208122"/>
                    </a:cubicBezTo>
                    <a:cubicBezTo>
                      <a:pt x="621584" y="1196031"/>
                      <a:pt x="622684" y="1185040"/>
                      <a:pt x="622684" y="1174046"/>
                    </a:cubicBezTo>
                    <a:cubicBezTo>
                      <a:pt x="624606" y="1111523"/>
                      <a:pt x="610539" y="992610"/>
                      <a:pt x="503167" y="903471"/>
                    </a:cubicBezTo>
                    <a:lnTo>
                      <a:pt x="497330" y="899412"/>
                    </a:lnTo>
                    <a:lnTo>
                      <a:pt x="462535" y="891023"/>
                    </a:lnTo>
                    <a:cubicBezTo>
                      <a:pt x="183340" y="807223"/>
                      <a:pt x="0" y="665345"/>
                      <a:pt x="0" y="504575"/>
                    </a:cubicBezTo>
                    <a:lnTo>
                      <a:pt x="0" y="466100"/>
                    </a:lnTo>
                    <a:cubicBezTo>
                      <a:pt x="0" y="208867"/>
                      <a:pt x="470446" y="0"/>
                      <a:pt x="1049715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" name="Freeform 12">
                <a:extLst>
                  <a:ext uri="{FF2B5EF4-FFF2-40B4-BE49-F238E27FC236}">
                    <a16:creationId xmlns:a16="http://schemas.microsoft.com/office/drawing/2014/main" id="{33E4E2C9-A313-509F-CF11-13CDD35EE686}"/>
                  </a:ext>
                </a:extLst>
              </p:cNvPr>
              <p:cNvSpPr/>
              <p:nvPr/>
            </p:nvSpPr>
            <p:spPr>
              <a:xfrm>
                <a:off x="5049038" y="4136458"/>
                <a:ext cx="2099425" cy="932199"/>
              </a:xfrm>
              <a:custGeom>
                <a:avLst/>
                <a:gdLst>
                  <a:gd name="connsiteX0" fmla="*/ 553568 w 553567"/>
                  <a:gd name="connsiteY0" fmla="*/ 122899 h 245798"/>
                  <a:gd name="connsiteX1" fmla="*/ 276784 w 553567"/>
                  <a:gd name="connsiteY1" fmla="*/ 245798 h 245798"/>
                  <a:gd name="connsiteX2" fmla="*/ 0 w 553567"/>
                  <a:gd name="connsiteY2" fmla="*/ 122899 h 245798"/>
                  <a:gd name="connsiteX3" fmla="*/ 276784 w 553567"/>
                  <a:gd name="connsiteY3" fmla="*/ 0 h 245798"/>
                  <a:gd name="connsiteX4" fmla="*/ 553568 w 553567"/>
                  <a:gd name="connsiteY4" fmla="*/ 122899 h 245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3567" h="245798">
                    <a:moveTo>
                      <a:pt x="553568" y="122899"/>
                    </a:moveTo>
                    <a:cubicBezTo>
                      <a:pt x="553568" y="190774"/>
                      <a:pt x="429647" y="245798"/>
                      <a:pt x="276784" y="245798"/>
                    </a:cubicBezTo>
                    <a:cubicBezTo>
                      <a:pt x="123920" y="245798"/>
                      <a:pt x="0" y="190774"/>
                      <a:pt x="0" y="122899"/>
                    </a:cubicBezTo>
                    <a:cubicBezTo>
                      <a:pt x="0" y="55024"/>
                      <a:pt x="123920" y="0"/>
                      <a:pt x="276784" y="0"/>
                    </a:cubicBezTo>
                    <a:cubicBezTo>
                      <a:pt x="429647" y="0"/>
                      <a:pt x="553568" y="55024"/>
                      <a:pt x="553568" y="12289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 13">
                <a:extLst>
                  <a:ext uri="{FF2B5EF4-FFF2-40B4-BE49-F238E27FC236}">
                    <a16:creationId xmlns:a16="http://schemas.microsoft.com/office/drawing/2014/main" id="{57720456-26CC-FC0F-F32B-4D8D556766DD}"/>
                  </a:ext>
                </a:extLst>
              </p:cNvPr>
              <p:cNvSpPr/>
              <p:nvPr/>
            </p:nvSpPr>
            <p:spPr>
              <a:xfrm>
                <a:off x="5515088" y="4301350"/>
                <a:ext cx="1167325" cy="518864"/>
              </a:xfrm>
              <a:custGeom>
                <a:avLst/>
                <a:gdLst>
                  <a:gd name="connsiteX0" fmla="*/ 307795 w 307795"/>
                  <a:gd name="connsiteY0" fmla="*/ 68406 h 136812"/>
                  <a:gd name="connsiteX1" fmla="*/ 153898 w 307795"/>
                  <a:gd name="connsiteY1" fmla="*/ 136812 h 136812"/>
                  <a:gd name="connsiteX2" fmla="*/ 0 w 307795"/>
                  <a:gd name="connsiteY2" fmla="*/ 68406 h 136812"/>
                  <a:gd name="connsiteX3" fmla="*/ 153898 w 307795"/>
                  <a:gd name="connsiteY3" fmla="*/ 0 h 136812"/>
                  <a:gd name="connsiteX4" fmla="*/ 307795 w 307795"/>
                  <a:gd name="connsiteY4" fmla="*/ 68406 h 136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7795" h="136812">
                    <a:moveTo>
                      <a:pt x="307795" y="68406"/>
                    </a:moveTo>
                    <a:cubicBezTo>
                      <a:pt x="307795" y="106186"/>
                      <a:pt x="238893" y="136812"/>
                      <a:pt x="153898" y="136812"/>
                    </a:cubicBezTo>
                    <a:cubicBezTo>
                      <a:pt x="68903" y="136812"/>
                      <a:pt x="0" y="106186"/>
                      <a:pt x="0" y="68406"/>
                    </a:cubicBezTo>
                    <a:cubicBezTo>
                      <a:pt x="0" y="30626"/>
                      <a:pt x="68903" y="0"/>
                      <a:pt x="153898" y="0"/>
                    </a:cubicBezTo>
                    <a:cubicBezTo>
                      <a:pt x="238893" y="0"/>
                      <a:pt x="307795" y="30626"/>
                      <a:pt x="307795" y="68406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6A9D623B-1050-92C8-8EAB-C2529CB3A023}"/>
                  </a:ext>
                </a:extLst>
              </p:cNvPr>
              <p:cNvSpPr/>
              <p:nvPr/>
            </p:nvSpPr>
            <p:spPr>
              <a:xfrm>
                <a:off x="4809417" y="3063548"/>
                <a:ext cx="2578670" cy="1710500"/>
              </a:xfrm>
              <a:custGeom>
                <a:avLst/>
                <a:gdLst>
                  <a:gd name="connsiteX0" fmla="*/ 1289335 w 2578670"/>
                  <a:gd name="connsiteY0" fmla="*/ 0 h 1710500"/>
                  <a:gd name="connsiteX1" fmla="*/ 2578670 w 2578670"/>
                  <a:gd name="connsiteY1" fmla="*/ 572731 h 1710500"/>
                  <a:gd name="connsiteX2" fmla="*/ 2578670 w 2578670"/>
                  <a:gd name="connsiteY2" fmla="*/ 620001 h 1710500"/>
                  <a:gd name="connsiteX3" fmla="*/ 2010296 w 2578670"/>
                  <a:gd name="connsiteY3" fmla="*/ 1094993 h 1710500"/>
                  <a:gd name="connsiteX4" fmla="*/ 1970548 w 2578670"/>
                  <a:gd name="connsiteY4" fmla="*/ 1104571 h 1710500"/>
                  <a:gd name="connsiteX5" fmla="*/ 1962029 w 2578670"/>
                  <a:gd name="connsiteY5" fmla="*/ 1110471 h 1710500"/>
                  <a:gd name="connsiteX6" fmla="*/ 1814740 w 2578670"/>
                  <a:gd name="connsiteY6" fmla="*/ 1443372 h 1710500"/>
                  <a:gd name="connsiteX7" fmla="*/ 1818039 w 2578670"/>
                  <a:gd name="connsiteY7" fmla="*/ 1485143 h 1710500"/>
                  <a:gd name="connsiteX8" fmla="*/ 1818039 w 2578670"/>
                  <a:gd name="connsiteY8" fmla="*/ 1496138 h 1710500"/>
                  <a:gd name="connsiteX9" fmla="*/ 1289336 w 2578670"/>
                  <a:gd name="connsiteY9" fmla="*/ 1710500 h 1710500"/>
                  <a:gd name="connsiteX10" fmla="*/ 760629 w 2578670"/>
                  <a:gd name="connsiteY10" fmla="*/ 1496138 h 1710500"/>
                  <a:gd name="connsiteX11" fmla="*/ 760629 w 2578670"/>
                  <a:gd name="connsiteY11" fmla="*/ 1485143 h 1710500"/>
                  <a:gd name="connsiteX12" fmla="*/ 763929 w 2578670"/>
                  <a:gd name="connsiteY12" fmla="*/ 1443372 h 1710500"/>
                  <a:gd name="connsiteX13" fmla="*/ 616640 w 2578670"/>
                  <a:gd name="connsiteY13" fmla="*/ 1110785 h 1710500"/>
                  <a:gd name="connsiteX14" fmla="*/ 606940 w 2578670"/>
                  <a:gd name="connsiteY14" fmla="*/ 1104019 h 1710500"/>
                  <a:gd name="connsiteX15" fmla="*/ 568374 w 2578670"/>
                  <a:gd name="connsiteY15" fmla="*/ 1094703 h 1710500"/>
                  <a:gd name="connsiteX16" fmla="*/ 0 w 2578670"/>
                  <a:gd name="connsiteY16" fmla="*/ 620001 h 1710500"/>
                  <a:gd name="connsiteX17" fmla="*/ 0 w 2578670"/>
                  <a:gd name="connsiteY17" fmla="*/ 572731 h 1710500"/>
                  <a:gd name="connsiteX18" fmla="*/ 1289335 w 2578670"/>
                  <a:gd name="connsiteY18" fmla="*/ 0 h 171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578670" h="1710500">
                    <a:moveTo>
                      <a:pt x="1289335" y="0"/>
                    </a:moveTo>
                    <a:cubicBezTo>
                      <a:pt x="2001601" y="0"/>
                      <a:pt x="2578670" y="257233"/>
                      <a:pt x="2578670" y="572731"/>
                    </a:cubicBezTo>
                    <a:lnTo>
                      <a:pt x="2578670" y="620001"/>
                    </a:lnTo>
                    <a:cubicBezTo>
                      <a:pt x="2578670" y="817874"/>
                      <a:pt x="2353252" y="992129"/>
                      <a:pt x="2010296" y="1094993"/>
                    </a:cubicBezTo>
                    <a:lnTo>
                      <a:pt x="1970548" y="1104571"/>
                    </a:lnTo>
                    <a:lnTo>
                      <a:pt x="1962029" y="1110471"/>
                    </a:lnTo>
                    <a:cubicBezTo>
                      <a:pt x="1830250" y="1219615"/>
                      <a:pt x="1812818" y="1366420"/>
                      <a:pt x="1814740" y="1443372"/>
                    </a:cubicBezTo>
                    <a:cubicBezTo>
                      <a:pt x="1814740" y="1457663"/>
                      <a:pt x="1815839" y="1470853"/>
                      <a:pt x="1818039" y="1485143"/>
                    </a:cubicBezTo>
                    <a:lnTo>
                      <a:pt x="1818039" y="1496138"/>
                    </a:lnTo>
                    <a:cubicBezTo>
                      <a:pt x="1818039" y="1614860"/>
                      <a:pt x="1581715" y="1710500"/>
                      <a:pt x="1289336" y="1710500"/>
                    </a:cubicBezTo>
                    <a:cubicBezTo>
                      <a:pt x="996954" y="1710500"/>
                      <a:pt x="760629" y="1614860"/>
                      <a:pt x="760629" y="1496138"/>
                    </a:cubicBezTo>
                    <a:cubicBezTo>
                      <a:pt x="760629" y="1492839"/>
                      <a:pt x="759529" y="1499434"/>
                      <a:pt x="760629" y="1485143"/>
                    </a:cubicBezTo>
                    <a:cubicBezTo>
                      <a:pt x="761729" y="1470853"/>
                      <a:pt x="761729" y="1531314"/>
                      <a:pt x="763929" y="1443372"/>
                    </a:cubicBezTo>
                    <a:cubicBezTo>
                      <a:pt x="765850" y="1366420"/>
                      <a:pt x="748419" y="1220454"/>
                      <a:pt x="616640" y="1110785"/>
                    </a:cubicBezTo>
                    <a:lnTo>
                      <a:pt x="606940" y="1104019"/>
                    </a:lnTo>
                    <a:lnTo>
                      <a:pt x="568374" y="1094703"/>
                    </a:lnTo>
                    <a:cubicBezTo>
                      <a:pt x="225418" y="991613"/>
                      <a:pt x="0" y="817187"/>
                      <a:pt x="0" y="620001"/>
                    </a:cubicBezTo>
                    <a:lnTo>
                      <a:pt x="0" y="572731"/>
                    </a:lnTo>
                    <a:cubicBezTo>
                      <a:pt x="0" y="256133"/>
                      <a:pt x="577069" y="0"/>
                      <a:pt x="1289335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" name="Freeform 16">
                <a:extLst>
                  <a:ext uri="{FF2B5EF4-FFF2-40B4-BE49-F238E27FC236}">
                    <a16:creationId xmlns:a16="http://schemas.microsoft.com/office/drawing/2014/main" id="{9197517D-D699-AFCF-D7FA-EE1DF9FFC910}"/>
                  </a:ext>
                </a:extLst>
              </p:cNvPr>
              <p:cNvSpPr/>
              <p:nvPr/>
            </p:nvSpPr>
            <p:spPr>
              <a:xfrm>
                <a:off x="4809417" y="3062448"/>
                <a:ext cx="2578666" cy="1145461"/>
              </a:xfrm>
              <a:custGeom>
                <a:avLst/>
                <a:gdLst>
                  <a:gd name="connsiteX0" fmla="*/ 679932 w 679931"/>
                  <a:gd name="connsiteY0" fmla="*/ 151015 h 302030"/>
                  <a:gd name="connsiteX1" fmla="*/ 339966 w 679931"/>
                  <a:gd name="connsiteY1" fmla="*/ 302030 h 302030"/>
                  <a:gd name="connsiteX2" fmla="*/ 0 w 679931"/>
                  <a:gd name="connsiteY2" fmla="*/ 151015 h 302030"/>
                  <a:gd name="connsiteX3" fmla="*/ 339966 w 679931"/>
                  <a:gd name="connsiteY3" fmla="*/ 0 h 302030"/>
                  <a:gd name="connsiteX4" fmla="*/ 679932 w 679931"/>
                  <a:gd name="connsiteY4" fmla="*/ 151015 h 302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9931" h="302030">
                    <a:moveTo>
                      <a:pt x="679932" y="151015"/>
                    </a:moveTo>
                    <a:cubicBezTo>
                      <a:pt x="679932" y="234419"/>
                      <a:pt x="527724" y="302030"/>
                      <a:pt x="339966" y="302030"/>
                    </a:cubicBezTo>
                    <a:cubicBezTo>
                      <a:pt x="152208" y="302030"/>
                      <a:pt x="0" y="234419"/>
                      <a:pt x="0" y="151015"/>
                    </a:cubicBezTo>
                    <a:cubicBezTo>
                      <a:pt x="0" y="67612"/>
                      <a:pt x="152208" y="0"/>
                      <a:pt x="339966" y="0"/>
                    </a:cubicBezTo>
                    <a:cubicBezTo>
                      <a:pt x="527724" y="0"/>
                      <a:pt x="679932" y="67612"/>
                      <a:pt x="679932" y="15101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 17">
                <a:extLst>
                  <a:ext uri="{FF2B5EF4-FFF2-40B4-BE49-F238E27FC236}">
                    <a16:creationId xmlns:a16="http://schemas.microsoft.com/office/drawing/2014/main" id="{BC748641-A597-BAD5-5C60-A7A68AB675CD}"/>
                  </a:ext>
                </a:extLst>
              </p:cNvPr>
              <p:cNvSpPr/>
              <p:nvPr/>
            </p:nvSpPr>
            <p:spPr>
              <a:xfrm>
                <a:off x="5417262" y="3305392"/>
                <a:ext cx="1362978" cy="604607"/>
              </a:xfrm>
              <a:custGeom>
                <a:avLst/>
                <a:gdLst>
                  <a:gd name="connsiteX0" fmla="*/ 359384 w 359384"/>
                  <a:gd name="connsiteY0" fmla="*/ 79711 h 159420"/>
                  <a:gd name="connsiteX1" fmla="*/ 179692 w 359384"/>
                  <a:gd name="connsiteY1" fmla="*/ 159421 h 159420"/>
                  <a:gd name="connsiteX2" fmla="*/ 0 w 359384"/>
                  <a:gd name="connsiteY2" fmla="*/ 79711 h 159420"/>
                  <a:gd name="connsiteX3" fmla="*/ 179692 w 359384"/>
                  <a:gd name="connsiteY3" fmla="*/ 0 h 159420"/>
                  <a:gd name="connsiteX4" fmla="*/ 359384 w 359384"/>
                  <a:gd name="connsiteY4" fmla="*/ 79711 h 15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9384" h="159420">
                    <a:moveTo>
                      <a:pt x="359384" y="79711"/>
                    </a:moveTo>
                    <a:cubicBezTo>
                      <a:pt x="359384" y="123733"/>
                      <a:pt x="278933" y="159421"/>
                      <a:pt x="179692" y="159421"/>
                    </a:cubicBezTo>
                    <a:cubicBezTo>
                      <a:pt x="80451" y="159421"/>
                      <a:pt x="0" y="123733"/>
                      <a:pt x="0" y="79711"/>
                    </a:cubicBezTo>
                    <a:cubicBezTo>
                      <a:pt x="0" y="35688"/>
                      <a:pt x="80451" y="0"/>
                      <a:pt x="179692" y="0"/>
                    </a:cubicBezTo>
                    <a:cubicBezTo>
                      <a:pt x="278933" y="0"/>
                      <a:pt x="359384" y="35688"/>
                      <a:pt x="359384" y="7971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2D72A5FB-36A3-1CB6-4A9B-AD53455E7268}"/>
                  </a:ext>
                </a:extLst>
              </p:cNvPr>
              <p:cNvSpPr/>
              <p:nvPr/>
            </p:nvSpPr>
            <p:spPr>
              <a:xfrm>
                <a:off x="4570895" y="1826848"/>
                <a:ext cx="3055710" cy="2027089"/>
              </a:xfrm>
              <a:custGeom>
                <a:avLst/>
                <a:gdLst>
                  <a:gd name="connsiteX0" fmla="*/ 1527855 w 3055710"/>
                  <a:gd name="connsiteY0" fmla="*/ 0 h 2027089"/>
                  <a:gd name="connsiteX1" fmla="*/ 3055710 w 3055710"/>
                  <a:gd name="connsiteY1" fmla="*/ 678261 h 2027089"/>
                  <a:gd name="connsiteX2" fmla="*/ 3055710 w 3055710"/>
                  <a:gd name="connsiteY2" fmla="*/ 734326 h 2027089"/>
                  <a:gd name="connsiteX3" fmla="*/ 2382250 w 3055710"/>
                  <a:gd name="connsiteY3" fmla="*/ 1296822 h 2027089"/>
                  <a:gd name="connsiteX4" fmla="*/ 2337965 w 3055710"/>
                  <a:gd name="connsiteY4" fmla="*/ 1307487 h 2027089"/>
                  <a:gd name="connsiteX5" fmla="*/ 2324733 w 3055710"/>
                  <a:gd name="connsiteY5" fmla="*/ 1316635 h 2027089"/>
                  <a:gd name="connsiteX6" fmla="*/ 2149990 w 3055710"/>
                  <a:gd name="connsiteY6" fmla="*/ 1710496 h 2027089"/>
                  <a:gd name="connsiteX7" fmla="*/ 2154389 w 3055710"/>
                  <a:gd name="connsiteY7" fmla="*/ 1759962 h 2027089"/>
                  <a:gd name="connsiteX8" fmla="*/ 2154389 w 3055710"/>
                  <a:gd name="connsiteY8" fmla="*/ 1773152 h 2027089"/>
                  <a:gd name="connsiteX9" fmla="*/ 1527858 w 3055710"/>
                  <a:gd name="connsiteY9" fmla="*/ 2027089 h 2027089"/>
                  <a:gd name="connsiteX10" fmla="*/ 901327 w 3055710"/>
                  <a:gd name="connsiteY10" fmla="*/ 1773152 h 2027089"/>
                  <a:gd name="connsiteX11" fmla="*/ 901327 w 3055710"/>
                  <a:gd name="connsiteY11" fmla="*/ 1759962 h 2027089"/>
                  <a:gd name="connsiteX12" fmla="*/ 905722 w 3055710"/>
                  <a:gd name="connsiteY12" fmla="*/ 1710496 h 2027089"/>
                  <a:gd name="connsiteX13" fmla="*/ 730619 w 3055710"/>
                  <a:gd name="connsiteY13" fmla="*/ 1316680 h 2027089"/>
                  <a:gd name="connsiteX14" fmla="*/ 717211 w 3055710"/>
                  <a:gd name="connsiteY14" fmla="*/ 1307358 h 2027089"/>
                  <a:gd name="connsiteX15" fmla="*/ 673461 w 3055710"/>
                  <a:gd name="connsiteY15" fmla="*/ 1296822 h 2027089"/>
                  <a:gd name="connsiteX16" fmla="*/ 0 w 3055710"/>
                  <a:gd name="connsiteY16" fmla="*/ 734326 h 2027089"/>
                  <a:gd name="connsiteX17" fmla="*/ 0 w 3055710"/>
                  <a:gd name="connsiteY17" fmla="*/ 678261 h 2027089"/>
                  <a:gd name="connsiteX18" fmla="*/ 1527855 w 3055710"/>
                  <a:gd name="connsiteY18" fmla="*/ 0 h 20270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055710" h="2027089">
                    <a:moveTo>
                      <a:pt x="1527855" y="0"/>
                    </a:moveTo>
                    <a:cubicBezTo>
                      <a:pt x="2372021" y="0"/>
                      <a:pt x="3055710" y="303403"/>
                      <a:pt x="3055710" y="678261"/>
                    </a:cubicBezTo>
                    <a:lnTo>
                      <a:pt x="3055710" y="734326"/>
                    </a:lnTo>
                    <a:cubicBezTo>
                      <a:pt x="3055710" y="968613"/>
                      <a:pt x="2788644" y="1174987"/>
                      <a:pt x="2382250" y="1296822"/>
                    </a:cubicBezTo>
                    <a:lnTo>
                      <a:pt x="2337965" y="1307487"/>
                    </a:lnTo>
                    <a:lnTo>
                      <a:pt x="2324733" y="1316635"/>
                    </a:lnTo>
                    <a:cubicBezTo>
                      <a:pt x="2168023" y="1446098"/>
                      <a:pt x="2148069" y="1619115"/>
                      <a:pt x="2149990" y="1710496"/>
                    </a:cubicBezTo>
                    <a:cubicBezTo>
                      <a:pt x="2149990" y="1726982"/>
                      <a:pt x="2152190" y="1743472"/>
                      <a:pt x="2154389" y="1759962"/>
                    </a:cubicBezTo>
                    <a:lnTo>
                      <a:pt x="2154389" y="1773152"/>
                    </a:lnTo>
                    <a:cubicBezTo>
                      <a:pt x="2154389" y="1913863"/>
                      <a:pt x="1874098" y="2027089"/>
                      <a:pt x="1527858" y="2027089"/>
                    </a:cubicBezTo>
                    <a:cubicBezTo>
                      <a:pt x="1181618" y="2027089"/>
                      <a:pt x="901327" y="1913863"/>
                      <a:pt x="901327" y="1773152"/>
                    </a:cubicBezTo>
                    <a:cubicBezTo>
                      <a:pt x="901327" y="1768757"/>
                      <a:pt x="899127" y="1776452"/>
                      <a:pt x="901327" y="1759962"/>
                    </a:cubicBezTo>
                    <a:cubicBezTo>
                      <a:pt x="903526" y="1743472"/>
                      <a:pt x="905722" y="1726982"/>
                      <a:pt x="905722" y="1710496"/>
                    </a:cubicBezTo>
                    <a:cubicBezTo>
                      <a:pt x="906685" y="1620077"/>
                      <a:pt x="886607" y="1446338"/>
                      <a:pt x="730619" y="1316680"/>
                    </a:cubicBezTo>
                    <a:lnTo>
                      <a:pt x="717211" y="1307358"/>
                    </a:lnTo>
                    <a:lnTo>
                      <a:pt x="673461" y="1296822"/>
                    </a:lnTo>
                    <a:cubicBezTo>
                      <a:pt x="267066" y="1174987"/>
                      <a:pt x="0" y="968613"/>
                      <a:pt x="0" y="734326"/>
                    </a:cubicBezTo>
                    <a:lnTo>
                      <a:pt x="0" y="678261"/>
                    </a:lnTo>
                    <a:cubicBezTo>
                      <a:pt x="0" y="303403"/>
                      <a:pt x="683689" y="0"/>
                      <a:pt x="1527855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" name="Freeform 20">
                <a:extLst>
                  <a:ext uri="{FF2B5EF4-FFF2-40B4-BE49-F238E27FC236}">
                    <a16:creationId xmlns:a16="http://schemas.microsoft.com/office/drawing/2014/main" id="{4A88D3C0-FD07-BAC3-D3CC-CB4E221FF8B3}"/>
                  </a:ext>
                </a:extLst>
              </p:cNvPr>
              <p:cNvSpPr/>
              <p:nvPr/>
            </p:nvSpPr>
            <p:spPr>
              <a:xfrm>
                <a:off x="4570895" y="1826848"/>
                <a:ext cx="3055710" cy="1356523"/>
              </a:xfrm>
              <a:custGeom>
                <a:avLst/>
                <a:gdLst>
                  <a:gd name="connsiteX0" fmla="*/ 805716 w 805716"/>
                  <a:gd name="connsiteY0" fmla="*/ 178841 h 357682"/>
                  <a:gd name="connsiteX1" fmla="*/ 402858 w 805716"/>
                  <a:gd name="connsiteY1" fmla="*/ 357683 h 357682"/>
                  <a:gd name="connsiteX2" fmla="*/ 0 w 805716"/>
                  <a:gd name="connsiteY2" fmla="*/ 178841 h 357682"/>
                  <a:gd name="connsiteX3" fmla="*/ 402858 w 805716"/>
                  <a:gd name="connsiteY3" fmla="*/ 0 h 357682"/>
                  <a:gd name="connsiteX4" fmla="*/ 805716 w 805716"/>
                  <a:gd name="connsiteY4" fmla="*/ 178841 h 357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5716" h="357682">
                    <a:moveTo>
                      <a:pt x="805716" y="178841"/>
                    </a:moveTo>
                    <a:cubicBezTo>
                      <a:pt x="805716" y="277613"/>
                      <a:pt x="625350" y="357683"/>
                      <a:pt x="402858" y="357683"/>
                    </a:cubicBezTo>
                    <a:cubicBezTo>
                      <a:pt x="180366" y="357683"/>
                      <a:pt x="0" y="277613"/>
                      <a:pt x="0" y="178841"/>
                    </a:cubicBezTo>
                    <a:cubicBezTo>
                      <a:pt x="0" y="80070"/>
                      <a:pt x="180366" y="0"/>
                      <a:pt x="402858" y="0"/>
                    </a:cubicBezTo>
                    <a:cubicBezTo>
                      <a:pt x="625350" y="0"/>
                      <a:pt x="805716" y="80070"/>
                      <a:pt x="805716" y="1788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 21">
                <a:extLst>
                  <a:ext uri="{FF2B5EF4-FFF2-40B4-BE49-F238E27FC236}">
                    <a16:creationId xmlns:a16="http://schemas.microsoft.com/office/drawing/2014/main" id="{F2F7056F-C92C-8141-2BCC-809244009E9F}"/>
                  </a:ext>
                </a:extLst>
              </p:cNvPr>
              <p:cNvSpPr/>
              <p:nvPr/>
            </p:nvSpPr>
            <p:spPr>
              <a:xfrm>
                <a:off x="5157855" y="2143441"/>
                <a:ext cx="1881790" cy="683757"/>
              </a:xfrm>
              <a:custGeom>
                <a:avLst/>
                <a:gdLst>
                  <a:gd name="connsiteX0" fmla="*/ 496182 w 496182"/>
                  <a:gd name="connsiteY0" fmla="*/ 90145 h 180290"/>
                  <a:gd name="connsiteX1" fmla="*/ 248091 w 496182"/>
                  <a:gd name="connsiteY1" fmla="*/ 180291 h 180290"/>
                  <a:gd name="connsiteX2" fmla="*/ 0 w 496182"/>
                  <a:gd name="connsiteY2" fmla="*/ 90145 h 180290"/>
                  <a:gd name="connsiteX3" fmla="*/ 248091 w 496182"/>
                  <a:gd name="connsiteY3" fmla="*/ 0 h 180290"/>
                  <a:gd name="connsiteX4" fmla="*/ 496182 w 496182"/>
                  <a:gd name="connsiteY4" fmla="*/ 90145 h 180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6182" h="180290">
                    <a:moveTo>
                      <a:pt x="496182" y="90145"/>
                    </a:moveTo>
                    <a:cubicBezTo>
                      <a:pt x="496182" y="139931"/>
                      <a:pt x="385108" y="180291"/>
                      <a:pt x="248091" y="180291"/>
                    </a:cubicBezTo>
                    <a:cubicBezTo>
                      <a:pt x="111074" y="180291"/>
                      <a:pt x="0" y="139931"/>
                      <a:pt x="0" y="90145"/>
                    </a:cubicBezTo>
                    <a:cubicBezTo>
                      <a:pt x="0" y="40359"/>
                      <a:pt x="111074" y="0"/>
                      <a:pt x="248091" y="0"/>
                    </a:cubicBezTo>
                    <a:cubicBezTo>
                      <a:pt x="385108" y="0"/>
                      <a:pt x="496182" y="40359"/>
                      <a:pt x="496182" y="9014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50000"/>
                      <a:alpha val="60000"/>
                    </a:schemeClr>
                  </a:gs>
                  <a:gs pos="67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 22">
                <a:extLst>
                  <a:ext uri="{FF2B5EF4-FFF2-40B4-BE49-F238E27FC236}">
                    <a16:creationId xmlns:a16="http://schemas.microsoft.com/office/drawing/2014/main" id="{159ADAF7-1DFC-1487-59E0-3FE3F27C7173}"/>
                  </a:ext>
                </a:extLst>
              </p:cNvPr>
              <p:cNvSpPr/>
              <p:nvPr/>
            </p:nvSpPr>
            <p:spPr>
              <a:xfrm>
                <a:off x="6040469" y="1448690"/>
                <a:ext cx="116564" cy="958856"/>
              </a:xfrm>
              <a:custGeom>
                <a:avLst/>
                <a:gdLst>
                  <a:gd name="connsiteX0" fmla="*/ 28700 w 30735"/>
                  <a:gd name="connsiteY0" fmla="*/ 235363 h 252827"/>
                  <a:gd name="connsiteX1" fmla="*/ 19425 w 30735"/>
                  <a:gd name="connsiteY1" fmla="*/ 237392 h 252827"/>
                  <a:gd name="connsiteX2" fmla="*/ 27250 w 30735"/>
                  <a:gd name="connsiteY2" fmla="*/ 11884 h 252827"/>
                  <a:gd name="connsiteX3" fmla="*/ 15657 w 30735"/>
                  <a:gd name="connsiteY3" fmla="*/ 0 h 252827"/>
                  <a:gd name="connsiteX4" fmla="*/ 4064 w 30735"/>
                  <a:gd name="connsiteY4" fmla="*/ 11884 h 252827"/>
                  <a:gd name="connsiteX5" fmla="*/ 11890 w 30735"/>
                  <a:gd name="connsiteY5" fmla="*/ 237392 h 252827"/>
                  <a:gd name="connsiteX6" fmla="*/ 2615 w 30735"/>
                  <a:gd name="connsiteY6" fmla="*/ 235363 h 252827"/>
                  <a:gd name="connsiteX7" fmla="*/ 587 w 30735"/>
                  <a:gd name="connsiteY7" fmla="*/ 238842 h 252827"/>
                  <a:gd name="connsiteX8" fmla="*/ 13918 w 30735"/>
                  <a:gd name="connsiteY8" fmla="*/ 252175 h 252827"/>
                  <a:gd name="connsiteX9" fmla="*/ 16817 w 30735"/>
                  <a:gd name="connsiteY9" fmla="*/ 252175 h 252827"/>
                  <a:gd name="connsiteX10" fmla="*/ 30149 w 30735"/>
                  <a:gd name="connsiteY10" fmla="*/ 238842 h 252827"/>
                  <a:gd name="connsiteX11" fmla="*/ 28120 w 30735"/>
                  <a:gd name="connsiteY11" fmla="*/ 235363 h 252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0735" h="252827">
                    <a:moveTo>
                      <a:pt x="28700" y="235363"/>
                    </a:moveTo>
                    <a:lnTo>
                      <a:pt x="19425" y="237392"/>
                    </a:lnTo>
                    <a:lnTo>
                      <a:pt x="27250" y="11884"/>
                    </a:lnTo>
                    <a:cubicBezTo>
                      <a:pt x="27250" y="5507"/>
                      <a:pt x="22323" y="0"/>
                      <a:pt x="15657" y="0"/>
                    </a:cubicBezTo>
                    <a:cubicBezTo>
                      <a:pt x="8992" y="0"/>
                      <a:pt x="4064" y="5507"/>
                      <a:pt x="4064" y="11884"/>
                    </a:cubicBezTo>
                    <a:lnTo>
                      <a:pt x="11890" y="237392"/>
                    </a:lnTo>
                    <a:lnTo>
                      <a:pt x="2615" y="235363"/>
                    </a:lnTo>
                    <a:cubicBezTo>
                      <a:pt x="587" y="234784"/>
                      <a:pt x="-863" y="237392"/>
                      <a:pt x="587" y="238842"/>
                    </a:cubicBezTo>
                    <a:lnTo>
                      <a:pt x="13918" y="252175"/>
                    </a:lnTo>
                    <a:cubicBezTo>
                      <a:pt x="14788" y="253045"/>
                      <a:pt x="16237" y="253045"/>
                      <a:pt x="16817" y="252175"/>
                    </a:cubicBezTo>
                    <a:lnTo>
                      <a:pt x="30149" y="238842"/>
                    </a:lnTo>
                    <a:cubicBezTo>
                      <a:pt x="31598" y="237392"/>
                      <a:pt x="30149" y="234784"/>
                      <a:pt x="28120" y="235363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 23">
                <a:extLst>
                  <a:ext uri="{FF2B5EF4-FFF2-40B4-BE49-F238E27FC236}">
                    <a16:creationId xmlns:a16="http://schemas.microsoft.com/office/drawing/2014/main" id="{F80F018E-E4AB-8683-D4DA-B7CA103B8DE0}"/>
                  </a:ext>
                </a:extLst>
              </p:cNvPr>
              <p:cNvSpPr/>
              <p:nvPr/>
            </p:nvSpPr>
            <p:spPr>
              <a:xfrm>
                <a:off x="6549098" y="1892663"/>
                <a:ext cx="1338229" cy="683942"/>
              </a:xfrm>
              <a:custGeom>
                <a:avLst/>
                <a:gdLst>
                  <a:gd name="connsiteX0" fmla="*/ 351351 w 352858"/>
                  <a:gd name="connsiteY0" fmla="*/ 3515 h 180339"/>
                  <a:gd name="connsiteX1" fmla="*/ 343816 w 352858"/>
                  <a:gd name="connsiteY1" fmla="*/ 37 h 180339"/>
                  <a:gd name="connsiteX2" fmla="*/ 12834 w 352858"/>
                  <a:gd name="connsiteY2" fmla="*/ 164965 h 180339"/>
                  <a:gd name="connsiteX3" fmla="*/ 2980 w 352858"/>
                  <a:gd name="connsiteY3" fmla="*/ 160617 h 180339"/>
                  <a:gd name="connsiteX4" fmla="*/ 372 w 352858"/>
                  <a:gd name="connsiteY4" fmla="*/ 163806 h 180339"/>
                  <a:gd name="connsiteX5" fmla="*/ 10806 w 352858"/>
                  <a:gd name="connsiteY5" fmla="*/ 179458 h 180339"/>
                  <a:gd name="connsiteX6" fmla="*/ 13704 w 352858"/>
                  <a:gd name="connsiteY6" fmla="*/ 180037 h 180339"/>
                  <a:gd name="connsiteX7" fmla="*/ 29355 w 352858"/>
                  <a:gd name="connsiteY7" fmla="*/ 169603 h 180339"/>
                  <a:gd name="connsiteX8" fmla="*/ 28195 w 352858"/>
                  <a:gd name="connsiteY8" fmla="*/ 165545 h 180339"/>
                  <a:gd name="connsiteX9" fmla="*/ 18051 w 352858"/>
                  <a:gd name="connsiteY9" fmla="*/ 165545 h 180339"/>
                  <a:gd name="connsiteX10" fmla="*/ 344395 w 352858"/>
                  <a:gd name="connsiteY10" fmla="*/ 17138 h 180339"/>
                  <a:gd name="connsiteX11" fmla="*/ 351062 w 352858"/>
                  <a:gd name="connsiteY11" fmla="*/ 3225 h 180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2858" h="180339">
                    <a:moveTo>
                      <a:pt x="351351" y="3515"/>
                    </a:moveTo>
                    <a:cubicBezTo>
                      <a:pt x="349613" y="1196"/>
                      <a:pt x="346714" y="-253"/>
                      <a:pt x="343816" y="37"/>
                    </a:cubicBezTo>
                    <a:cubicBezTo>
                      <a:pt x="58627" y="15399"/>
                      <a:pt x="16892" y="147574"/>
                      <a:pt x="12834" y="164965"/>
                    </a:cubicBezTo>
                    <a:lnTo>
                      <a:pt x="2980" y="160617"/>
                    </a:lnTo>
                    <a:cubicBezTo>
                      <a:pt x="952" y="159748"/>
                      <a:pt x="-787" y="162066"/>
                      <a:pt x="372" y="163806"/>
                    </a:cubicBezTo>
                    <a:lnTo>
                      <a:pt x="10806" y="179458"/>
                    </a:lnTo>
                    <a:cubicBezTo>
                      <a:pt x="11385" y="180327"/>
                      <a:pt x="12834" y="180617"/>
                      <a:pt x="13704" y="180037"/>
                    </a:cubicBezTo>
                    <a:lnTo>
                      <a:pt x="29355" y="169603"/>
                    </a:lnTo>
                    <a:cubicBezTo>
                      <a:pt x="31094" y="168443"/>
                      <a:pt x="30224" y="165545"/>
                      <a:pt x="28195" y="165545"/>
                    </a:cubicBezTo>
                    <a:lnTo>
                      <a:pt x="18051" y="165545"/>
                    </a:lnTo>
                    <a:cubicBezTo>
                      <a:pt x="22978" y="149313"/>
                      <a:pt x="69351" y="22066"/>
                      <a:pt x="344395" y="17138"/>
                    </a:cubicBezTo>
                    <a:cubicBezTo>
                      <a:pt x="351351" y="17138"/>
                      <a:pt x="355409" y="9022"/>
                      <a:pt x="351062" y="3225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Freeform 24">
                <a:extLst>
                  <a:ext uri="{FF2B5EF4-FFF2-40B4-BE49-F238E27FC236}">
                    <a16:creationId xmlns:a16="http://schemas.microsoft.com/office/drawing/2014/main" id="{F608A0F0-F24A-E7D3-6287-3F0853909F6A}"/>
                  </a:ext>
                </a:extLst>
              </p:cNvPr>
              <p:cNvSpPr/>
              <p:nvPr/>
            </p:nvSpPr>
            <p:spPr>
              <a:xfrm>
                <a:off x="4304674" y="1892663"/>
                <a:ext cx="1338229" cy="683942"/>
              </a:xfrm>
              <a:custGeom>
                <a:avLst/>
                <a:gdLst>
                  <a:gd name="connsiteX0" fmla="*/ 1507 w 352858"/>
                  <a:gd name="connsiteY0" fmla="*/ 3515 h 180339"/>
                  <a:gd name="connsiteX1" fmla="*/ 9042 w 352858"/>
                  <a:gd name="connsiteY1" fmla="*/ 37 h 180339"/>
                  <a:gd name="connsiteX2" fmla="*/ 340023 w 352858"/>
                  <a:gd name="connsiteY2" fmla="*/ 164965 h 180339"/>
                  <a:gd name="connsiteX3" fmla="*/ 349878 w 352858"/>
                  <a:gd name="connsiteY3" fmla="*/ 160617 h 180339"/>
                  <a:gd name="connsiteX4" fmla="*/ 352486 w 352858"/>
                  <a:gd name="connsiteY4" fmla="*/ 163806 h 180339"/>
                  <a:gd name="connsiteX5" fmla="*/ 342052 w 352858"/>
                  <a:gd name="connsiteY5" fmla="*/ 179458 h 180339"/>
                  <a:gd name="connsiteX6" fmla="*/ 339154 w 352858"/>
                  <a:gd name="connsiteY6" fmla="*/ 180037 h 180339"/>
                  <a:gd name="connsiteX7" fmla="*/ 323503 w 352858"/>
                  <a:gd name="connsiteY7" fmla="*/ 169603 h 180339"/>
                  <a:gd name="connsiteX8" fmla="*/ 324663 w 352858"/>
                  <a:gd name="connsiteY8" fmla="*/ 165545 h 180339"/>
                  <a:gd name="connsiteX9" fmla="*/ 334807 w 352858"/>
                  <a:gd name="connsiteY9" fmla="*/ 165545 h 180339"/>
                  <a:gd name="connsiteX10" fmla="*/ 8463 w 352858"/>
                  <a:gd name="connsiteY10" fmla="*/ 17138 h 180339"/>
                  <a:gd name="connsiteX11" fmla="*/ 1796 w 352858"/>
                  <a:gd name="connsiteY11" fmla="*/ 3225 h 180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2858" h="180339">
                    <a:moveTo>
                      <a:pt x="1507" y="3515"/>
                    </a:moveTo>
                    <a:cubicBezTo>
                      <a:pt x="3246" y="1196"/>
                      <a:pt x="6144" y="-253"/>
                      <a:pt x="9042" y="37"/>
                    </a:cubicBezTo>
                    <a:cubicBezTo>
                      <a:pt x="294231" y="15399"/>
                      <a:pt x="335966" y="147574"/>
                      <a:pt x="340023" y="164965"/>
                    </a:cubicBezTo>
                    <a:lnTo>
                      <a:pt x="349878" y="160617"/>
                    </a:lnTo>
                    <a:cubicBezTo>
                      <a:pt x="351906" y="159748"/>
                      <a:pt x="353645" y="162066"/>
                      <a:pt x="352486" y="163806"/>
                    </a:cubicBezTo>
                    <a:lnTo>
                      <a:pt x="342052" y="179458"/>
                    </a:lnTo>
                    <a:cubicBezTo>
                      <a:pt x="341473" y="180327"/>
                      <a:pt x="340023" y="180617"/>
                      <a:pt x="339154" y="180037"/>
                    </a:cubicBezTo>
                    <a:lnTo>
                      <a:pt x="323503" y="169603"/>
                    </a:lnTo>
                    <a:cubicBezTo>
                      <a:pt x="321764" y="168443"/>
                      <a:pt x="322634" y="165545"/>
                      <a:pt x="324663" y="165545"/>
                    </a:cubicBezTo>
                    <a:lnTo>
                      <a:pt x="334807" y="165545"/>
                    </a:lnTo>
                    <a:cubicBezTo>
                      <a:pt x="329879" y="149313"/>
                      <a:pt x="283507" y="22066"/>
                      <a:pt x="8463" y="17138"/>
                    </a:cubicBezTo>
                    <a:cubicBezTo>
                      <a:pt x="1507" y="17138"/>
                      <a:pt x="-2551" y="9022"/>
                      <a:pt x="1796" y="3225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5977DB-FB24-CC44-20E3-83B4BB8824C5}"/>
                  </a:ext>
                </a:extLst>
              </p:cNvPr>
              <p:cNvSpPr txBox="1"/>
              <p:nvPr/>
            </p:nvSpPr>
            <p:spPr>
              <a:xfrm>
                <a:off x="5820935" y="3332041"/>
                <a:ext cx="555631" cy="351544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ctr"/>
                <a:r>
                  <a:rPr lang="en-US" b="1" noProof="1">
                    <a:solidFill>
                      <a:schemeClr val="bg1"/>
                    </a:solidFill>
                  </a:rPr>
                  <a:t>01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9D3FCFB-AC7A-E9D5-3E15-1F67F3318AE1}"/>
                  </a:ext>
                </a:extLst>
              </p:cNvPr>
              <p:cNvSpPr txBox="1"/>
              <p:nvPr/>
            </p:nvSpPr>
            <p:spPr>
              <a:xfrm>
                <a:off x="5820935" y="4287584"/>
                <a:ext cx="555631" cy="351544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ctr"/>
                <a:r>
                  <a:rPr lang="en-US" b="1" noProof="1">
                    <a:solidFill>
                      <a:schemeClr val="bg1"/>
                    </a:solidFill>
                  </a:rPr>
                  <a:t>02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5742389-D727-5001-7D6A-5E4BC0AFDB83}"/>
                  </a:ext>
                </a:extLst>
              </p:cNvPr>
              <p:cNvSpPr txBox="1"/>
              <p:nvPr/>
            </p:nvSpPr>
            <p:spPr>
              <a:xfrm>
                <a:off x="5820935" y="5091304"/>
                <a:ext cx="555631" cy="351544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ctr"/>
                <a:r>
                  <a:rPr lang="en-US" b="1" noProof="1">
                    <a:solidFill>
                      <a:schemeClr val="bg1"/>
                    </a:solidFill>
                  </a:rPr>
                  <a:t>03</a:t>
                </a:r>
              </a:p>
            </p:txBody>
          </p: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A2B3934-54B9-1138-5321-931B407E618E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044580A-DA22-68E5-EE34-04BC8C49B608}"/>
              </a:ext>
            </a:extLst>
          </p:cNvPr>
          <p:cNvSpPr txBox="1"/>
          <p:nvPr/>
        </p:nvSpPr>
        <p:spPr>
          <a:xfrm>
            <a:off x="8344537" y="-91128"/>
            <a:ext cx="2140795" cy="595746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A0EA5F-1217-C3C8-88E8-3A4F77FAE5F3}"/>
              </a:ext>
            </a:extLst>
          </p:cNvPr>
          <p:cNvSpPr txBox="1"/>
          <p:nvPr/>
        </p:nvSpPr>
        <p:spPr>
          <a:xfrm>
            <a:off x="6293844" y="542807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97541F-9A15-EBE2-6866-99AD88FDDB5B}"/>
              </a:ext>
            </a:extLst>
          </p:cNvPr>
          <p:cNvSpPr txBox="1"/>
          <p:nvPr/>
        </p:nvSpPr>
        <p:spPr>
          <a:xfrm>
            <a:off x="10697883" y="542807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072C609-53A8-D0ED-EFA0-008882ECB065}"/>
              </a:ext>
            </a:extLst>
          </p:cNvPr>
          <p:cNvGrpSpPr/>
          <p:nvPr/>
        </p:nvGrpSpPr>
        <p:grpSpPr>
          <a:xfrm>
            <a:off x="1105657" y="4823856"/>
            <a:ext cx="5596128" cy="907940"/>
            <a:chOff x="1105657" y="2149777"/>
            <a:chExt cx="5596128" cy="90794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50BA7B-0D52-9929-9659-223C914E6447}"/>
                </a:ext>
              </a:extLst>
            </p:cNvPr>
            <p:cNvSpPr txBox="1"/>
            <p:nvPr/>
          </p:nvSpPr>
          <p:spPr>
            <a:xfrm>
              <a:off x="1105657" y="2149777"/>
              <a:ext cx="5596128" cy="46166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91440" rIns="91440" rtlCol="0" anchor="ctr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03.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3DE051E-93D9-472A-83C3-0381200B1293}"/>
                </a:ext>
              </a:extLst>
            </p:cNvPr>
            <p:cNvSpPr txBox="1"/>
            <p:nvPr/>
          </p:nvSpPr>
          <p:spPr>
            <a:xfrm>
              <a:off x="1105657" y="2596052"/>
              <a:ext cx="559612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8B4DF8B-E168-3F08-970A-C34A938ED7C2}"/>
              </a:ext>
            </a:extLst>
          </p:cNvPr>
          <p:cNvGrpSpPr/>
          <p:nvPr/>
        </p:nvGrpSpPr>
        <p:grpSpPr>
          <a:xfrm>
            <a:off x="1105657" y="2039099"/>
            <a:ext cx="5596128" cy="907940"/>
            <a:chOff x="1105657" y="4186276"/>
            <a:chExt cx="5596128" cy="90794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3A8C251-0A8E-456D-692C-9909B2D37C53}"/>
                </a:ext>
              </a:extLst>
            </p:cNvPr>
            <p:cNvSpPr txBox="1"/>
            <p:nvPr/>
          </p:nvSpPr>
          <p:spPr>
            <a:xfrm>
              <a:off x="1105657" y="4186276"/>
              <a:ext cx="5596128" cy="461665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91440" rIns="91440" rtlCol="0" anchor="ctr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2F89066-1B28-EAEC-650C-07097DCBCECF}"/>
                </a:ext>
              </a:extLst>
            </p:cNvPr>
            <p:cNvSpPr txBox="1"/>
            <p:nvPr/>
          </p:nvSpPr>
          <p:spPr>
            <a:xfrm>
              <a:off x="1105657" y="4632551"/>
              <a:ext cx="559612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A7DD21B-55FB-3687-B554-AC5518943E41}"/>
              </a:ext>
            </a:extLst>
          </p:cNvPr>
          <p:cNvGrpSpPr/>
          <p:nvPr/>
        </p:nvGrpSpPr>
        <p:grpSpPr>
          <a:xfrm>
            <a:off x="1109472" y="3431478"/>
            <a:ext cx="5596128" cy="907940"/>
            <a:chOff x="1109472" y="5139992"/>
            <a:chExt cx="5596128" cy="90794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8465552-9630-7C10-EB4C-1B528363BDEA}"/>
                </a:ext>
              </a:extLst>
            </p:cNvPr>
            <p:cNvSpPr txBox="1"/>
            <p:nvPr/>
          </p:nvSpPr>
          <p:spPr>
            <a:xfrm>
              <a:off x="1109472" y="5139992"/>
              <a:ext cx="5596128" cy="461665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0" rIns="91440" rtlCol="0" anchor="ctr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35484C1-055D-46ED-E0FE-4CECA42FC815}"/>
                </a:ext>
              </a:extLst>
            </p:cNvPr>
            <p:cNvSpPr txBox="1"/>
            <p:nvPr/>
          </p:nvSpPr>
          <p:spPr>
            <a:xfrm>
              <a:off x="1109472" y="5586267"/>
              <a:ext cx="559612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641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Decision Funnel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260D593-6FA4-29C7-C808-0E0CEB9256CB}"/>
              </a:ext>
            </a:extLst>
          </p:cNvPr>
          <p:cNvGrpSpPr/>
          <p:nvPr/>
        </p:nvGrpSpPr>
        <p:grpSpPr>
          <a:xfrm>
            <a:off x="6986662" y="555697"/>
            <a:ext cx="4856546" cy="5531505"/>
            <a:chOff x="4304674" y="1448690"/>
            <a:chExt cx="3582653" cy="408056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F257F2D-43F1-3F55-C15E-127FDA430EC6}"/>
                </a:ext>
              </a:extLst>
            </p:cNvPr>
            <p:cNvSpPr/>
            <p:nvPr/>
          </p:nvSpPr>
          <p:spPr>
            <a:xfrm>
              <a:off x="5049038" y="4137554"/>
              <a:ext cx="2099429" cy="1391703"/>
            </a:xfrm>
            <a:custGeom>
              <a:avLst/>
              <a:gdLst>
                <a:gd name="connsiteX0" fmla="*/ 1049715 w 2099429"/>
                <a:gd name="connsiteY0" fmla="*/ 0 h 1391703"/>
                <a:gd name="connsiteX1" fmla="*/ 2099429 w 2099429"/>
                <a:gd name="connsiteY1" fmla="*/ 466100 h 1391703"/>
                <a:gd name="connsiteX2" fmla="*/ 2099429 w 2099429"/>
                <a:gd name="connsiteY2" fmla="*/ 504575 h 1391703"/>
                <a:gd name="connsiteX3" fmla="*/ 1636894 w 2099429"/>
                <a:gd name="connsiteY3" fmla="*/ 891023 h 1391703"/>
                <a:gd name="connsiteX4" fmla="*/ 1600476 w 2099429"/>
                <a:gd name="connsiteY4" fmla="*/ 899804 h 1391703"/>
                <a:gd name="connsiteX5" fmla="*/ 1595206 w 2099429"/>
                <a:gd name="connsiteY5" fmla="*/ 903471 h 1391703"/>
                <a:gd name="connsiteX6" fmla="*/ 1475645 w 2099429"/>
                <a:gd name="connsiteY6" fmla="*/ 1174046 h 1391703"/>
                <a:gd name="connsiteX7" fmla="*/ 1478941 w 2099429"/>
                <a:gd name="connsiteY7" fmla="*/ 1208122 h 1391703"/>
                <a:gd name="connsiteX8" fmla="*/ 1478941 w 2099429"/>
                <a:gd name="connsiteY8" fmla="*/ 1216917 h 1391703"/>
                <a:gd name="connsiteX9" fmla="*/ 1049163 w 2099429"/>
                <a:gd name="connsiteY9" fmla="*/ 1391703 h 1391703"/>
                <a:gd name="connsiteX10" fmla="*/ 619385 w 2099429"/>
                <a:gd name="connsiteY10" fmla="*/ 1216917 h 1391703"/>
                <a:gd name="connsiteX11" fmla="*/ 619385 w 2099429"/>
                <a:gd name="connsiteY11" fmla="*/ 1208122 h 1391703"/>
                <a:gd name="connsiteX12" fmla="*/ 622684 w 2099429"/>
                <a:gd name="connsiteY12" fmla="*/ 1174046 h 1391703"/>
                <a:gd name="connsiteX13" fmla="*/ 503167 w 2099429"/>
                <a:gd name="connsiteY13" fmla="*/ 903471 h 1391703"/>
                <a:gd name="connsiteX14" fmla="*/ 497330 w 2099429"/>
                <a:gd name="connsiteY14" fmla="*/ 899412 h 1391703"/>
                <a:gd name="connsiteX15" fmla="*/ 462535 w 2099429"/>
                <a:gd name="connsiteY15" fmla="*/ 891023 h 1391703"/>
                <a:gd name="connsiteX16" fmla="*/ 0 w 2099429"/>
                <a:gd name="connsiteY16" fmla="*/ 504575 h 1391703"/>
                <a:gd name="connsiteX17" fmla="*/ 0 w 2099429"/>
                <a:gd name="connsiteY17" fmla="*/ 466100 h 1391703"/>
                <a:gd name="connsiteX18" fmla="*/ 1049715 w 2099429"/>
                <a:gd name="connsiteY18" fmla="*/ 0 h 1391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99429" h="1391703">
                  <a:moveTo>
                    <a:pt x="1049715" y="0"/>
                  </a:moveTo>
                  <a:cubicBezTo>
                    <a:pt x="1630079" y="0"/>
                    <a:pt x="2099429" y="208867"/>
                    <a:pt x="2099429" y="466100"/>
                  </a:cubicBezTo>
                  <a:lnTo>
                    <a:pt x="2099429" y="504575"/>
                  </a:lnTo>
                  <a:cubicBezTo>
                    <a:pt x="2099429" y="665345"/>
                    <a:pt x="1916089" y="807223"/>
                    <a:pt x="1636894" y="891023"/>
                  </a:cubicBezTo>
                  <a:lnTo>
                    <a:pt x="1600476" y="899804"/>
                  </a:lnTo>
                  <a:lnTo>
                    <a:pt x="1595206" y="903471"/>
                  </a:lnTo>
                  <a:cubicBezTo>
                    <a:pt x="1488027" y="992610"/>
                    <a:pt x="1474683" y="1111523"/>
                    <a:pt x="1475645" y="1174046"/>
                  </a:cubicBezTo>
                  <a:cubicBezTo>
                    <a:pt x="1475645" y="1186136"/>
                    <a:pt x="1477841" y="1197131"/>
                    <a:pt x="1478941" y="1208122"/>
                  </a:cubicBezTo>
                  <a:lnTo>
                    <a:pt x="1478941" y="1216917"/>
                  </a:lnTo>
                  <a:cubicBezTo>
                    <a:pt x="1478941" y="1313657"/>
                    <a:pt x="1286587" y="1391703"/>
                    <a:pt x="1049163" y="1391703"/>
                  </a:cubicBezTo>
                  <a:cubicBezTo>
                    <a:pt x="811742" y="1391703"/>
                    <a:pt x="619385" y="1313657"/>
                    <a:pt x="619385" y="1216917"/>
                  </a:cubicBezTo>
                  <a:cubicBezTo>
                    <a:pt x="619385" y="1214721"/>
                    <a:pt x="617189" y="1220216"/>
                    <a:pt x="619385" y="1208122"/>
                  </a:cubicBezTo>
                  <a:cubicBezTo>
                    <a:pt x="621584" y="1196031"/>
                    <a:pt x="622684" y="1185040"/>
                    <a:pt x="622684" y="1174046"/>
                  </a:cubicBezTo>
                  <a:cubicBezTo>
                    <a:pt x="624606" y="1111523"/>
                    <a:pt x="610539" y="992610"/>
                    <a:pt x="503167" y="903471"/>
                  </a:cubicBezTo>
                  <a:lnTo>
                    <a:pt x="497330" y="899412"/>
                  </a:lnTo>
                  <a:lnTo>
                    <a:pt x="462535" y="891023"/>
                  </a:lnTo>
                  <a:cubicBezTo>
                    <a:pt x="183340" y="807223"/>
                    <a:pt x="0" y="665345"/>
                    <a:pt x="0" y="504575"/>
                  </a:cubicBezTo>
                  <a:lnTo>
                    <a:pt x="0" y="466100"/>
                  </a:lnTo>
                  <a:cubicBezTo>
                    <a:pt x="0" y="208867"/>
                    <a:pt x="470446" y="0"/>
                    <a:pt x="104971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33E4E2C9-A313-509F-CF11-13CDD35EE686}"/>
                </a:ext>
              </a:extLst>
            </p:cNvPr>
            <p:cNvSpPr/>
            <p:nvPr/>
          </p:nvSpPr>
          <p:spPr>
            <a:xfrm>
              <a:off x="5049038" y="4136458"/>
              <a:ext cx="2099425" cy="932199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57720456-26CC-FC0F-F32B-4D8D556766DD}"/>
                </a:ext>
              </a:extLst>
            </p:cNvPr>
            <p:cNvSpPr/>
            <p:nvPr/>
          </p:nvSpPr>
          <p:spPr>
            <a:xfrm>
              <a:off x="5515088" y="4301350"/>
              <a:ext cx="1167325" cy="518864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A9D623B-1050-92C8-8EAB-C2529CB3A023}"/>
                </a:ext>
              </a:extLst>
            </p:cNvPr>
            <p:cNvSpPr/>
            <p:nvPr/>
          </p:nvSpPr>
          <p:spPr>
            <a:xfrm>
              <a:off x="4809417" y="3063548"/>
              <a:ext cx="2578670" cy="1710500"/>
            </a:xfrm>
            <a:custGeom>
              <a:avLst/>
              <a:gdLst>
                <a:gd name="connsiteX0" fmla="*/ 1289335 w 2578670"/>
                <a:gd name="connsiteY0" fmla="*/ 0 h 1710500"/>
                <a:gd name="connsiteX1" fmla="*/ 2578670 w 2578670"/>
                <a:gd name="connsiteY1" fmla="*/ 572731 h 1710500"/>
                <a:gd name="connsiteX2" fmla="*/ 2578670 w 2578670"/>
                <a:gd name="connsiteY2" fmla="*/ 620001 h 1710500"/>
                <a:gd name="connsiteX3" fmla="*/ 2010296 w 2578670"/>
                <a:gd name="connsiteY3" fmla="*/ 1094993 h 1710500"/>
                <a:gd name="connsiteX4" fmla="*/ 1970548 w 2578670"/>
                <a:gd name="connsiteY4" fmla="*/ 1104571 h 1710500"/>
                <a:gd name="connsiteX5" fmla="*/ 1962029 w 2578670"/>
                <a:gd name="connsiteY5" fmla="*/ 1110471 h 1710500"/>
                <a:gd name="connsiteX6" fmla="*/ 1814740 w 2578670"/>
                <a:gd name="connsiteY6" fmla="*/ 1443372 h 1710500"/>
                <a:gd name="connsiteX7" fmla="*/ 1818039 w 2578670"/>
                <a:gd name="connsiteY7" fmla="*/ 1485143 h 1710500"/>
                <a:gd name="connsiteX8" fmla="*/ 1818039 w 2578670"/>
                <a:gd name="connsiteY8" fmla="*/ 1496138 h 1710500"/>
                <a:gd name="connsiteX9" fmla="*/ 1289336 w 2578670"/>
                <a:gd name="connsiteY9" fmla="*/ 1710500 h 1710500"/>
                <a:gd name="connsiteX10" fmla="*/ 760629 w 2578670"/>
                <a:gd name="connsiteY10" fmla="*/ 1496138 h 1710500"/>
                <a:gd name="connsiteX11" fmla="*/ 760629 w 2578670"/>
                <a:gd name="connsiteY11" fmla="*/ 1485143 h 1710500"/>
                <a:gd name="connsiteX12" fmla="*/ 763929 w 2578670"/>
                <a:gd name="connsiteY12" fmla="*/ 1443372 h 1710500"/>
                <a:gd name="connsiteX13" fmla="*/ 616640 w 2578670"/>
                <a:gd name="connsiteY13" fmla="*/ 1110785 h 1710500"/>
                <a:gd name="connsiteX14" fmla="*/ 606940 w 2578670"/>
                <a:gd name="connsiteY14" fmla="*/ 1104019 h 1710500"/>
                <a:gd name="connsiteX15" fmla="*/ 568374 w 2578670"/>
                <a:gd name="connsiteY15" fmla="*/ 1094703 h 1710500"/>
                <a:gd name="connsiteX16" fmla="*/ 0 w 2578670"/>
                <a:gd name="connsiteY16" fmla="*/ 620001 h 1710500"/>
                <a:gd name="connsiteX17" fmla="*/ 0 w 2578670"/>
                <a:gd name="connsiteY17" fmla="*/ 572731 h 1710500"/>
                <a:gd name="connsiteX18" fmla="*/ 1289335 w 2578670"/>
                <a:gd name="connsiteY18" fmla="*/ 0 h 171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78670" h="1710500">
                  <a:moveTo>
                    <a:pt x="1289335" y="0"/>
                  </a:moveTo>
                  <a:cubicBezTo>
                    <a:pt x="2001601" y="0"/>
                    <a:pt x="2578670" y="257233"/>
                    <a:pt x="2578670" y="572731"/>
                  </a:cubicBezTo>
                  <a:lnTo>
                    <a:pt x="2578670" y="620001"/>
                  </a:lnTo>
                  <a:cubicBezTo>
                    <a:pt x="2578670" y="817874"/>
                    <a:pt x="2353252" y="992129"/>
                    <a:pt x="2010296" y="1094993"/>
                  </a:cubicBezTo>
                  <a:lnTo>
                    <a:pt x="1970548" y="1104571"/>
                  </a:lnTo>
                  <a:lnTo>
                    <a:pt x="1962029" y="1110471"/>
                  </a:lnTo>
                  <a:cubicBezTo>
                    <a:pt x="1830250" y="1219615"/>
                    <a:pt x="1812818" y="1366420"/>
                    <a:pt x="1814740" y="1443372"/>
                  </a:cubicBezTo>
                  <a:cubicBezTo>
                    <a:pt x="1814740" y="1457663"/>
                    <a:pt x="1815839" y="1470853"/>
                    <a:pt x="1818039" y="1485143"/>
                  </a:cubicBezTo>
                  <a:lnTo>
                    <a:pt x="1818039" y="1496138"/>
                  </a:lnTo>
                  <a:cubicBezTo>
                    <a:pt x="1818039" y="1614860"/>
                    <a:pt x="1581715" y="1710500"/>
                    <a:pt x="1289336" y="1710500"/>
                  </a:cubicBezTo>
                  <a:cubicBezTo>
                    <a:pt x="996954" y="1710500"/>
                    <a:pt x="760629" y="1614860"/>
                    <a:pt x="760629" y="1496138"/>
                  </a:cubicBezTo>
                  <a:cubicBezTo>
                    <a:pt x="760629" y="1492839"/>
                    <a:pt x="759529" y="1499434"/>
                    <a:pt x="760629" y="1485143"/>
                  </a:cubicBezTo>
                  <a:cubicBezTo>
                    <a:pt x="761729" y="1470853"/>
                    <a:pt x="761729" y="1531314"/>
                    <a:pt x="763929" y="1443372"/>
                  </a:cubicBezTo>
                  <a:cubicBezTo>
                    <a:pt x="765850" y="1366420"/>
                    <a:pt x="748419" y="1220454"/>
                    <a:pt x="616640" y="1110785"/>
                  </a:cubicBezTo>
                  <a:lnTo>
                    <a:pt x="606940" y="1104019"/>
                  </a:lnTo>
                  <a:lnTo>
                    <a:pt x="568374" y="1094703"/>
                  </a:lnTo>
                  <a:cubicBezTo>
                    <a:pt x="225418" y="991613"/>
                    <a:pt x="0" y="817187"/>
                    <a:pt x="0" y="620001"/>
                  </a:cubicBezTo>
                  <a:lnTo>
                    <a:pt x="0" y="572731"/>
                  </a:lnTo>
                  <a:cubicBezTo>
                    <a:pt x="0" y="256133"/>
                    <a:pt x="577069" y="0"/>
                    <a:pt x="1289335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2" name="Freeform 16">
              <a:extLst>
                <a:ext uri="{FF2B5EF4-FFF2-40B4-BE49-F238E27FC236}">
                  <a16:creationId xmlns:a16="http://schemas.microsoft.com/office/drawing/2014/main" id="{9197517D-D699-AFCF-D7FA-EE1DF9FFC910}"/>
                </a:ext>
              </a:extLst>
            </p:cNvPr>
            <p:cNvSpPr/>
            <p:nvPr/>
          </p:nvSpPr>
          <p:spPr>
            <a:xfrm>
              <a:off x="4809417" y="3062448"/>
              <a:ext cx="2578666" cy="1145461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 17">
              <a:extLst>
                <a:ext uri="{FF2B5EF4-FFF2-40B4-BE49-F238E27FC236}">
                  <a16:creationId xmlns:a16="http://schemas.microsoft.com/office/drawing/2014/main" id="{BC748641-A597-BAD5-5C60-A7A68AB675CD}"/>
                </a:ext>
              </a:extLst>
            </p:cNvPr>
            <p:cNvSpPr/>
            <p:nvPr/>
          </p:nvSpPr>
          <p:spPr>
            <a:xfrm>
              <a:off x="5417262" y="3305392"/>
              <a:ext cx="1362978" cy="604607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D72A5FB-36A3-1CB6-4A9B-AD53455E7268}"/>
                </a:ext>
              </a:extLst>
            </p:cNvPr>
            <p:cNvSpPr/>
            <p:nvPr/>
          </p:nvSpPr>
          <p:spPr>
            <a:xfrm>
              <a:off x="4570895" y="1826848"/>
              <a:ext cx="3055710" cy="2027089"/>
            </a:xfrm>
            <a:custGeom>
              <a:avLst/>
              <a:gdLst>
                <a:gd name="connsiteX0" fmla="*/ 1527855 w 3055710"/>
                <a:gd name="connsiteY0" fmla="*/ 0 h 2027089"/>
                <a:gd name="connsiteX1" fmla="*/ 3055710 w 3055710"/>
                <a:gd name="connsiteY1" fmla="*/ 678261 h 2027089"/>
                <a:gd name="connsiteX2" fmla="*/ 3055710 w 3055710"/>
                <a:gd name="connsiteY2" fmla="*/ 734326 h 2027089"/>
                <a:gd name="connsiteX3" fmla="*/ 2382250 w 3055710"/>
                <a:gd name="connsiteY3" fmla="*/ 1296822 h 2027089"/>
                <a:gd name="connsiteX4" fmla="*/ 2337965 w 3055710"/>
                <a:gd name="connsiteY4" fmla="*/ 1307487 h 2027089"/>
                <a:gd name="connsiteX5" fmla="*/ 2324733 w 3055710"/>
                <a:gd name="connsiteY5" fmla="*/ 1316635 h 2027089"/>
                <a:gd name="connsiteX6" fmla="*/ 2149990 w 3055710"/>
                <a:gd name="connsiteY6" fmla="*/ 1710496 h 2027089"/>
                <a:gd name="connsiteX7" fmla="*/ 2154389 w 3055710"/>
                <a:gd name="connsiteY7" fmla="*/ 1759962 h 2027089"/>
                <a:gd name="connsiteX8" fmla="*/ 2154389 w 3055710"/>
                <a:gd name="connsiteY8" fmla="*/ 1773152 h 2027089"/>
                <a:gd name="connsiteX9" fmla="*/ 1527858 w 3055710"/>
                <a:gd name="connsiteY9" fmla="*/ 2027089 h 2027089"/>
                <a:gd name="connsiteX10" fmla="*/ 901327 w 3055710"/>
                <a:gd name="connsiteY10" fmla="*/ 1773152 h 2027089"/>
                <a:gd name="connsiteX11" fmla="*/ 901327 w 3055710"/>
                <a:gd name="connsiteY11" fmla="*/ 1759962 h 2027089"/>
                <a:gd name="connsiteX12" fmla="*/ 905722 w 3055710"/>
                <a:gd name="connsiteY12" fmla="*/ 1710496 h 2027089"/>
                <a:gd name="connsiteX13" fmla="*/ 730619 w 3055710"/>
                <a:gd name="connsiteY13" fmla="*/ 1316680 h 2027089"/>
                <a:gd name="connsiteX14" fmla="*/ 717211 w 3055710"/>
                <a:gd name="connsiteY14" fmla="*/ 1307358 h 2027089"/>
                <a:gd name="connsiteX15" fmla="*/ 673461 w 3055710"/>
                <a:gd name="connsiteY15" fmla="*/ 1296822 h 2027089"/>
                <a:gd name="connsiteX16" fmla="*/ 0 w 3055710"/>
                <a:gd name="connsiteY16" fmla="*/ 734326 h 2027089"/>
                <a:gd name="connsiteX17" fmla="*/ 0 w 3055710"/>
                <a:gd name="connsiteY17" fmla="*/ 678261 h 2027089"/>
                <a:gd name="connsiteX18" fmla="*/ 1527855 w 3055710"/>
                <a:gd name="connsiteY18" fmla="*/ 0 h 202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55710" h="2027089">
                  <a:moveTo>
                    <a:pt x="1527855" y="0"/>
                  </a:moveTo>
                  <a:cubicBezTo>
                    <a:pt x="2372021" y="0"/>
                    <a:pt x="3055710" y="303403"/>
                    <a:pt x="3055710" y="678261"/>
                  </a:cubicBezTo>
                  <a:lnTo>
                    <a:pt x="3055710" y="734326"/>
                  </a:lnTo>
                  <a:cubicBezTo>
                    <a:pt x="3055710" y="968613"/>
                    <a:pt x="2788644" y="1174987"/>
                    <a:pt x="2382250" y="1296822"/>
                  </a:cubicBezTo>
                  <a:lnTo>
                    <a:pt x="2337965" y="1307487"/>
                  </a:lnTo>
                  <a:lnTo>
                    <a:pt x="2324733" y="1316635"/>
                  </a:lnTo>
                  <a:cubicBezTo>
                    <a:pt x="2168023" y="1446098"/>
                    <a:pt x="2148069" y="1619115"/>
                    <a:pt x="2149990" y="1710496"/>
                  </a:cubicBezTo>
                  <a:cubicBezTo>
                    <a:pt x="2149990" y="1726982"/>
                    <a:pt x="2152190" y="1743472"/>
                    <a:pt x="2154389" y="1759962"/>
                  </a:cubicBezTo>
                  <a:lnTo>
                    <a:pt x="2154389" y="1773152"/>
                  </a:lnTo>
                  <a:cubicBezTo>
                    <a:pt x="2154389" y="1913863"/>
                    <a:pt x="1874098" y="2027089"/>
                    <a:pt x="1527858" y="2027089"/>
                  </a:cubicBezTo>
                  <a:cubicBezTo>
                    <a:pt x="1181618" y="2027089"/>
                    <a:pt x="901327" y="1913863"/>
                    <a:pt x="901327" y="1773152"/>
                  </a:cubicBezTo>
                  <a:cubicBezTo>
                    <a:pt x="901327" y="1768757"/>
                    <a:pt x="899127" y="1776452"/>
                    <a:pt x="901327" y="1759962"/>
                  </a:cubicBezTo>
                  <a:cubicBezTo>
                    <a:pt x="903526" y="1743472"/>
                    <a:pt x="905722" y="1726982"/>
                    <a:pt x="905722" y="1710496"/>
                  </a:cubicBezTo>
                  <a:cubicBezTo>
                    <a:pt x="906685" y="1620077"/>
                    <a:pt x="886607" y="1446338"/>
                    <a:pt x="730619" y="1316680"/>
                  </a:cubicBezTo>
                  <a:lnTo>
                    <a:pt x="717211" y="1307358"/>
                  </a:lnTo>
                  <a:lnTo>
                    <a:pt x="673461" y="1296822"/>
                  </a:lnTo>
                  <a:cubicBezTo>
                    <a:pt x="267066" y="1174987"/>
                    <a:pt x="0" y="968613"/>
                    <a:pt x="0" y="734326"/>
                  </a:cubicBezTo>
                  <a:lnTo>
                    <a:pt x="0" y="678261"/>
                  </a:lnTo>
                  <a:cubicBezTo>
                    <a:pt x="0" y="303403"/>
                    <a:pt x="683689" y="0"/>
                    <a:pt x="152785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5" name="Freeform 20">
              <a:extLst>
                <a:ext uri="{FF2B5EF4-FFF2-40B4-BE49-F238E27FC236}">
                  <a16:creationId xmlns:a16="http://schemas.microsoft.com/office/drawing/2014/main" id="{4A88D3C0-FD07-BAC3-D3CC-CB4E221FF8B3}"/>
                </a:ext>
              </a:extLst>
            </p:cNvPr>
            <p:cNvSpPr/>
            <p:nvPr/>
          </p:nvSpPr>
          <p:spPr>
            <a:xfrm>
              <a:off x="4570895" y="1826848"/>
              <a:ext cx="3055710" cy="1356523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 21">
              <a:extLst>
                <a:ext uri="{FF2B5EF4-FFF2-40B4-BE49-F238E27FC236}">
                  <a16:creationId xmlns:a16="http://schemas.microsoft.com/office/drawing/2014/main" id="{F2F7056F-C92C-8141-2BCC-809244009E9F}"/>
                </a:ext>
              </a:extLst>
            </p:cNvPr>
            <p:cNvSpPr/>
            <p:nvPr/>
          </p:nvSpPr>
          <p:spPr>
            <a:xfrm>
              <a:off x="5157855" y="2143441"/>
              <a:ext cx="1881790" cy="683757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 22">
              <a:extLst>
                <a:ext uri="{FF2B5EF4-FFF2-40B4-BE49-F238E27FC236}">
                  <a16:creationId xmlns:a16="http://schemas.microsoft.com/office/drawing/2014/main" id="{159ADAF7-1DFC-1487-59E0-3FE3F27C7173}"/>
                </a:ext>
              </a:extLst>
            </p:cNvPr>
            <p:cNvSpPr/>
            <p:nvPr/>
          </p:nvSpPr>
          <p:spPr>
            <a:xfrm>
              <a:off x="6040469" y="1448690"/>
              <a:ext cx="116564" cy="958856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 23">
              <a:extLst>
                <a:ext uri="{FF2B5EF4-FFF2-40B4-BE49-F238E27FC236}">
                  <a16:creationId xmlns:a16="http://schemas.microsoft.com/office/drawing/2014/main" id="{F80F018E-E4AB-8683-D4DA-B7CA103B8DE0}"/>
                </a:ext>
              </a:extLst>
            </p:cNvPr>
            <p:cNvSpPr/>
            <p:nvPr/>
          </p:nvSpPr>
          <p:spPr>
            <a:xfrm>
              <a:off x="6549098" y="1892663"/>
              <a:ext cx="1338229" cy="683942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24">
              <a:extLst>
                <a:ext uri="{FF2B5EF4-FFF2-40B4-BE49-F238E27FC236}">
                  <a16:creationId xmlns:a16="http://schemas.microsoft.com/office/drawing/2014/main" id="{F608A0F0-F24A-E7D3-6287-3F0853909F6A}"/>
                </a:ext>
              </a:extLst>
            </p:cNvPr>
            <p:cNvSpPr/>
            <p:nvPr/>
          </p:nvSpPr>
          <p:spPr>
            <a:xfrm>
              <a:off x="4304674" y="1892663"/>
              <a:ext cx="1338229" cy="683942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65977DB-FB24-CC44-20E3-83B4BB8824C5}"/>
                </a:ext>
              </a:extLst>
            </p:cNvPr>
            <p:cNvSpPr txBox="1"/>
            <p:nvPr/>
          </p:nvSpPr>
          <p:spPr>
            <a:xfrm>
              <a:off x="5820935" y="3332041"/>
              <a:ext cx="555631" cy="3515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9D3FCFB-AC7A-E9D5-3E15-1F67F3318AE1}"/>
                </a:ext>
              </a:extLst>
            </p:cNvPr>
            <p:cNvSpPr txBox="1"/>
            <p:nvPr/>
          </p:nvSpPr>
          <p:spPr>
            <a:xfrm>
              <a:off x="5820935" y="4287584"/>
              <a:ext cx="555631" cy="3515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742389-D727-5001-7D6A-5E4BC0AFDB83}"/>
                </a:ext>
              </a:extLst>
            </p:cNvPr>
            <p:cNvSpPr txBox="1"/>
            <p:nvPr/>
          </p:nvSpPr>
          <p:spPr>
            <a:xfrm>
              <a:off x="5820935" y="5091304"/>
              <a:ext cx="555631" cy="3515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03</a:t>
              </a: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A2B3934-54B9-1138-5321-931B407E618E}"/>
              </a:ext>
            </a:extLst>
          </p:cNvPr>
          <p:cNvSpPr/>
          <p:nvPr/>
        </p:nvSpPr>
        <p:spPr>
          <a:xfrm>
            <a:off x="9176085" y="6145743"/>
            <a:ext cx="477700" cy="478718"/>
          </a:xfrm>
          <a:custGeom>
            <a:avLst/>
            <a:gdLst>
              <a:gd name="connsiteX0" fmla="*/ 235256 w 370229"/>
              <a:gd name="connsiteY0" fmla="*/ 0 h 371018"/>
              <a:gd name="connsiteX1" fmla="*/ 228961 w 370229"/>
              <a:gd name="connsiteY1" fmla="*/ 186256 h 371018"/>
              <a:gd name="connsiteX2" fmla="*/ 339110 w 370229"/>
              <a:gd name="connsiteY2" fmla="*/ 161656 h 371018"/>
              <a:gd name="connsiteX3" fmla="*/ 362637 w 370229"/>
              <a:gd name="connsiteY3" fmla="*/ 204440 h 371018"/>
              <a:gd name="connsiteX4" fmla="*/ 203294 w 370229"/>
              <a:gd name="connsiteY4" fmla="*/ 363798 h 371018"/>
              <a:gd name="connsiteX5" fmla="*/ 166934 w 370229"/>
              <a:gd name="connsiteY5" fmla="*/ 363798 h 371018"/>
              <a:gd name="connsiteX6" fmla="*/ 7591 w 370229"/>
              <a:gd name="connsiteY6" fmla="*/ 204440 h 371018"/>
              <a:gd name="connsiteX7" fmla="*/ 31118 w 370229"/>
              <a:gd name="connsiteY7" fmla="*/ 161656 h 371018"/>
              <a:gd name="connsiteX8" fmla="*/ 141267 w 370229"/>
              <a:gd name="connsiteY8" fmla="*/ 186256 h 371018"/>
              <a:gd name="connsiteX9" fmla="*/ 134974 w 370229"/>
              <a:gd name="connsiteY9" fmla="*/ 0 h 371018"/>
              <a:gd name="connsiteX10" fmla="*/ 185114 w 370229"/>
              <a:gd name="connsiteY10" fmla="*/ 2041 h 37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0229" h="371018">
                <a:moveTo>
                  <a:pt x="235256" y="0"/>
                </a:moveTo>
                <a:lnTo>
                  <a:pt x="228961" y="186256"/>
                </a:lnTo>
                <a:lnTo>
                  <a:pt x="339110" y="161656"/>
                </a:lnTo>
                <a:cubicBezTo>
                  <a:pt x="363707" y="156309"/>
                  <a:pt x="380821" y="186256"/>
                  <a:pt x="362637" y="204440"/>
                </a:cubicBezTo>
                <a:lnTo>
                  <a:pt x="203294" y="363798"/>
                </a:lnTo>
                <a:cubicBezTo>
                  <a:pt x="192601" y="373425"/>
                  <a:pt x="176561" y="373425"/>
                  <a:pt x="166934" y="363798"/>
                </a:cubicBezTo>
                <a:lnTo>
                  <a:pt x="7591" y="204440"/>
                </a:lnTo>
                <a:cubicBezTo>
                  <a:pt x="-10589" y="186256"/>
                  <a:pt x="6521" y="156309"/>
                  <a:pt x="31118" y="161656"/>
                </a:cubicBezTo>
                <a:lnTo>
                  <a:pt x="141267" y="186256"/>
                </a:lnTo>
                <a:lnTo>
                  <a:pt x="134974" y="0"/>
                </a:lnTo>
                <a:lnTo>
                  <a:pt x="185114" y="204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44580A-DA22-68E5-EE34-04BC8C49B608}"/>
              </a:ext>
            </a:extLst>
          </p:cNvPr>
          <p:cNvSpPr txBox="1"/>
          <p:nvPr/>
        </p:nvSpPr>
        <p:spPr>
          <a:xfrm>
            <a:off x="8585445" y="42953"/>
            <a:ext cx="1658979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A0EA5F-1217-C3C8-88E8-3A4F77FAE5F3}"/>
              </a:ext>
            </a:extLst>
          </p:cNvPr>
          <p:cNvSpPr txBox="1"/>
          <p:nvPr/>
        </p:nvSpPr>
        <p:spPr>
          <a:xfrm>
            <a:off x="6293844" y="542807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97541F-9A15-EBE2-6866-99AD88FDDB5B}"/>
              </a:ext>
            </a:extLst>
          </p:cNvPr>
          <p:cNvSpPr txBox="1"/>
          <p:nvPr/>
        </p:nvSpPr>
        <p:spPr>
          <a:xfrm>
            <a:off x="10697883" y="542807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072C609-53A8-D0ED-EFA0-008882ECB065}"/>
              </a:ext>
            </a:extLst>
          </p:cNvPr>
          <p:cNvGrpSpPr/>
          <p:nvPr/>
        </p:nvGrpSpPr>
        <p:grpSpPr>
          <a:xfrm>
            <a:off x="1105657" y="4823856"/>
            <a:ext cx="5596128" cy="907940"/>
            <a:chOff x="1105657" y="2149777"/>
            <a:chExt cx="5596128" cy="90794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50BA7B-0D52-9929-9659-223C914E6447}"/>
                </a:ext>
              </a:extLst>
            </p:cNvPr>
            <p:cNvSpPr txBox="1"/>
            <p:nvPr/>
          </p:nvSpPr>
          <p:spPr>
            <a:xfrm>
              <a:off x="1105657" y="2149777"/>
              <a:ext cx="5596128" cy="46166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91440" rIns="91440" rtlCol="0" anchor="ctr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3DE051E-93D9-472A-83C3-0381200B1293}"/>
                </a:ext>
              </a:extLst>
            </p:cNvPr>
            <p:cNvSpPr txBox="1"/>
            <p:nvPr/>
          </p:nvSpPr>
          <p:spPr>
            <a:xfrm>
              <a:off x="1105657" y="2596052"/>
              <a:ext cx="559612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8B4DF8B-E168-3F08-970A-C34A938ED7C2}"/>
              </a:ext>
            </a:extLst>
          </p:cNvPr>
          <p:cNvGrpSpPr/>
          <p:nvPr/>
        </p:nvGrpSpPr>
        <p:grpSpPr>
          <a:xfrm>
            <a:off x="1105657" y="2039099"/>
            <a:ext cx="5596128" cy="907940"/>
            <a:chOff x="1105657" y="4186276"/>
            <a:chExt cx="5596128" cy="90794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3A8C251-0A8E-456D-692C-9909B2D37C53}"/>
                </a:ext>
              </a:extLst>
            </p:cNvPr>
            <p:cNvSpPr txBox="1"/>
            <p:nvPr/>
          </p:nvSpPr>
          <p:spPr>
            <a:xfrm>
              <a:off x="1105657" y="4186276"/>
              <a:ext cx="5596128" cy="461665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91440" rIns="91440" rtlCol="0" anchor="ctr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2F89066-1B28-EAEC-650C-07097DCBCECF}"/>
                </a:ext>
              </a:extLst>
            </p:cNvPr>
            <p:cNvSpPr txBox="1"/>
            <p:nvPr/>
          </p:nvSpPr>
          <p:spPr>
            <a:xfrm>
              <a:off x="1105657" y="4632551"/>
              <a:ext cx="559612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A7DD21B-55FB-3687-B554-AC5518943E41}"/>
              </a:ext>
            </a:extLst>
          </p:cNvPr>
          <p:cNvGrpSpPr/>
          <p:nvPr/>
        </p:nvGrpSpPr>
        <p:grpSpPr>
          <a:xfrm>
            <a:off x="1109472" y="3431478"/>
            <a:ext cx="5596128" cy="907940"/>
            <a:chOff x="1109472" y="5139992"/>
            <a:chExt cx="5596128" cy="90794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8465552-9630-7C10-EB4C-1B528363BDEA}"/>
                </a:ext>
              </a:extLst>
            </p:cNvPr>
            <p:cNvSpPr txBox="1"/>
            <p:nvPr/>
          </p:nvSpPr>
          <p:spPr>
            <a:xfrm>
              <a:off x="1109472" y="5139992"/>
              <a:ext cx="5596128" cy="461665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0" rIns="91440" rtlCol="0" anchor="ctr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35484C1-055D-46ED-E0FE-4CECA42FC815}"/>
                </a:ext>
              </a:extLst>
            </p:cNvPr>
            <p:cNvSpPr txBox="1"/>
            <p:nvPr/>
          </p:nvSpPr>
          <p:spPr>
            <a:xfrm>
              <a:off x="1109472" y="5586267"/>
              <a:ext cx="559612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275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9769</TotalTime>
  <Words>626</Words>
  <Application>Microsoft Office PowerPoint</Application>
  <PresentationFormat>Widescreen</PresentationFormat>
  <Paragraphs>64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3-Step Decision Funnel – Slide Template</vt:lpstr>
      <vt:lpstr>3-Step Decision Funnel – Slide Template</vt:lpstr>
      <vt:lpstr>3-Step Decision Funnel</vt:lpstr>
      <vt:lpstr>3-Step Decision Funnel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Decision Funnel</dc:title>
  <dc:creator>PresentationGO.com</dc:creator>
  <dc:description>© Copyright PresentationGO.com - Do not distribute or sale without written permission.</dc:description>
  <cp:lastModifiedBy>Christophe Barroche</cp:lastModifiedBy>
  <cp:revision>51</cp:revision>
  <dcterms:created xsi:type="dcterms:W3CDTF">2014-11-26T05:14:11Z</dcterms:created>
  <dcterms:modified xsi:type="dcterms:W3CDTF">2024-04-03T00:31:32Z</dcterms:modified>
  <cp:category>Charts &amp; Diagrams</cp:category>
</cp:coreProperties>
</file>