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9/16/2021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490745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9/16/2021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3-Step Growth Chart – Slide Template</a:t>
            </a:r>
          </a:p>
        </p:txBody>
      </p:sp>
      <p:grpSp>
        <p:nvGrpSpPr>
          <p:cNvPr id="11" name="Group 10">
            <a:extLst>
              <a:ext uri="{FF2B5EF4-FFF2-40B4-BE49-F238E27FC236}">
                <a16:creationId xmlns:a16="http://schemas.microsoft.com/office/drawing/2014/main" id="{E8DA5736-03E3-42DA-95F4-AFDF1D50519F}"/>
              </a:ext>
            </a:extLst>
          </p:cNvPr>
          <p:cNvGrpSpPr/>
          <p:nvPr/>
        </p:nvGrpSpPr>
        <p:grpSpPr>
          <a:xfrm>
            <a:off x="720247" y="2272618"/>
            <a:ext cx="2661885" cy="2144858"/>
            <a:chOff x="332936" y="2555951"/>
            <a:chExt cx="2926080" cy="2859811"/>
          </a:xfrm>
        </p:grpSpPr>
        <p:sp>
          <p:nvSpPr>
            <p:cNvPr id="12" name="TextBox 11">
              <a:extLst>
                <a:ext uri="{FF2B5EF4-FFF2-40B4-BE49-F238E27FC236}">
                  <a16:creationId xmlns:a16="http://schemas.microsoft.com/office/drawing/2014/main" id="{AACC5D05-BAA5-4313-A6A2-7331B56D9C33}"/>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13" name="TextBox 12">
              <a:extLst>
                <a:ext uri="{FF2B5EF4-FFF2-40B4-BE49-F238E27FC236}">
                  <a16:creationId xmlns:a16="http://schemas.microsoft.com/office/drawing/2014/main" id="{17BD1263-1072-4194-9012-5AC94C4B0FF7}"/>
                </a:ext>
              </a:extLst>
            </p:cNvPr>
            <p:cNvSpPr txBox="1"/>
            <p:nvPr/>
          </p:nvSpPr>
          <p:spPr>
            <a:xfrm>
              <a:off x="332936" y="3086919"/>
              <a:ext cx="2926080" cy="232884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8" name="Group 27">
            <a:extLst>
              <a:ext uri="{FF2B5EF4-FFF2-40B4-BE49-F238E27FC236}">
                <a16:creationId xmlns:a16="http://schemas.microsoft.com/office/drawing/2014/main" id="{44561E01-1E76-43F8-BA87-A9A26087BB41}"/>
              </a:ext>
            </a:extLst>
          </p:cNvPr>
          <p:cNvGrpSpPr/>
          <p:nvPr/>
        </p:nvGrpSpPr>
        <p:grpSpPr>
          <a:xfrm>
            <a:off x="4260771" y="1650232"/>
            <a:ext cx="3647599" cy="3568295"/>
            <a:chOff x="5140959" y="1057309"/>
            <a:chExt cx="4863465" cy="4757725"/>
          </a:xfrm>
        </p:grpSpPr>
        <p:grpSp>
          <p:nvGrpSpPr>
            <p:cNvPr id="10" name="Group 9">
              <a:extLst>
                <a:ext uri="{FF2B5EF4-FFF2-40B4-BE49-F238E27FC236}">
                  <a16:creationId xmlns:a16="http://schemas.microsoft.com/office/drawing/2014/main" id="{2296B142-B3AD-4600-960D-DC61703C61EF}"/>
                </a:ext>
              </a:extLst>
            </p:cNvPr>
            <p:cNvGrpSpPr/>
            <p:nvPr/>
          </p:nvGrpSpPr>
          <p:grpSpPr>
            <a:xfrm>
              <a:off x="5140960" y="1057309"/>
              <a:ext cx="4862831" cy="3644903"/>
              <a:chOff x="3660141" y="1609722"/>
              <a:chExt cx="4862831" cy="3644903"/>
            </a:xfrm>
          </p:grpSpPr>
          <p:sp>
            <p:nvSpPr>
              <p:cNvPr id="4" name="Shape">
                <a:extLst>
                  <a:ext uri="{FF2B5EF4-FFF2-40B4-BE49-F238E27FC236}">
                    <a16:creationId xmlns:a16="http://schemas.microsoft.com/office/drawing/2014/main" id="{F22CFE62-F176-4D3F-82E7-0E1788168799}"/>
                  </a:ext>
                </a:extLst>
              </p:cNvPr>
              <p:cNvSpPr/>
              <p:nvPr/>
            </p:nvSpPr>
            <p:spPr>
              <a:xfrm>
                <a:off x="3660141" y="3502025"/>
                <a:ext cx="3064508" cy="1752600"/>
              </a:xfrm>
              <a:custGeom>
                <a:avLst/>
                <a:gdLst/>
                <a:ahLst/>
                <a:cxnLst>
                  <a:cxn ang="0">
                    <a:pos x="wd2" y="hd2"/>
                  </a:cxn>
                  <a:cxn ang="5400000">
                    <a:pos x="wd2" y="hd2"/>
                  </a:cxn>
                  <a:cxn ang="10800000">
                    <a:pos x="wd2" y="hd2"/>
                  </a:cxn>
                  <a:cxn ang="16200000">
                    <a:pos x="wd2" y="hd2"/>
                  </a:cxn>
                </a:cxnLst>
                <a:rect l="0" t="0" r="r" b="b"/>
                <a:pathLst>
                  <a:path w="21600" h="21600" extrusionOk="0">
                    <a:moveTo>
                      <a:pt x="8939" y="0"/>
                    </a:moveTo>
                    <a:lnTo>
                      <a:pt x="21600" y="21600"/>
                    </a:lnTo>
                    <a:lnTo>
                      <a:pt x="12669" y="21600"/>
                    </a:lnTo>
                    <a:lnTo>
                      <a:pt x="0" y="8233"/>
                    </a:lnTo>
                    <a:close/>
                  </a:path>
                </a:pathLst>
              </a:custGeom>
              <a:solidFill>
                <a:schemeClr val="accent5">
                  <a:lumMod val="7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32DBB88F-A71D-45FB-BF73-B827CAD66292}"/>
                  </a:ext>
                </a:extLst>
              </p:cNvPr>
              <p:cNvSpPr/>
              <p:nvPr/>
            </p:nvSpPr>
            <p:spPr>
              <a:xfrm>
                <a:off x="5459730" y="2555875"/>
                <a:ext cx="3058161" cy="2698750"/>
              </a:xfrm>
              <a:custGeom>
                <a:avLst/>
                <a:gdLst/>
                <a:ahLst/>
                <a:cxnLst>
                  <a:cxn ang="0">
                    <a:pos x="wd2" y="hd2"/>
                  </a:cxn>
                  <a:cxn ang="5400000">
                    <a:pos x="wd2" y="hd2"/>
                  </a:cxn>
                  <a:cxn ang="10800000">
                    <a:pos x="wd2" y="hd2"/>
                  </a:cxn>
                  <a:cxn ang="16200000">
                    <a:pos x="wd2" y="hd2"/>
                  </a:cxn>
                </a:cxnLst>
                <a:rect l="0" t="0" r="r" b="b"/>
                <a:pathLst>
                  <a:path w="21600" h="21600" extrusionOk="0">
                    <a:moveTo>
                      <a:pt x="8934" y="0"/>
                    </a:moveTo>
                    <a:lnTo>
                      <a:pt x="21600" y="21600"/>
                    </a:lnTo>
                    <a:lnTo>
                      <a:pt x="12666" y="21600"/>
                    </a:lnTo>
                    <a:lnTo>
                      <a:pt x="0" y="5347"/>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 name="Shape">
                <a:extLst>
                  <a:ext uri="{FF2B5EF4-FFF2-40B4-BE49-F238E27FC236}">
                    <a16:creationId xmlns:a16="http://schemas.microsoft.com/office/drawing/2014/main" id="{E995B0FB-BAF6-4359-9EAF-774F3DC100E3}"/>
                  </a:ext>
                </a:extLst>
              </p:cNvPr>
              <p:cNvSpPr/>
              <p:nvPr/>
            </p:nvSpPr>
            <p:spPr>
              <a:xfrm>
                <a:off x="7258048" y="1609723"/>
                <a:ext cx="1264923" cy="3644902"/>
              </a:xfrm>
              <a:custGeom>
                <a:avLst/>
                <a:gdLst/>
                <a:ahLst/>
                <a:cxnLst>
                  <a:cxn ang="0">
                    <a:pos x="wd2" y="hd2"/>
                  </a:cxn>
                  <a:cxn ang="5400000">
                    <a:pos x="wd2" y="hd2"/>
                  </a:cxn>
                  <a:cxn ang="10800000">
                    <a:pos x="wd2" y="hd2"/>
                  </a:cxn>
                  <a:cxn ang="16200000">
                    <a:pos x="wd2" y="hd2"/>
                  </a:cxn>
                </a:cxnLst>
                <a:rect l="0" t="0" r="r" b="b"/>
                <a:pathLst>
                  <a:path w="21600" h="21600" extrusionOk="0">
                    <a:moveTo>
                      <a:pt x="0" y="3959"/>
                    </a:moveTo>
                    <a:lnTo>
                      <a:pt x="0" y="21600"/>
                    </a:lnTo>
                    <a:lnTo>
                      <a:pt x="21600" y="21600"/>
                    </a:lnTo>
                    <a:lnTo>
                      <a:pt x="21600" y="0"/>
                    </a:lnTo>
                    <a:close/>
                  </a:path>
                </a:pathLst>
              </a:cu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 name="Shape">
                <a:extLst>
                  <a:ext uri="{FF2B5EF4-FFF2-40B4-BE49-F238E27FC236}">
                    <a16:creationId xmlns:a16="http://schemas.microsoft.com/office/drawing/2014/main" id="{8E44780B-B1A1-4BC1-A301-973AFA950B84}"/>
                  </a:ext>
                </a:extLst>
              </p:cNvPr>
              <p:cNvSpPr/>
              <p:nvPr/>
            </p:nvSpPr>
            <p:spPr>
              <a:xfrm>
                <a:off x="5459730" y="2555875"/>
                <a:ext cx="1264919" cy="2698750"/>
              </a:xfrm>
              <a:custGeom>
                <a:avLst/>
                <a:gdLst/>
                <a:ahLst/>
                <a:cxnLst>
                  <a:cxn ang="0">
                    <a:pos x="wd2" y="hd2"/>
                  </a:cxn>
                  <a:cxn ang="5400000">
                    <a:pos x="wd2" y="hd2"/>
                  </a:cxn>
                  <a:cxn ang="10800000">
                    <a:pos x="wd2" y="hd2"/>
                  </a:cxn>
                  <a:cxn ang="16200000">
                    <a:pos x="wd2" y="hd2"/>
                  </a:cxn>
                </a:cxnLst>
                <a:rect l="0" t="0" r="r" b="b"/>
                <a:pathLst>
                  <a:path w="21600" h="21600" extrusionOk="0">
                    <a:moveTo>
                      <a:pt x="0" y="5347"/>
                    </a:moveTo>
                    <a:lnTo>
                      <a:pt x="0" y="21600"/>
                    </a:lnTo>
                    <a:lnTo>
                      <a:pt x="21600" y="21600"/>
                    </a:lnTo>
                    <a:lnTo>
                      <a:pt x="21600" y="0"/>
                    </a:ln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 name="Shape">
                <a:extLst>
                  <a:ext uri="{FF2B5EF4-FFF2-40B4-BE49-F238E27FC236}">
                    <a16:creationId xmlns:a16="http://schemas.microsoft.com/office/drawing/2014/main" id="{E90FCF9A-1DC4-4E92-900E-F924875129F1}"/>
                  </a:ext>
                </a:extLst>
              </p:cNvPr>
              <p:cNvSpPr/>
              <p:nvPr/>
            </p:nvSpPr>
            <p:spPr>
              <a:xfrm>
                <a:off x="3660141" y="3502025"/>
                <a:ext cx="1266191" cy="1752600"/>
              </a:xfrm>
              <a:custGeom>
                <a:avLst/>
                <a:gdLst/>
                <a:ahLst/>
                <a:cxnLst>
                  <a:cxn ang="0">
                    <a:pos x="wd2" y="hd2"/>
                  </a:cxn>
                  <a:cxn ang="5400000">
                    <a:pos x="wd2" y="hd2"/>
                  </a:cxn>
                  <a:cxn ang="10800000">
                    <a:pos x="wd2" y="hd2"/>
                  </a:cxn>
                  <a:cxn ang="16200000">
                    <a:pos x="wd2" y="hd2"/>
                  </a:cxn>
                </a:cxnLst>
                <a:rect l="0" t="0" r="r" b="b"/>
                <a:pathLst>
                  <a:path w="21600" h="21600" extrusionOk="0">
                    <a:moveTo>
                      <a:pt x="0" y="8233"/>
                    </a:moveTo>
                    <a:lnTo>
                      <a:pt x="0" y="21600"/>
                    </a:lnTo>
                    <a:lnTo>
                      <a:pt x="21600" y="21600"/>
                    </a:lnTo>
                    <a:lnTo>
                      <a:pt x="21600" y="0"/>
                    </a:lnTo>
                    <a:close/>
                  </a:path>
                </a:pathLst>
              </a:custGeom>
              <a:solidFill>
                <a:schemeClr val="accent5"/>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 name="Shape">
                <a:extLst>
                  <a:ext uri="{FF2B5EF4-FFF2-40B4-BE49-F238E27FC236}">
                    <a16:creationId xmlns:a16="http://schemas.microsoft.com/office/drawing/2014/main" id="{B51B53BF-2A5B-4BE5-9B84-68CF540D9B38}"/>
                  </a:ext>
                </a:extLst>
              </p:cNvPr>
              <p:cNvSpPr/>
              <p:nvPr/>
            </p:nvSpPr>
            <p:spPr>
              <a:xfrm>
                <a:off x="3660142" y="1609722"/>
                <a:ext cx="4862830" cy="3644903"/>
              </a:xfrm>
              <a:custGeom>
                <a:avLst/>
                <a:gdLst/>
                <a:ahLst/>
                <a:cxnLst>
                  <a:cxn ang="0">
                    <a:pos x="wd2" y="hd2"/>
                  </a:cxn>
                  <a:cxn ang="5400000">
                    <a:pos x="wd2" y="hd2"/>
                  </a:cxn>
                  <a:cxn ang="10800000">
                    <a:pos x="wd2" y="hd2"/>
                  </a:cxn>
                  <a:cxn ang="16200000">
                    <a:pos x="wd2" y="hd2"/>
                  </a:cxn>
                </a:cxnLst>
                <a:rect l="0" t="0" r="r" b="b"/>
                <a:pathLst>
                  <a:path w="21600" h="21600" extrusionOk="0">
                    <a:moveTo>
                      <a:pt x="187" y="21600"/>
                    </a:moveTo>
                    <a:lnTo>
                      <a:pt x="0" y="21600"/>
                    </a:lnTo>
                    <a:lnTo>
                      <a:pt x="0" y="21322"/>
                    </a:lnTo>
                    <a:lnTo>
                      <a:pt x="5618" y="14932"/>
                    </a:lnTo>
                    <a:lnTo>
                      <a:pt x="7980" y="16708"/>
                    </a:lnTo>
                    <a:lnTo>
                      <a:pt x="13626" y="11839"/>
                    </a:lnTo>
                    <a:lnTo>
                      <a:pt x="15920" y="14428"/>
                    </a:lnTo>
                    <a:lnTo>
                      <a:pt x="21346" y="173"/>
                    </a:lnTo>
                    <a:lnTo>
                      <a:pt x="21594" y="0"/>
                    </a:lnTo>
                    <a:lnTo>
                      <a:pt x="21600" y="346"/>
                    </a:lnTo>
                    <a:lnTo>
                      <a:pt x="16011" y="15022"/>
                    </a:lnTo>
                    <a:lnTo>
                      <a:pt x="13603" y="12313"/>
                    </a:lnTo>
                    <a:lnTo>
                      <a:pt x="7986" y="17152"/>
                    </a:lnTo>
                    <a:lnTo>
                      <a:pt x="5651" y="15391"/>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dirty="0"/>
              </a:p>
            </p:txBody>
          </p:sp>
        </p:grpSp>
        <p:pic>
          <p:nvPicPr>
            <p:cNvPr id="18" name="Graphic 17" descr="Badge 3 with solid fill">
              <a:extLst>
                <a:ext uri="{FF2B5EF4-FFF2-40B4-BE49-F238E27FC236}">
                  <a16:creationId xmlns:a16="http://schemas.microsoft.com/office/drawing/2014/main" id="{6A3ABEDE-286D-4BC2-AF5F-DB2E24A7213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05236" y="4500525"/>
              <a:ext cx="914400" cy="914400"/>
            </a:xfrm>
            <a:prstGeom prst="rect">
              <a:avLst/>
            </a:prstGeom>
          </p:spPr>
        </p:pic>
        <p:pic>
          <p:nvPicPr>
            <p:cNvPr id="20" name="Graphic 19" descr="Badge with solid fill">
              <a:extLst>
                <a:ext uri="{FF2B5EF4-FFF2-40B4-BE49-F238E27FC236}">
                  <a16:creationId xmlns:a16="http://schemas.microsoft.com/office/drawing/2014/main" id="{ED48C04C-AF2B-455E-9918-16DD1B4EE57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15176" y="4500525"/>
              <a:ext cx="914400" cy="914400"/>
            </a:xfrm>
            <a:prstGeom prst="rect">
              <a:avLst/>
            </a:prstGeom>
          </p:spPr>
        </p:pic>
        <p:pic>
          <p:nvPicPr>
            <p:cNvPr id="22" name="Graphic 21" descr="Badge 1 with solid fill">
              <a:extLst>
                <a:ext uri="{FF2B5EF4-FFF2-40B4-BE49-F238E27FC236}">
                  <a16:creationId xmlns:a16="http://schemas.microsoft.com/office/drawing/2014/main" id="{9DF1E5B2-6F45-4FE8-B6A5-CABBF58302E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313679" y="4500525"/>
              <a:ext cx="914400" cy="914400"/>
            </a:xfrm>
            <a:prstGeom prst="rect">
              <a:avLst/>
            </a:prstGeom>
          </p:spPr>
        </p:pic>
        <p:sp>
          <p:nvSpPr>
            <p:cNvPr id="23" name="TextBox 22">
              <a:extLst>
                <a:ext uri="{FF2B5EF4-FFF2-40B4-BE49-F238E27FC236}">
                  <a16:creationId xmlns:a16="http://schemas.microsoft.com/office/drawing/2014/main" id="{44911002-0B9B-435C-A28A-549FB55C735A}"/>
                </a:ext>
              </a:extLst>
            </p:cNvPr>
            <p:cNvSpPr txBox="1"/>
            <p:nvPr/>
          </p:nvSpPr>
          <p:spPr>
            <a:xfrm>
              <a:off x="5140959" y="5414924"/>
              <a:ext cx="1266192" cy="400109"/>
            </a:xfrm>
            <a:prstGeom prst="rect">
              <a:avLst/>
            </a:prstGeom>
            <a:noFill/>
          </p:spPr>
          <p:txBody>
            <a:bodyPr wrap="square" lIns="0" rIns="0" rtlCol="0" anchor="t">
              <a:spAutoFit/>
            </a:bodyPr>
            <a:lstStyle/>
            <a:p>
              <a:pPr algn="ctr"/>
              <a:r>
                <a:rPr lang="en-US" sz="1350" b="1" noProof="1"/>
                <a:t>Lorem Ipsum</a:t>
              </a:r>
            </a:p>
          </p:txBody>
        </p:sp>
        <p:sp>
          <p:nvSpPr>
            <p:cNvPr id="24" name="TextBox 23">
              <a:extLst>
                <a:ext uri="{FF2B5EF4-FFF2-40B4-BE49-F238E27FC236}">
                  <a16:creationId xmlns:a16="http://schemas.microsoft.com/office/drawing/2014/main" id="{CB454249-8AF9-4674-9064-3F59E0D6F30A}"/>
                </a:ext>
              </a:extLst>
            </p:cNvPr>
            <p:cNvSpPr txBox="1"/>
            <p:nvPr/>
          </p:nvSpPr>
          <p:spPr>
            <a:xfrm>
              <a:off x="6939276" y="5414925"/>
              <a:ext cx="1266192" cy="400109"/>
            </a:xfrm>
            <a:prstGeom prst="rect">
              <a:avLst/>
            </a:prstGeom>
            <a:noFill/>
          </p:spPr>
          <p:txBody>
            <a:bodyPr wrap="square" lIns="0" rIns="0" rtlCol="0" anchor="t">
              <a:spAutoFit/>
            </a:bodyPr>
            <a:lstStyle/>
            <a:p>
              <a:pPr algn="ctr"/>
              <a:r>
                <a:rPr lang="en-US" sz="1350" b="1" noProof="1"/>
                <a:t>Lorem Ipsum</a:t>
              </a:r>
            </a:p>
          </p:txBody>
        </p:sp>
        <p:sp>
          <p:nvSpPr>
            <p:cNvPr id="25" name="TextBox 24">
              <a:extLst>
                <a:ext uri="{FF2B5EF4-FFF2-40B4-BE49-F238E27FC236}">
                  <a16:creationId xmlns:a16="http://schemas.microsoft.com/office/drawing/2014/main" id="{68A1A077-431B-418C-8A4A-37533122E7CC}"/>
                </a:ext>
              </a:extLst>
            </p:cNvPr>
            <p:cNvSpPr txBox="1"/>
            <p:nvPr/>
          </p:nvSpPr>
          <p:spPr>
            <a:xfrm>
              <a:off x="8738232" y="5414925"/>
              <a:ext cx="1266192" cy="400109"/>
            </a:xfrm>
            <a:prstGeom prst="rect">
              <a:avLst/>
            </a:prstGeom>
            <a:noFill/>
          </p:spPr>
          <p:txBody>
            <a:bodyPr wrap="square" lIns="0" rIns="0" rtlCol="0" anchor="t">
              <a:spAutoFit/>
            </a:bodyPr>
            <a:lstStyle/>
            <a:p>
              <a:pPr algn="ctr"/>
              <a:r>
                <a:rPr lang="en-US" sz="1350" b="1" noProof="1"/>
                <a:t>Lorem Ipsum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3-Step Growth Chart – Slide Template</a:t>
            </a:r>
          </a:p>
        </p:txBody>
      </p:sp>
      <p:grpSp>
        <p:nvGrpSpPr>
          <p:cNvPr id="28" name="Group 27">
            <a:extLst>
              <a:ext uri="{FF2B5EF4-FFF2-40B4-BE49-F238E27FC236}">
                <a16:creationId xmlns:a16="http://schemas.microsoft.com/office/drawing/2014/main" id="{44561E01-1E76-43F8-BA87-A9A26087BB41}"/>
              </a:ext>
            </a:extLst>
          </p:cNvPr>
          <p:cNvGrpSpPr/>
          <p:nvPr/>
        </p:nvGrpSpPr>
        <p:grpSpPr>
          <a:xfrm>
            <a:off x="4260771" y="1650232"/>
            <a:ext cx="3647599" cy="3568295"/>
            <a:chOff x="5140959" y="1057309"/>
            <a:chExt cx="4863465" cy="4757725"/>
          </a:xfrm>
        </p:grpSpPr>
        <p:grpSp>
          <p:nvGrpSpPr>
            <p:cNvPr id="10" name="Group 9">
              <a:extLst>
                <a:ext uri="{FF2B5EF4-FFF2-40B4-BE49-F238E27FC236}">
                  <a16:creationId xmlns:a16="http://schemas.microsoft.com/office/drawing/2014/main" id="{2296B142-B3AD-4600-960D-DC61703C61EF}"/>
                </a:ext>
              </a:extLst>
            </p:cNvPr>
            <p:cNvGrpSpPr/>
            <p:nvPr/>
          </p:nvGrpSpPr>
          <p:grpSpPr>
            <a:xfrm>
              <a:off x="5140960" y="1057309"/>
              <a:ext cx="4862831" cy="3644903"/>
              <a:chOff x="3660141" y="1609722"/>
              <a:chExt cx="4862831" cy="3644903"/>
            </a:xfrm>
          </p:grpSpPr>
          <p:sp>
            <p:nvSpPr>
              <p:cNvPr id="4" name="Shape">
                <a:extLst>
                  <a:ext uri="{FF2B5EF4-FFF2-40B4-BE49-F238E27FC236}">
                    <a16:creationId xmlns:a16="http://schemas.microsoft.com/office/drawing/2014/main" id="{F22CFE62-F176-4D3F-82E7-0E1788168799}"/>
                  </a:ext>
                </a:extLst>
              </p:cNvPr>
              <p:cNvSpPr/>
              <p:nvPr/>
            </p:nvSpPr>
            <p:spPr>
              <a:xfrm>
                <a:off x="3660141" y="3502025"/>
                <a:ext cx="3064508" cy="1752600"/>
              </a:xfrm>
              <a:custGeom>
                <a:avLst/>
                <a:gdLst/>
                <a:ahLst/>
                <a:cxnLst>
                  <a:cxn ang="0">
                    <a:pos x="wd2" y="hd2"/>
                  </a:cxn>
                  <a:cxn ang="5400000">
                    <a:pos x="wd2" y="hd2"/>
                  </a:cxn>
                  <a:cxn ang="10800000">
                    <a:pos x="wd2" y="hd2"/>
                  </a:cxn>
                  <a:cxn ang="16200000">
                    <a:pos x="wd2" y="hd2"/>
                  </a:cxn>
                </a:cxnLst>
                <a:rect l="0" t="0" r="r" b="b"/>
                <a:pathLst>
                  <a:path w="21600" h="21600" extrusionOk="0">
                    <a:moveTo>
                      <a:pt x="8939" y="0"/>
                    </a:moveTo>
                    <a:lnTo>
                      <a:pt x="21600" y="21600"/>
                    </a:lnTo>
                    <a:lnTo>
                      <a:pt x="12669" y="21600"/>
                    </a:lnTo>
                    <a:lnTo>
                      <a:pt x="0" y="8233"/>
                    </a:lnTo>
                    <a:close/>
                  </a:path>
                </a:pathLst>
              </a:custGeom>
              <a:solidFill>
                <a:schemeClr val="accent5">
                  <a:lumMod val="7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32DBB88F-A71D-45FB-BF73-B827CAD66292}"/>
                  </a:ext>
                </a:extLst>
              </p:cNvPr>
              <p:cNvSpPr/>
              <p:nvPr/>
            </p:nvSpPr>
            <p:spPr>
              <a:xfrm>
                <a:off x="5459730" y="2555875"/>
                <a:ext cx="3058161" cy="2698750"/>
              </a:xfrm>
              <a:custGeom>
                <a:avLst/>
                <a:gdLst/>
                <a:ahLst/>
                <a:cxnLst>
                  <a:cxn ang="0">
                    <a:pos x="wd2" y="hd2"/>
                  </a:cxn>
                  <a:cxn ang="5400000">
                    <a:pos x="wd2" y="hd2"/>
                  </a:cxn>
                  <a:cxn ang="10800000">
                    <a:pos x="wd2" y="hd2"/>
                  </a:cxn>
                  <a:cxn ang="16200000">
                    <a:pos x="wd2" y="hd2"/>
                  </a:cxn>
                </a:cxnLst>
                <a:rect l="0" t="0" r="r" b="b"/>
                <a:pathLst>
                  <a:path w="21600" h="21600" extrusionOk="0">
                    <a:moveTo>
                      <a:pt x="8934" y="0"/>
                    </a:moveTo>
                    <a:lnTo>
                      <a:pt x="21600" y="21600"/>
                    </a:lnTo>
                    <a:lnTo>
                      <a:pt x="12666" y="21600"/>
                    </a:lnTo>
                    <a:lnTo>
                      <a:pt x="0" y="5347"/>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 name="Shape">
                <a:extLst>
                  <a:ext uri="{FF2B5EF4-FFF2-40B4-BE49-F238E27FC236}">
                    <a16:creationId xmlns:a16="http://schemas.microsoft.com/office/drawing/2014/main" id="{E995B0FB-BAF6-4359-9EAF-774F3DC100E3}"/>
                  </a:ext>
                </a:extLst>
              </p:cNvPr>
              <p:cNvSpPr/>
              <p:nvPr/>
            </p:nvSpPr>
            <p:spPr>
              <a:xfrm>
                <a:off x="7258048" y="1609723"/>
                <a:ext cx="1264923" cy="3644902"/>
              </a:xfrm>
              <a:custGeom>
                <a:avLst/>
                <a:gdLst/>
                <a:ahLst/>
                <a:cxnLst>
                  <a:cxn ang="0">
                    <a:pos x="wd2" y="hd2"/>
                  </a:cxn>
                  <a:cxn ang="5400000">
                    <a:pos x="wd2" y="hd2"/>
                  </a:cxn>
                  <a:cxn ang="10800000">
                    <a:pos x="wd2" y="hd2"/>
                  </a:cxn>
                  <a:cxn ang="16200000">
                    <a:pos x="wd2" y="hd2"/>
                  </a:cxn>
                </a:cxnLst>
                <a:rect l="0" t="0" r="r" b="b"/>
                <a:pathLst>
                  <a:path w="21600" h="21600" extrusionOk="0">
                    <a:moveTo>
                      <a:pt x="0" y="3959"/>
                    </a:moveTo>
                    <a:lnTo>
                      <a:pt x="0" y="21600"/>
                    </a:lnTo>
                    <a:lnTo>
                      <a:pt x="21600" y="21600"/>
                    </a:lnTo>
                    <a:lnTo>
                      <a:pt x="21600" y="0"/>
                    </a:lnTo>
                    <a:close/>
                  </a:path>
                </a:pathLst>
              </a:cu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 name="Shape">
                <a:extLst>
                  <a:ext uri="{FF2B5EF4-FFF2-40B4-BE49-F238E27FC236}">
                    <a16:creationId xmlns:a16="http://schemas.microsoft.com/office/drawing/2014/main" id="{8E44780B-B1A1-4BC1-A301-973AFA950B84}"/>
                  </a:ext>
                </a:extLst>
              </p:cNvPr>
              <p:cNvSpPr/>
              <p:nvPr/>
            </p:nvSpPr>
            <p:spPr>
              <a:xfrm>
                <a:off x="5459730" y="2555875"/>
                <a:ext cx="1264919" cy="2698750"/>
              </a:xfrm>
              <a:custGeom>
                <a:avLst/>
                <a:gdLst/>
                <a:ahLst/>
                <a:cxnLst>
                  <a:cxn ang="0">
                    <a:pos x="wd2" y="hd2"/>
                  </a:cxn>
                  <a:cxn ang="5400000">
                    <a:pos x="wd2" y="hd2"/>
                  </a:cxn>
                  <a:cxn ang="10800000">
                    <a:pos x="wd2" y="hd2"/>
                  </a:cxn>
                  <a:cxn ang="16200000">
                    <a:pos x="wd2" y="hd2"/>
                  </a:cxn>
                </a:cxnLst>
                <a:rect l="0" t="0" r="r" b="b"/>
                <a:pathLst>
                  <a:path w="21600" h="21600" extrusionOk="0">
                    <a:moveTo>
                      <a:pt x="0" y="5347"/>
                    </a:moveTo>
                    <a:lnTo>
                      <a:pt x="0" y="21600"/>
                    </a:lnTo>
                    <a:lnTo>
                      <a:pt x="21600" y="21600"/>
                    </a:lnTo>
                    <a:lnTo>
                      <a:pt x="21600" y="0"/>
                    </a:ln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 name="Shape">
                <a:extLst>
                  <a:ext uri="{FF2B5EF4-FFF2-40B4-BE49-F238E27FC236}">
                    <a16:creationId xmlns:a16="http://schemas.microsoft.com/office/drawing/2014/main" id="{E90FCF9A-1DC4-4E92-900E-F924875129F1}"/>
                  </a:ext>
                </a:extLst>
              </p:cNvPr>
              <p:cNvSpPr/>
              <p:nvPr/>
            </p:nvSpPr>
            <p:spPr>
              <a:xfrm>
                <a:off x="3660141" y="3502025"/>
                <a:ext cx="1266191" cy="1752600"/>
              </a:xfrm>
              <a:custGeom>
                <a:avLst/>
                <a:gdLst/>
                <a:ahLst/>
                <a:cxnLst>
                  <a:cxn ang="0">
                    <a:pos x="wd2" y="hd2"/>
                  </a:cxn>
                  <a:cxn ang="5400000">
                    <a:pos x="wd2" y="hd2"/>
                  </a:cxn>
                  <a:cxn ang="10800000">
                    <a:pos x="wd2" y="hd2"/>
                  </a:cxn>
                  <a:cxn ang="16200000">
                    <a:pos x="wd2" y="hd2"/>
                  </a:cxn>
                </a:cxnLst>
                <a:rect l="0" t="0" r="r" b="b"/>
                <a:pathLst>
                  <a:path w="21600" h="21600" extrusionOk="0">
                    <a:moveTo>
                      <a:pt x="0" y="8233"/>
                    </a:moveTo>
                    <a:lnTo>
                      <a:pt x="0" y="21600"/>
                    </a:lnTo>
                    <a:lnTo>
                      <a:pt x="21600" y="21600"/>
                    </a:lnTo>
                    <a:lnTo>
                      <a:pt x="21600" y="0"/>
                    </a:lnTo>
                    <a:close/>
                  </a:path>
                </a:pathLst>
              </a:custGeom>
              <a:solidFill>
                <a:schemeClr val="accent5"/>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 name="Shape">
                <a:extLst>
                  <a:ext uri="{FF2B5EF4-FFF2-40B4-BE49-F238E27FC236}">
                    <a16:creationId xmlns:a16="http://schemas.microsoft.com/office/drawing/2014/main" id="{B51B53BF-2A5B-4BE5-9B84-68CF540D9B38}"/>
                  </a:ext>
                </a:extLst>
              </p:cNvPr>
              <p:cNvSpPr/>
              <p:nvPr/>
            </p:nvSpPr>
            <p:spPr>
              <a:xfrm>
                <a:off x="3660142" y="1609722"/>
                <a:ext cx="4862830" cy="3644903"/>
              </a:xfrm>
              <a:custGeom>
                <a:avLst/>
                <a:gdLst/>
                <a:ahLst/>
                <a:cxnLst>
                  <a:cxn ang="0">
                    <a:pos x="wd2" y="hd2"/>
                  </a:cxn>
                  <a:cxn ang="5400000">
                    <a:pos x="wd2" y="hd2"/>
                  </a:cxn>
                  <a:cxn ang="10800000">
                    <a:pos x="wd2" y="hd2"/>
                  </a:cxn>
                  <a:cxn ang="16200000">
                    <a:pos x="wd2" y="hd2"/>
                  </a:cxn>
                </a:cxnLst>
                <a:rect l="0" t="0" r="r" b="b"/>
                <a:pathLst>
                  <a:path w="21600" h="21600" extrusionOk="0">
                    <a:moveTo>
                      <a:pt x="187" y="21600"/>
                    </a:moveTo>
                    <a:lnTo>
                      <a:pt x="0" y="21600"/>
                    </a:lnTo>
                    <a:lnTo>
                      <a:pt x="0" y="21322"/>
                    </a:lnTo>
                    <a:lnTo>
                      <a:pt x="5618" y="14932"/>
                    </a:lnTo>
                    <a:lnTo>
                      <a:pt x="7980" y="16708"/>
                    </a:lnTo>
                    <a:lnTo>
                      <a:pt x="13626" y="11839"/>
                    </a:lnTo>
                    <a:lnTo>
                      <a:pt x="15920" y="14428"/>
                    </a:lnTo>
                    <a:lnTo>
                      <a:pt x="21346" y="173"/>
                    </a:lnTo>
                    <a:lnTo>
                      <a:pt x="21594" y="0"/>
                    </a:lnTo>
                    <a:lnTo>
                      <a:pt x="21600" y="346"/>
                    </a:lnTo>
                    <a:lnTo>
                      <a:pt x="16011" y="15022"/>
                    </a:lnTo>
                    <a:lnTo>
                      <a:pt x="13603" y="12313"/>
                    </a:lnTo>
                    <a:lnTo>
                      <a:pt x="7986" y="17152"/>
                    </a:lnTo>
                    <a:lnTo>
                      <a:pt x="5651" y="15391"/>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dirty="0"/>
              </a:p>
            </p:txBody>
          </p:sp>
        </p:grpSp>
        <p:pic>
          <p:nvPicPr>
            <p:cNvPr id="18" name="Graphic 17" descr="Badge 3 with solid fill">
              <a:extLst>
                <a:ext uri="{FF2B5EF4-FFF2-40B4-BE49-F238E27FC236}">
                  <a16:creationId xmlns:a16="http://schemas.microsoft.com/office/drawing/2014/main" id="{6A3ABEDE-286D-4BC2-AF5F-DB2E24A7213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05236" y="4500525"/>
              <a:ext cx="914400" cy="914400"/>
            </a:xfrm>
            <a:prstGeom prst="rect">
              <a:avLst/>
            </a:prstGeom>
          </p:spPr>
        </p:pic>
        <p:pic>
          <p:nvPicPr>
            <p:cNvPr id="20" name="Graphic 19" descr="Badge with solid fill">
              <a:extLst>
                <a:ext uri="{FF2B5EF4-FFF2-40B4-BE49-F238E27FC236}">
                  <a16:creationId xmlns:a16="http://schemas.microsoft.com/office/drawing/2014/main" id="{ED48C04C-AF2B-455E-9918-16DD1B4EE57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15176" y="4500525"/>
              <a:ext cx="914400" cy="914400"/>
            </a:xfrm>
            <a:prstGeom prst="rect">
              <a:avLst/>
            </a:prstGeom>
          </p:spPr>
        </p:pic>
        <p:pic>
          <p:nvPicPr>
            <p:cNvPr id="22" name="Graphic 21" descr="Badge 1 with solid fill">
              <a:extLst>
                <a:ext uri="{FF2B5EF4-FFF2-40B4-BE49-F238E27FC236}">
                  <a16:creationId xmlns:a16="http://schemas.microsoft.com/office/drawing/2014/main" id="{9DF1E5B2-6F45-4FE8-B6A5-CABBF58302E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313679" y="4500525"/>
              <a:ext cx="914400" cy="914400"/>
            </a:xfrm>
            <a:prstGeom prst="rect">
              <a:avLst/>
            </a:prstGeom>
          </p:spPr>
        </p:pic>
        <p:sp>
          <p:nvSpPr>
            <p:cNvPr id="23" name="TextBox 22">
              <a:extLst>
                <a:ext uri="{FF2B5EF4-FFF2-40B4-BE49-F238E27FC236}">
                  <a16:creationId xmlns:a16="http://schemas.microsoft.com/office/drawing/2014/main" id="{44911002-0B9B-435C-A28A-549FB55C735A}"/>
                </a:ext>
              </a:extLst>
            </p:cNvPr>
            <p:cNvSpPr txBox="1"/>
            <p:nvPr/>
          </p:nvSpPr>
          <p:spPr>
            <a:xfrm>
              <a:off x="5140959" y="5414924"/>
              <a:ext cx="1266192" cy="400109"/>
            </a:xfrm>
            <a:prstGeom prst="rect">
              <a:avLst/>
            </a:prstGeom>
            <a:noFill/>
          </p:spPr>
          <p:txBody>
            <a:bodyPr wrap="square" lIns="0" rIns="0" rtlCol="0" anchor="t">
              <a:spAutoFit/>
            </a:bodyPr>
            <a:lstStyle/>
            <a:p>
              <a:pPr algn="ctr"/>
              <a:r>
                <a:rPr lang="en-US" sz="1350" b="1" noProof="1">
                  <a:solidFill>
                    <a:schemeClr val="bg1"/>
                  </a:solidFill>
                </a:rPr>
                <a:t>Lorem Ipsum</a:t>
              </a:r>
            </a:p>
          </p:txBody>
        </p:sp>
        <p:sp>
          <p:nvSpPr>
            <p:cNvPr id="24" name="TextBox 23">
              <a:extLst>
                <a:ext uri="{FF2B5EF4-FFF2-40B4-BE49-F238E27FC236}">
                  <a16:creationId xmlns:a16="http://schemas.microsoft.com/office/drawing/2014/main" id="{CB454249-8AF9-4674-9064-3F59E0D6F30A}"/>
                </a:ext>
              </a:extLst>
            </p:cNvPr>
            <p:cNvSpPr txBox="1"/>
            <p:nvPr/>
          </p:nvSpPr>
          <p:spPr>
            <a:xfrm>
              <a:off x="6939276" y="5414925"/>
              <a:ext cx="1266192" cy="400109"/>
            </a:xfrm>
            <a:prstGeom prst="rect">
              <a:avLst/>
            </a:prstGeom>
            <a:noFill/>
          </p:spPr>
          <p:txBody>
            <a:bodyPr wrap="square" lIns="0" rIns="0" rtlCol="0" anchor="t">
              <a:spAutoFit/>
            </a:bodyPr>
            <a:lstStyle/>
            <a:p>
              <a:pPr algn="ctr"/>
              <a:r>
                <a:rPr lang="en-US" sz="1350" b="1" noProof="1">
                  <a:solidFill>
                    <a:schemeClr val="bg1"/>
                  </a:solidFill>
                </a:rPr>
                <a:t>Lorem Ipsum</a:t>
              </a:r>
            </a:p>
          </p:txBody>
        </p:sp>
        <p:sp>
          <p:nvSpPr>
            <p:cNvPr id="25" name="TextBox 24">
              <a:extLst>
                <a:ext uri="{FF2B5EF4-FFF2-40B4-BE49-F238E27FC236}">
                  <a16:creationId xmlns:a16="http://schemas.microsoft.com/office/drawing/2014/main" id="{68A1A077-431B-418C-8A4A-37533122E7CC}"/>
                </a:ext>
              </a:extLst>
            </p:cNvPr>
            <p:cNvSpPr txBox="1"/>
            <p:nvPr/>
          </p:nvSpPr>
          <p:spPr>
            <a:xfrm>
              <a:off x="8738232" y="5414925"/>
              <a:ext cx="1266192" cy="400109"/>
            </a:xfrm>
            <a:prstGeom prst="rect">
              <a:avLst/>
            </a:prstGeom>
            <a:noFill/>
          </p:spPr>
          <p:txBody>
            <a:bodyPr wrap="square" lIns="0" rIns="0" rtlCol="0" anchor="t">
              <a:spAutoFit/>
            </a:bodyPr>
            <a:lstStyle/>
            <a:p>
              <a:pPr algn="ctr"/>
              <a:r>
                <a:rPr lang="en-US" sz="1350" b="1" noProof="1">
                  <a:solidFill>
                    <a:schemeClr val="bg1"/>
                  </a:solidFill>
                </a:rPr>
                <a:t>Lorem Ipsum</a:t>
              </a:r>
            </a:p>
          </p:txBody>
        </p:sp>
      </p:grpSp>
      <p:grpSp>
        <p:nvGrpSpPr>
          <p:cNvPr id="21" name="Group 20">
            <a:extLst>
              <a:ext uri="{FF2B5EF4-FFF2-40B4-BE49-F238E27FC236}">
                <a16:creationId xmlns:a16="http://schemas.microsoft.com/office/drawing/2014/main" id="{CED755A5-0AB5-42EE-BBF7-AF28A3046809}"/>
              </a:ext>
            </a:extLst>
          </p:cNvPr>
          <p:cNvGrpSpPr/>
          <p:nvPr/>
        </p:nvGrpSpPr>
        <p:grpSpPr>
          <a:xfrm>
            <a:off x="720247" y="2272618"/>
            <a:ext cx="2661885" cy="2144858"/>
            <a:chOff x="332936" y="2555951"/>
            <a:chExt cx="2926080" cy="2859811"/>
          </a:xfrm>
        </p:grpSpPr>
        <p:sp>
          <p:nvSpPr>
            <p:cNvPr id="26" name="TextBox 25">
              <a:extLst>
                <a:ext uri="{FF2B5EF4-FFF2-40B4-BE49-F238E27FC236}">
                  <a16:creationId xmlns:a16="http://schemas.microsoft.com/office/drawing/2014/main" id="{4D27D236-3ED4-47B1-B27B-67F8A3F23BAD}"/>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27" name="TextBox 26">
              <a:extLst>
                <a:ext uri="{FF2B5EF4-FFF2-40B4-BE49-F238E27FC236}">
                  <a16:creationId xmlns:a16="http://schemas.microsoft.com/office/drawing/2014/main" id="{347031F1-A4BB-4A05-BE49-023F12970493}"/>
                </a:ext>
              </a:extLst>
            </p:cNvPr>
            <p:cNvSpPr txBox="1"/>
            <p:nvPr/>
          </p:nvSpPr>
          <p:spPr>
            <a:xfrm>
              <a:off x="332936" y="3086919"/>
              <a:ext cx="2926080" cy="232884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176293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227</Words>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3-Step Growth Chart – Slide Template</vt:lpstr>
      <vt:lpstr>3-Step Growth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3-Step Growth Chart</dc:title>
  <dc:creator>PresentationGO.com</dc:creator>
  <dc:description>© Copyright PresentationGO.com</dc:description>
  <dcterms:created xsi:type="dcterms:W3CDTF">2014-11-26T05:14:11Z</dcterms:created>
  <dcterms:modified xsi:type="dcterms:W3CDTF">2021-09-16T19:42:01Z</dcterms:modified>
  <cp:category>Charts &amp; Diagrams</cp:category>
</cp:coreProperties>
</file>