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58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79" d="100"/>
          <a:sy n="79" d="100"/>
        </p:scale>
        <p:origin x="126" y="15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865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246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val 36">
            <a:extLst>
              <a:ext uri="{FF2B5EF4-FFF2-40B4-BE49-F238E27FC236}">
                <a16:creationId xmlns:a16="http://schemas.microsoft.com/office/drawing/2014/main" id="{50534650-3931-4CBB-81BE-3595BEF929EE}"/>
              </a:ext>
            </a:extLst>
          </p:cNvPr>
          <p:cNvSpPr/>
          <p:nvPr/>
        </p:nvSpPr>
        <p:spPr>
          <a:xfrm>
            <a:off x="3061089" y="3909823"/>
            <a:ext cx="6069823" cy="637718"/>
          </a:xfrm>
          <a:prstGeom prst="ellipse">
            <a:avLst/>
          </a:prstGeom>
          <a:gradFill flip="none" rotWithShape="1">
            <a:gsLst>
              <a:gs pos="100000">
                <a:srgbClr val="F0EEEF">
                  <a:alpha val="0"/>
                </a:srgbClr>
              </a:gs>
              <a:gs pos="80000">
                <a:srgbClr val="F0EEEF">
                  <a:alpha val="35000"/>
                </a:srgbClr>
              </a:gs>
              <a:gs pos="5000">
                <a:schemeClr val="bg1">
                  <a:lumMod val="65000"/>
                  <a:alpha val="42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3-Step Hexagons Puzzle Diagram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3516E5F-3513-417B-9B72-126C7061E786}"/>
              </a:ext>
            </a:extLst>
          </p:cNvPr>
          <p:cNvGrpSpPr/>
          <p:nvPr/>
        </p:nvGrpSpPr>
        <p:grpSpPr>
          <a:xfrm>
            <a:off x="2485508" y="4393363"/>
            <a:ext cx="2171525" cy="1659485"/>
            <a:chOff x="332936" y="2627766"/>
            <a:chExt cx="2937088" cy="1659485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1EFB6DA-64C2-4C73-AC03-52C93C4A2EE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62F5B21-FE56-4185-B4F5-0D2C1A34484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5197A976-8972-4F8D-9BAE-F66DFF3CA835}"/>
              </a:ext>
            </a:extLst>
          </p:cNvPr>
          <p:cNvGrpSpPr/>
          <p:nvPr/>
        </p:nvGrpSpPr>
        <p:grpSpPr>
          <a:xfrm>
            <a:off x="5015107" y="4393363"/>
            <a:ext cx="2171525" cy="1659485"/>
            <a:chOff x="332936" y="2627766"/>
            <a:chExt cx="2937088" cy="1659485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017AEAF-AD4E-46F1-95B1-7C662928641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BF39733-BA33-449B-8B0F-D76632FB6CE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FAB7E447-CFDD-40F0-ACDF-073043F85938}"/>
              </a:ext>
            </a:extLst>
          </p:cNvPr>
          <p:cNvGrpSpPr/>
          <p:nvPr/>
        </p:nvGrpSpPr>
        <p:grpSpPr>
          <a:xfrm>
            <a:off x="7544706" y="4393363"/>
            <a:ext cx="2171525" cy="1659485"/>
            <a:chOff x="332936" y="2627766"/>
            <a:chExt cx="2937088" cy="1659485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02A0596-8CF9-47CF-B97C-BFDF14CA00B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3168F136-DD45-4ED5-AF0D-56D09829939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68" name="Shape">
            <a:extLst>
              <a:ext uri="{FF2B5EF4-FFF2-40B4-BE49-F238E27FC236}">
                <a16:creationId xmlns:a16="http://schemas.microsoft.com/office/drawing/2014/main" id="{69B38134-524F-4410-A585-F3654E64AD43}"/>
              </a:ext>
            </a:extLst>
          </p:cNvPr>
          <p:cNvSpPr/>
          <p:nvPr/>
        </p:nvSpPr>
        <p:spPr>
          <a:xfrm>
            <a:off x="7372011" y="1268455"/>
            <a:ext cx="3312381" cy="27955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4" h="21297" extrusionOk="0">
                <a:moveTo>
                  <a:pt x="1444" y="4079"/>
                </a:moveTo>
                <a:lnTo>
                  <a:pt x="6764" y="455"/>
                </a:lnTo>
                <a:cubicBezTo>
                  <a:pt x="7655" y="-151"/>
                  <a:pt x="8753" y="-151"/>
                  <a:pt x="9643" y="455"/>
                </a:cubicBezTo>
                <a:lnTo>
                  <a:pt x="14962" y="4079"/>
                </a:lnTo>
                <a:cubicBezTo>
                  <a:pt x="15854" y="4685"/>
                  <a:pt x="16402" y="5808"/>
                  <a:pt x="16402" y="7022"/>
                </a:cubicBezTo>
                <a:lnTo>
                  <a:pt x="16402" y="7923"/>
                </a:lnTo>
                <a:cubicBezTo>
                  <a:pt x="16402" y="8921"/>
                  <a:pt x="17057" y="9813"/>
                  <a:pt x="17901" y="9811"/>
                </a:cubicBezTo>
                <a:cubicBezTo>
                  <a:pt x="18242" y="9808"/>
                  <a:pt x="18554" y="9670"/>
                  <a:pt x="18804" y="9443"/>
                </a:cubicBezTo>
                <a:cubicBezTo>
                  <a:pt x="18859" y="9375"/>
                  <a:pt x="18918" y="9310"/>
                  <a:pt x="18980" y="9253"/>
                </a:cubicBezTo>
                <a:cubicBezTo>
                  <a:pt x="19102" y="9142"/>
                  <a:pt x="19239" y="9053"/>
                  <a:pt x="19386" y="8991"/>
                </a:cubicBezTo>
                <a:cubicBezTo>
                  <a:pt x="19544" y="8923"/>
                  <a:pt x="19714" y="8886"/>
                  <a:pt x="19890" y="8886"/>
                </a:cubicBezTo>
                <a:cubicBezTo>
                  <a:pt x="20851" y="8886"/>
                  <a:pt x="21600" y="9957"/>
                  <a:pt x="21327" y="11141"/>
                </a:cubicBezTo>
                <a:cubicBezTo>
                  <a:pt x="21210" y="11652"/>
                  <a:pt x="20880" y="12077"/>
                  <a:pt x="20465" y="12275"/>
                </a:cubicBezTo>
                <a:cubicBezTo>
                  <a:pt x="20078" y="12458"/>
                  <a:pt x="19707" y="12440"/>
                  <a:pt x="19386" y="12304"/>
                </a:cubicBezTo>
                <a:cubicBezTo>
                  <a:pt x="19237" y="12239"/>
                  <a:pt x="19097" y="12150"/>
                  <a:pt x="18973" y="12037"/>
                </a:cubicBezTo>
                <a:cubicBezTo>
                  <a:pt x="18916" y="11982"/>
                  <a:pt x="18861" y="11923"/>
                  <a:pt x="18808" y="11861"/>
                </a:cubicBezTo>
                <a:cubicBezTo>
                  <a:pt x="18558" y="11631"/>
                  <a:pt x="18244" y="11490"/>
                  <a:pt x="17903" y="11487"/>
                </a:cubicBezTo>
                <a:cubicBezTo>
                  <a:pt x="17073" y="11479"/>
                  <a:pt x="16397" y="12396"/>
                  <a:pt x="16397" y="13375"/>
                </a:cubicBezTo>
                <a:lnTo>
                  <a:pt x="16397" y="14276"/>
                </a:lnTo>
                <a:cubicBezTo>
                  <a:pt x="16397" y="15490"/>
                  <a:pt x="15849" y="16610"/>
                  <a:pt x="14958" y="17219"/>
                </a:cubicBezTo>
                <a:lnTo>
                  <a:pt x="9638" y="20843"/>
                </a:lnTo>
                <a:cubicBezTo>
                  <a:pt x="8746" y="21449"/>
                  <a:pt x="7648" y="21449"/>
                  <a:pt x="6759" y="20843"/>
                </a:cubicBezTo>
                <a:lnTo>
                  <a:pt x="1439" y="17219"/>
                </a:lnTo>
                <a:cubicBezTo>
                  <a:pt x="548" y="16613"/>
                  <a:pt x="0" y="15490"/>
                  <a:pt x="0" y="14276"/>
                </a:cubicBezTo>
                <a:lnTo>
                  <a:pt x="0" y="7027"/>
                </a:lnTo>
                <a:cubicBezTo>
                  <a:pt x="5" y="5808"/>
                  <a:pt x="552" y="4688"/>
                  <a:pt x="1444" y="4079"/>
                </a:cubicBezTo>
                <a:close/>
              </a:path>
            </a:pathLst>
          </a:custGeom>
          <a:solidFill>
            <a:srgbClr val="F1C50E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/>
          </a:p>
        </p:txBody>
      </p:sp>
      <p:sp>
        <p:nvSpPr>
          <p:cNvPr id="69" name="Shape">
            <a:extLst>
              <a:ext uri="{FF2B5EF4-FFF2-40B4-BE49-F238E27FC236}">
                <a16:creationId xmlns:a16="http://schemas.microsoft.com/office/drawing/2014/main" id="{3ADEACC3-60AE-4BC2-B68C-04DFC71A067B}"/>
              </a:ext>
            </a:extLst>
          </p:cNvPr>
          <p:cNvSpPr/>
          <p:nvPr/>
        </p:nvSpPr>
        <p:spPr>
          <a:xfrm>
            <a:off x="4851263" y="1268455"/>
            <a:ext cx="3312381" cy="27955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4" h="21297" extrusionOk="0">
                <a:moveTo>
                  <a:pt x="1444" y="4079"/>
                </a:moveTo>
                <a:lnTo>
                  <a:pt x="6764" y="455"/>
                </a:lnTo>
                <a:cubicBezTo>
                  <a:pt x="7655" y="-151"/>
                  <a:pt x="8753" y="-151"/>
                  <a:pt x="9643" y="455"/>
                </a:cubicBezTo>
                <a:lnTo>
                  <a:pt x="14962" y="4079"/>
                </a:lnTo>
                <a:cubicBezTo>
                  <a:pt x="15854" y="4685"/>
                  <a:pt x="16402" y="5808"/>
                  <a:pt x="16402" y="7022"/>
                </a:cubicBezTo>
                <a:lnTo>
                  <a:pt x="16402" y="7923"/>
                </a:lnTo>
                <a:cubicBezTo>
                  <a:pt x="16402" y="8921"/>
                  <a:pt x="17057" y="9813"/>
                  <a:pt x="17901" y="9811"/>
                </a:cubicBezTo>
                <a:cubicBezTo>
                  <a:pt x="18242" y="9808"/>
                  <a:pt x="18554" y="9670"/>
                  <a:pt x="18804" y="9443"/>
                </a:cubicBezTo>
                <a:cubicBezTo>
                  <a:pt x="18859" y="9375"/>
                  <a:pt x="18918" y="9310"/>
                  <a:pt x="18980" y="9253"/>
                </a:cubicBezTo>
                <a:cubicBezTo>
                  <a:pt x="19102" y="9142"/>
                  <a:pt x="19239" y="9053"/>
                  <a:pt x="19386" y="8991"/>
                </a:cubicBezTo>
                <a:cubicBezTo>
                  <a:pt x="19544" y="8923"/>
                  <a:pt x="19714" y="8886"/>
                  <a:pt x="19890" y="8886"/>
                </a:cubicBezTo>
                <a:cubicBezTo>
                  <a:pt x="20851" y="8886"/>
                  <a:pt x="21600" y="9957"/>
                  <a:pt x="21327" y="11141"/>
                </a:cubicBezTo>
                <a:cubicBezTo>
                  <a:pt x="21210" y="11652"/>
                  <a:pt x="20880" y="12077"/>
                  <a:pt x="20465" y="12275"/>
                </a:cubicBezTo>
                <a:cubicBezTo>
                  <a:pt x="20078" y="12458"/>
                  <a:pt x="19707" y="12440"/>
                  <a:pt x="19386" y="12304"/>
                </a:cubicBezTo>
                <a:cubicBezTo>
                  <a:pt x="19237" y="12239"/>
                  <a:pt x="19097" y="12150"/>
                  <a:pt x="18973" y="12037"/>
                </a:cubicBezTo>
                <a:cubicBezTo>
                  <a:pt x="18916" y="11982"/>
                  <a:pt x="18861" y="11923"/>
                  <a:pt x="18808" y="11861"/>
                </a:cubicBezTo>
                <a:cubicBezTo>
                  <a:pt x="18558" y="11631"/>
                  <a:pt x="18244" y="11490"/>
                  <a:pt x="17903" y="11487"/>
                </a:cubicBezTo>
                <a:cubicBezTo>
                  <a:pt x="17073" y="11479"/>
                  <a:pt x="16397" y="12396"/>
                  <a:pt x="16397" y="13375"/>
                </a:cubicBezTo>
                <a:lnTo>
                  <a:pt x="16397" y="14276"/>
                </a:lnTo>
                <a:cubicBezTo>
                  <a:pt x="16397" y="15490"/>
                  <a:pt x="15849" y="16610"/>
                  <a:pt x="14958" y="17219"/>
                </a:cubicBezTo>
                <a:lnTo>
                  <a:pt x="9638" y="20843"/>
                </a:lnTo>
                <a:cubicBezTo>
                  <a:pt x="8746" y="21449"/>
                  <a:pt x="7648" y="21449"/>
                  <a:pt x="6759" y="20843"/>
                </a:cubicBezTo>
                <a:lnTo>
                  <a:pt x="1439" y="17219"/>
                </a:lnTo>
                <a:cubicBezTo>
                  <a:pt x="548" y="16613"/>
                  <a:pt x="0" y="15490"/>
                  <a:pt x="0" y="14276"/>
                </a:cubicBezTo>
                <a:lnTo>
                  <a:pt x="0" y="7027"/>
                </a:lnTo>
                <a:cubicBezTo>
                  <a:pt x="5" y="5808"/>
                  <a:pt x="555" y="4688"/>
                  <a:pt x="1444" y="4079"/>
                </a:cubicBezTo>
                <a:close/>
              </a:path>
            </a:pathLst>
          </a:custGeom>
          <a:solidFill>
            <a:srgbClr val="28B9D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/>
          </a:p>
        </p:txBody>
      </p:sp>
      <p:sp>
        <p:nvSpPr>
          <p:cNvPr id="70" name="Shape">
            <a:extLst>
              <a:ext uri="{FF2B5EF4-FFF2-40B4-BE49-F238E27FC236}">
                <a16:creationId xmlns:a16="http://schemas.microsoft.com/office/drawing/2014/main" id="{B648CF7F-D863-4A9A-BAE0-DED883164518}"/>
              </a:ext>
            </a:extLst>
          </p:cNvPr>
          <p:cNvSpPr/>
          <p:nvPr/>
        </p:nvSpPr>
        <p:spPr>
          <a:xfrm>
            <a:off x="2295009" y="1268455"/>
            <a:ext cx="3312384" cy="27955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4" h="21297" extrusionOk="0">
                <a:moveTo>
                  <a:pt x="1444" y="4079"/>
                </a:moveTo>
                <a:lnTo>
                  <a:pt x="6764" y="455"/>
                </a:lnTo>
                <a:cubicBezTo>
                  <a:pt x="7655" y="-151"/>
                  <a:pt x="8753" y="-151"/>
                  <a:pt x="9643" y="455"/>
                </a:cubicBezTo>
                <a:lnTo>
                  <a:pt x="14962" y="4079"/>
                </a:lnTo>
                <a:cubicBezTo>
                  <a:pt x="15854" y="4685"/>
                  <a:pt x="16402" y="5808"/>
                  <a:pt x="16402" y="7022"/>
                </a:cubicBezTo>
                <a:lnTo>
                  <a:pt x="16402" y="7923"/>
                </a:lnTo>
                <a:cubicBezTo>
                  <a:pt x="16402" y="8921"/>
                  <a:pt x="17057" y="9813"/>
                  <a:pt x="17901" y="9811"/>
                </a:cubicBezTo>
                <a:cubicBezTo>
                  <a:pt x="18242" y="9808"/>
                  <a:pt x="18554" y="9670"/>
                  <a:pt x="18804" y="9443"/>
                </a:cubicBezTo>
                <a:cubicBezTo>
                  <a:pt x="18859" y="9375"/>
                  <a:pt x="18918" y="9310"/>
                  <a:pt x="18980" y="9253"/>
                </a:cubicBezTo>
                <a:cubicBezTo>
                  <a:pt x="19102" y="9142"/>
                  <a:pt x="19239" y="9053"/>
                  <a:pt x="19386" y="8991"/>
                </a:cubicBezTo>
                <a:cubicBezTo>
                  <a:pt x="19544" y="8923"/>
                  <a:pt x="19714" y="8886"/>
                  <a:pt x="19890" y="8886"/>
                </a:cubicBezTo>
                <a:cubicBezTo>
                  <a:pt x="20851" y="8886"/>
                  <a:pt x="21600" y="9957"/>
                  <a:pt x="21327" y="11141"/>
                </a:cubicBezTo>
                <a:cubicBezTo>
                  <a:pt x="21210" y="11652"/>
                  <a:pt x="20880" y="12077"/>
                  <a:pt x="20465" y="12275"/>
                </a:cubicBezTo>
                <a:cubicBezTo>
                  <a:pt x="20078" y="12458"/>
                  <a:pt x="19707" y="12440"/>
                  <a:pt x="19386" y="12304"/>
                </a:cubicBezTo>
                <a:cubicBezTo>
                  <a:pt x="19237" y="12239"/>
                  <a:pt x="19097" y="12150"/>
                  <a:pt x="18973" y="12037"/>
                </a:cubicBezTo>
                <a:cubicBezTo>
                  <a:pt x="18916" y="11982"/>
                  <a:pt x="18861" y="11923"/>
                  <a:pt x="18808" y="11861"/>
                </a:cubicBezTo>
                <a:cubicBezTo>
                  <a:pt x="18558" y="11631"/>
                  <a:pt x="18244" y="11490"/>
                  <a:pt x="17903" y="11487"/>
                </a:cubicBezTo>
                <a:cubicBezTo>
                  <a:pt x="17073" y="11479"/>
                  <a:pt x="16397" y="12396"/>
                  <a:pt x="16397" y="13375"/>
                </a:cubicBezTo>
                <a:lnTo>
                  <a:pt x="16397" y="14276"/>
                </a:lnTo>
                <a:cubicBezTo>
                  <a:pt x="16397" y="15490"/>
                  <a:pt x="15849" y="16610"/>
                  <a:pt x="14958" y="17219"/>
                </a:cubicBezTo>
                <a:lnTo>
                  <a:pt x="9638" y="20843"/>
                </a:lnTo>
                <a:cubicBezTo>
                  <a:pt x="8746" y="21449"/>
                  <a:pt x="7648" y="21449"/>
                  <a:pt x="6759" y="20843"/>
                </a:cubicBezTo>
                <a:lnTo>
                  <a:pt x="1439" y="17219"/>
                </a:lnTo>
                <a:cubicBezTo>
                  <a:pt x="548" y="16613"/>
                  <a:pt x="0" y="15490"/>
                  <a:pt x="0" y="14276"/>
                </a:cubicBezTo>
                <a:lnTo>
                  <a:pt x="0" y="7027"/>
                </a:lnTo>
                <a:cubicBezTo>
                  <a:pt x="5" y="5808"/>
                  <a:pt x="555" y="4688"/>
                  <a:pt x="1444" y="4079"/>
                </a:cubicBezTo>
                <a:close/>
              </a:path>
            </a:pathLst>
          </a:custGeom>
          <a:solidFill>
            <a:srgbClr val="323A4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05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D5C1A43-C1B1-4CFE-9E09-7C543962CC06}"/>
              </a:ext>
            </a:extLst>
          </p:cNvPr>
          <p:cNvSpPr/>
          <p:nvPr/>
        </p:nvSpPr>
        <p:spPr>
          <a:xfrm>
            <a:off x="2421786" y="2016521"/>
            <a:ext cx="2302700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3600" b="1" dirty="0">
                <a:solidFill>
                  <a:prstClr val="white"/>
                </a:solidFill>
              </a:rPr>
              <a:t>Step 1</a:t>
            </a:r>
          </a:p>
          <a:p>
            <a:pPr lvl="0" algn="ctr"/>
            <a:r>
              <a:rPr lang="en-US" sz="1400" dirty="0">
                <a:solidFill>
                  <a:prstClr val="white"/>
                </a:solidFill>
              </a:rPr>
              <a:t>Your text goes here</a:t>
            </a:r>
          </a:p>
          <a:p>
            <a:pPr algn="ctr"/>
            <a:r>
              <a:rPr lang="en-US" sz="1400" dirty="0">
                <a:solidFill>
                  <a:prstClr val="white"/>
                </a:solidFill>
              </a:rPr>
              <a:t>Your text goes here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57A4C71-A97A-4486-BB0D-A9900FA8BF86}"/>
              </a:ext>
            </a:extLst>
          </p:cNvPr>
          <p:cNvSpPr/>
          <p:nvPr/>
        </p:nvSpPr>
        <p:spPr>
          <a:xfrm>
            <a:off x="5308042" y="2016521"/>
            <a:ext cx="2311826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Step 2</a:t>
            </a:r>
          </a:p>
          <a:p>
            <a:pPr lvl="0" algn="ctr"/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  <a:p>
            <a:pPr algn="ctr"/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2234222-403C-4D68-9F46-DAF947EEF657}"/>
              </a:ext>
            </a:extLst>
          </p:cNvPr>
          <p:cNvSpPr/>
          <p:nvPr/>
        </p:nvSpPr>
        <p:spPr>
          <a:xfrm>
            <a:off x="7867725" y="2016521"/>
            <a:ext cx="2320952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Step 3</a:t>
            </a:r>
          </a:p>
          <a:p>
            <a:pPr lvl="0" algn="ctr"/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  <a:p>
            <a:pPr algn="ctr"/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</p:txBody>
      </p:sp>
    </p:spTree>
    <p:extLst>
      <p:ext uri="{BB962C8B-B14F-4D97-AF65-F5344CB8AC3E}">
        <p14:creationId xmlns:p14="http://schemas.microsoft.com/office/powerpoint/2010/main" val="598039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val 36">
            <a:extLst>
              <a:ext uri="{FF2B5EF4-FFF2-40B4-BE49-F238E27FC236}">
                <a16:creationId xmlns:a16="http://schemas.microsoft.com/office/drawing/2014/main" id="{50534650-3931-4CBB-81BE-3595BEF929EE}"/>
              </a:ext>
            </a:extLst>
          </p:cNvPr>
          <p:cNvSpPr/>
          <p:nvPr/>
        </p:nvSpPr>
        <p:spPr>
          <a:xfrm>
            <a:off x="3061089" y="3909823"/>
            <a:ext cx="6069823" cy="637718"/>
          </a:xfrm>
          <a:prstGeom prst="ellipse">
            <a:avLst/>
          </a:prstGeom>
          <a:gradFill flip="none" rotWithShape="1">
            <a:gsLst>
              <a:gs pos="100000">
                <a:srgbClr val="2B323B"/>
              </a:gs>
              <a:gs pos="66000">
                <a:srgbClr val="2B323B">
                  <a:alpha val="0"/>
                </a:srgbClr>
              </a:gs>
              <a:gs pos="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3-Step Hexagons Puzzle Diagram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6479F016-1179-4F08-A645-AC04150261D2}"/>
              </a:ext>
            </a:extLst>
          </p:cNvPr>
          <p:cNvSpPr/>
          <p:nvPr/>
        </p:nvSpPr>
        <p:spPr>
          <a:xfrm>
            <a:off x="7372011" y="1268455"/>
            <a:ext cx="3312381" cy="27955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4" h="21297" extrusionOk="0">
                <a:moveTo>
                  <a:pt x="1444" y="4079"/>
                </a:moveTo>
                <a:lnTo>
                  <a:pt x="6764" y="455"/>
                </a:lnTo>
                <a:cubicBezTo>
                  <a:pt x="7655" y="-151"/>
                  <a:pt x="8753" y="-151"/>
                  <a:pt x="9643" y="455"/>
                </a:cubicBezTo>
                <a:lnTo>
                  <a:pt x="14962" y="4079"/>
                </a:lnTo>
                <a:cubicBezTo>
                  <a:pt x="15854" y="4685"/>
                  <a:pt x="16402" y="5808"/>
                  <a:pt x="16402" y="7022"/>
                </a:cubicBezTo>
                <a:lnTo>
                  <a:pt x="16402" y="7923"/>
                </a:lnTo>
                <a:cubicBezTo>
                  <a:pt x="16402" y="8921"/>
                  <a:pt x="17057" y="9813"/>
                  <a:pt x="17901" y="9811"/>
                </a:cubicBezTo>
                <a:cubicBezTo>
                  <a:pt x="18242" y="9808"/>
                  <a:pt x="18554" y="9670"/>
                  <a:pt x="18804" y="9443"/>
                </a:cubicBezTo>
                <a:cubicBezTo>
                  <a:pt x="18859" y="9375"/>
                  <a:pt x="18918" y="9310"/>
                  <a:pt x="18980" y="9253"/>
                </a:cubicBezTo>
                <a:cubicBezTo>
                  <a:pt x="19102" y="9142"/>
                  <a:pt x="19239" y="9053"/>
                  <a:pt x="19386" y="8991"/>
                </a:cubicBezTo>
                <a:cubicBezTo>
                  <a:pt x="19544" y="8923"/>
                  <a:pt x="19714" y="8886"/>
                  <a:pt x="19890" y="8886"/>
                </a:cubicBezTo>
                <a:cubicBezTo>
                  <a:pt x="20851" y="8886"/>
                  <a:pt x="21600" y="9957"/>
                  <a:pt x="21327" y="11141"/>
                </a:cubicBezTo>
                <a:cubicBezTo>
                  <a:pt x="21210" y="11652"/>
                  <a:pt x="20880" y="12077"/>
                  <a:pt x="20465" y="12275"/>
                </a:cubicBezTo>
                <a:cubicBezTo>
                  <a:pt x="20078" y="12458"/>
                  <a:pt x="19707" y="12440"/>
                  <a:pt x="19386" y="12304"/>
                </a:cubicBezTo>
                <a:cubicBezTo>
                  <a:pt x="19237" y="12239"/>
                  <a:pt x="19097" y="12150"/>
                  <a:pt x="18973" y="12037"/>
                </a:cubicBezTo>
                <a:cubicBezTo>
                  <a:pt x="18916" y="11982"/>
                  <a:pt x="18861" y="11923"/>
                  <a:pt x="18808" y="11861"/>
                </a:cubicBezTo>
                <a:cubicBezTo>
                  <a:pt x="18558" y="11631"/>
                  <a:pt x="18244" y="11490"/>
                  <a:pt x="17903" y="11487"/>
                </a:cubicBezTo>
                <a:cubicBezTo>
                  <a:pt x="17073" y="11479"/>
                  <a:pt x="16397" y="12396"/>
                  <a:pt x="16397" y="13375"/>
                </a:cubicBezTo>
                <a:lnTo>
                  <a:pt x="16397" y="14276"/>
                </a:lnTo>
                <a:cubicBezTo>
                  <a:pt x="16397" y="15490"/>
                  <a:pt x="15849" y="16610"/>
                  <a:pt x="14958" y="17219"/>
                </a:cubicBezTo>
                <a:lnTo>
                  <a:pt x="9638" y="20843"/>
                </a:lnTo>
                <a:cubicBezTo>
                  <a:pt x="8746" y="21449"/>
                  <a:pt x="7648" y="21449"/>
                  <a:pt x="6759" y="20843"/>
                </a:cubicBezTo>
                <a:lnTo>
                  <a:pt x="1439" y="17219"/>
                </a:lnTo>
                <a:cubicBezTo>
                  <a:pt x="548" y="16613"/>
                  <a:pt x="0" y="15490"/>
                  <a:pt x="0" y="14276"/>
                </a:cubicBezTo>
                <a:lnTo>
                  <a:pt x="0" y="7027"/>
                </a:lnTo>
                <a:cubicBezTo>
                  <a:pt x="5" y="5808"/>
                  <a:pt x="552" y="4688"/>
                  <a:pt x="1444" y="4079"/>
                </a:cubicBezTo>
                <a:close/>
              </a:path>
            </a:pathLst>
          </a:custGeom>
          <a:solidFill>
            <a:srgbClr val="F1C50E"/>
          </a:solidFill>
          <a:ln w="28575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681B2855-7802-4DE5-8607-DAD138C8754C}"/>
              </a:ext>
            </a:extLst>
          </p:cNvPr>
          <p:cNvSpPr/>
          <p:nvPr/>
        </p:nvSpPr>
        <p:spPr>
          <a:xfrm>
            <a:off x="4851263" y="1268455"/>
            <a:ext cx="3312381" cy="27955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4" h="21297" extrusionOk="0">
                <a:moveTo>
                  <a:pt x="1444" y="4079"/>
                </a:moveTo>
                <a:lnTo>
                  <a:pt x="6764" y="455"/>
                </a:lnTo>
                <a:cubicBezTo>
                  <a:pt x="7655" y="-151"/>
                  <a:pt x="8753" y="-151"/>
                  <a:pt x="9643" y="455"/>
                </a:cubicBezTo>
                <a:lnTo>
                  <a:pt x="14962" y="4079"/>
                </a:lnTo>
                <a:cubicBezTo>
                  <a:pt x="15854" y="4685"/>
                  <a:pt x="16402" y="5808"/>
                  <a:pt x="16402" y="7022"/>
                </a:cubicBezTo>
                <a:lnTo>
                  <a:pt x="16402" y="7923"/>
                </a:lnTo>
                <a:cubicBezTo>
                  <a:pt x="16402" y="8921"/>
                  <a:pt x="17057" y="9813"/>
                  <a:pt x="17901" y="9811"/>
                </a:cubicBezTo>
                <a:cubicBezTo>
                  <a:pt x="18242" y="9808"/>
                  <a:pt x="18554" y="9670"/>
                  <a:pt x="18804" y="9443"/>
                </a:cubicBezTo>
                <a:cubicBezTo>
                  <a:pt x="18859" y="9375"/>
                  <a:pt x="18918" y="9310"/>
                  <a:pt x="18980" y="9253"/>
                </a:cubicBezTo>
                <a:cubicBezTo>
                  <a:pt x="19102" y="9142"/>
                  <a:pt x="19239" y="9053"/>
                  <a:pt x="19386" y="8991"/>
                </a:cubicBezTo>
                <a:cubicBezTo>
                  <a:pt x="19544" y="8923"/>
                  <a:pt x="19714" y="8886"/>
                  <a:pt x="19890" y="8886"/>
                </a:cubicBezTo>
                <a:cubicBezTo>
                  <a:pt x="20851" y="8886"/>
                  <a:pt x="21600" y="9957"/>
                  <a:pt x="21327" y="11141"/>
                </a:cubicBezTo>
                <a:cubicBezTo>
                  <a:pt x="21210" y="11652"/>
                  <a:pt x="20880" y="12077"/>
                  <a:pt x="20465" y="12275"/>
                </a:cubicBezTo>
                <a:cubicBezTo>
                  <a:pt x="20078" y="12458"/>
                  <a:pt x="19707" y="12440"/>
                  <a:pt x="19386" y="12304"/>
                </a:cubicBezTo>
                <a:cubicBezTo>
                  <a:pt x="19237" y="12239"/>
                  <a:pt x="19097" y="12150"/>
                  <a:pt x="18973" y="12037"/>
                </a:cubicBezTo>
                <a:cubicBezTo>
                  <a:pt x="18916" y="11982"/>
                  <a:pt x="18861" y="11923"/>
                  <a:pt x="18808" y="11861"/>
                </a:cubicBezTo>
                <a:cubicBezTo>
                  <a:pt x="18558" y="11631"/>
                  <a:pt x="18244" y="11490"/>
                  <a:pt x="17903" y="11487"/>
                </a:cubicBezTo>
                <a:cubicBezTo>
                  <a:pt x="17073" y="11479"/>
                  <a:pt x="16397" y="12396"/>
                  <a:pt x="16397" y="13375"/>
                </a:cubicBezTo>
                <a:lnTo>
                  <a:pt x="16397" y="14276"/>
                </a:lnTo>
                <a:cubicBezTo>
                  <a:pt x="16397" y="15490"/>
                  <a:pt x="15849" y="16610"/>
                  <a:pt x="14958" y="17219"/>
                </a:cubicBezTo>
                <a:lnTo>
                  <a:pt x="9638" y="20843"/>
                </a:lnTo>
                <a:cubicBezTo>
                  <a:pt x="8746" y="21449"/>
                  <a:pt x="7648" y="21449"/>
                  <a:pt x="6759" y="20843"/>
                </a:cubicBezTo>
                <a:lnTo>
                  <a:pt x="1439" y="17219"/>
                </a:lnTo>
                <a:cubicBezTo>
                  <a:pt x="548" y="16613"/>
                  <a:pt x="0" y="15490"/>
                  <a:pt x="0" y="14276"/>
                </a:cubicBezTo>
                <a:lnTo>
                  <a:pt x="0" y="7027"/>
                </a:lnTo>
                <a:cubicBezTo>
                  <a:pt x="5" y="5808"/>
                  <a:pt x="555" y="4688"/>
                  <a:pt x="1444" y="4079"/>
                </a:cubicBezTo>
                <a:close/>
              </a:path>
            </a:pathLst>
          </a:custGeom>
          <a:solidFill>
            <a:srgbClr val="28B9D4"/>
          </a:solidFill>
          <a:ln w="28575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>
              <a:solidFill>
                <a:schemeClr val="lt1"/>
              </a:solidFill>
            </a:endParaRPr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3F347AA1-73EE-4574-AFA2-11AFF51A3CC6}"/>
              </a:ext>
            </a:extLst>
          </p:cNvPr>
          <p:cNvSpPr/>
          <p:nvPr/>
        </p:nvSpPr>
        <p:spPr>
          <a:xfrm>
            <a:off x="2295009" y="1268455"/>
            <a:ext cx="3312384" cy="27955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4" h="21297" extrusionOk="0">
                <a:moveTo>
                  <a:pt x="1444" y="4079"/>
                </a:moveTo>
                <a:lnTo>
                  <a:pt x="6764" y="455"/>
                </a:lnTo>
                <a:cubicBezTo>
                  <a:pt x="7655" y="-151"/>
                  <a:pt x="8753" y="-151"/>
                  <a:pt x="9643" y="455"/>
                </a:cubicBezTo>
                <a:lnTo>
                  <a:pt x="14962" y="4079"/>
                </a:lnTo>
                <a:cubicBezTo>
                  <a:pt x="15854" y="4685"/>
                  <a:pt x="16402" y="5808"/>
                  <a:pt x="16402" y="7022"/>
                </a:cubicBezTo>
                <a:lnTo>
                  <a:pt x="16402" y="7923"/>
                </a:lnTo>
                <a:cubicBezTo>
                  <a:pt x="16402" y="8921"/>
                  <a:pt x="17057" y="9813"/>
                  <a:pt x="17901" y="9811"/>
                </a:cubicBezTo>
                <a:cubicBezTo>
                  <a:pt x="18242" y="9808"/>
                  <a:pt x="18554" y="9670"/>
                  <a:pt x="18804" y="9443"/>
                </a:cubicBezTo>
                <a:cubicBezTo>
                  <a:pt x="18859" y="9375"/>
                  <a:pt x="18918" y="9310"/>
                  <a:pt x="18980" y="9253"/>
                </a:cubicBezTo>
                <a:cubicBezTo>
                  <a:pt x="19102" y="9142"/>
                  <a:pt x="19239" y="9053"/>
                  <a:pt x="19386" y="8991"/>
                </a:cubicBezTo>
                <a:cubicBezTo>
                  <a:pt x="19544" y="8923"/>
                  <a:pt x="19714" y="8886"/>
                  <a:pt x="19890" y="8886"/>
                </a:cubicBezTo>
                <a:cubicBezTo>
                  <a:pt x="20851" y="8886"/>
                  <a:pt x="21600" y="9957"/>
                  <a:pt x="21327" y="11141"/>
                </a:cubicBezTo>
                <a:cubicBezTo>
                  <a:pt x="21210" y="11652"/>
                  <a:pt x="20880" y="12077"/>
                  <a:pt x="20465" y="12275"/>
                </a:cubicBezTo>
                <a:cubicBezTo>
                  <a:pt x="20078" y="12458"/>
                  <a:pt x="19707" y="12440"/>
                  <a:pt x="19386" y="12304"/>
                </a:cubicBezTo>
                <a:cubicBezTo>
                  <a:pt x="19237" y="12239"/>
                  <a:pt x="19097" y="12150"/>
                  <a:pt x="18973" y="12037"/>
                </a:cubicBezTo>
                <a:cubicBezTo>
                  <a:pt x="18916" y="11982"/>
                  <a:pt x="18861" y="11923"/>
                  <a:pt x="18808" y="11861"/>
                </a:cubicBezTo>
                <a:cubicBezTo>
                  <a:pt x="18558" y="11631"/>
                  <a:pt x="18244" y="11490"/>
                  <a:pt x="17903" y="11487"/>
                </a:cubicBezTo>
                <a:cubicBezTo>
                  <a:pt x="17073" y="11479"/>
                  <a:pt x="16397" y="12396"/>
                  <a:pt x="16397" y="13375"/>
                </a:cubicBezTo>
                <a:lnTo>
                  <a:pt x="16397" y="14276"/>
                </a:lnTo>
                <a:cubicBezTo>
                  <a:pt x="16397" y="15490"/>
                  <a:pt x="15849" y="16610"/>
                  <a:pt x="14958" y="17219"/>
                </a:cubicBezTo>
                <a:lnTo>
                  <a:pt x="9638" y="20843"/>
                </a:lnTo>
                <a:cubicBezTo>
                  <a:pt x="8746" y="21449"/>
                  <a:pt x="7648" y="21449"/>
                  <a:pt x="6759" y="20843"/>
                </a:cubicBezTo>
                <a:lnTo>
                  <a:pt x="1439" y="17219"/>
                </a:lnTo>
                <a:cubicBezTo>
                  <a:pt x="548" y="16613"/>
                  <a:pt x="0" y="15490"/>
                  <a:pt x="0" y="14276"/>
                </a:cubicBezTo>
                <a:lnTo>
                  <a:pt x="0" y="7027"/>
                </a:lnTo>
                <a:cubicBezTo>
                  <a:pt x="5" y="5808"/>
                  <a:pt x="555" y="4688"/>
                  <a:pt x="1444" y="4079"/>
                </a:cubicBezTo>
                <a:close/>
              </a:path>
            </a:pathLst>
          </a:custGeom>
          <a:solidFill>
            <a:srgbClr val="EB1E42"/>
          </a:solidFill>
          <a:ln w="28575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>
              <a:solidFill>
                <a:schemeClr val="lt1"/>
              </a:solidFill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3516E5F-3513-417B-9B72-126C7061E786}"/>
              </a:ext>
            </a:extLst>
          </p:cNvPr>
          <p:cNvGrpSpPr/>
          <p:nvPr/>
        </p:nvGrpSpPr>
        <p:grpSpPr>
          <a:xfrm>
            <a:off x="2485508" y="4393363"/>
            <a:ext cx="2171525" cy="1659485"/>
            <a:chOff x="332936" y="2627766"/>
            <a:chExt cx="2937088" cy="1659485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1EFB6DA-64C2-4C73-AC03-52C93C4A2EE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62F5B21-FE56-4185-B4F5-0D2C1A34484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5197A976-8972-4F8D-9BAE-F66DFF3CA835}"/>
              </a:ext>
            </a:extLst>
          </p:cNvPr>
          <p:cNvGrpSpPr/>
          <p:nvPr/>
        </p:nvGrpSpPr>
        <p:grpSpPr>
          <a:xfrm>
            <a:off x="5015107" y="4393363"/>
            <a:ext cx="2171525" cy="1659485"/>
            <a:chOff x="332936" y="2627766"/>
            <a:chExt cx="2937088" cy="1659485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017AEAF-AD4E-46F1-95B1-7C662928641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BF39733-BA33-449B-8B0F-D76632FB6CE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FAB7E447-CFDD-40F0-ACDF-073043F85938}"/>
              </a:ext>
            </a:extLst>
          </p:cNvPr>
          <p:cNvGrpSpPr/>
          <p:nvPr/>
        </p:nvGrpSpPr>
        <p:grpSpPr>
          <a:xfrm>
            <a:off x="7544706" y="4393363"/>
            <a:ext cx="2171525" cy="1659485"/>
            <a:chOff x="332936" y="2627766"/>
            <a:chExt cx="2937088" cy="1659485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02A0596-8CF9-47CF-B97C-BFDF14CA00B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3168F136-DD45-4ED5-AF0D-56D09829939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63" name="Rectangle 62">
            <a:extLst>
              <a:ext uri="{FF2B5EF4-FFF2-40B4-BE49-F238E27FC236}">
                <a16:creationId xmlns:a16="http://schemas.microsoft.com/office/drawing/2014/main" id="{49195D15-7949-4925-8B3D-50612D3C5D70}"/>
              </a:ext>
            </a:extLst>
          </p:cNvPr>
          <p:cNvSpPr/>
          <p:nvPr/>
        </p:nvSpPr>
        <p:spPr>
          <a:xfrm>
            <a:off x="2421786" y="2016521"/>
            <a:ext cx="2302700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3600" b="1" dirty="0">
                <a:solidFill>
                  <a:prstClr val="white"/>
                </a:solidFill>
              </a:rPr>
              <a:t>Step 1</a:t>
            </a:r>
          </a:p>
          <a:p>
            <a:pPr lvl="0" algn="ctr"/>
            <a:r>
              <a:rPr lang="en-US" sz="1400" dirty="0">
                <a:solidFill>
                  <a:prstClr val="white"/>
                </a:solidFill>
              </a:rPr>
              <a:t>Your text goes here</a:t>
            </a:r>
          </a:p>
          <a:p>
            <a:pPr algn="ctr"/>
            <a:r>
              <a:rPr lang="en-US" sz="1400" dirty="0">
                <a:solidFill>
                  <a:prstClr val="white"/>
                </a:solidFill>
              </a:rPr>
              <a:t>Your text goes here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C66C182-6E97-4B71-ACE6-C82CEF2A8E1B}"/>
              </a:ext>
            </a:extLst>
          </p:cNvPr>
          <p:cNvSpPr/>
          <p:nvPr/>
        </p:nvSpPr>
        <p:spPr>
          <a:xfrm>
            <a:off x="5308042" y="2016521"/>
            <a:ext cx="2311826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Step 2</a:t>
            </a:r>
          </a:p>
          <a:p>
            <a:pPr lvl="0" algn="ctr"/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  <a:p>
            <a:pPr algn="ctr"/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AFC2A86-62CA-49C3-9716-68CF93CCACF3}"/>
              </a:ext>
            </a:extLst>
          </p:cNvPr>
          <p:cNvSpPr/>
          <p:nvPr/>
        </p:nvSpPr>
        <p:spPr>
          <a:xfrm>
            <a:off x="7867725" y="2016521"/>
            <a:ext cx="2320952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Step 3</a:t>
            </a:r>
          </a:p>
          <a:p>
            <a:pPr lvl="0" algn="ctr"/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  <a:p>
            <a:pPr algn="ctr"/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</p:txBody>
      </p:sp>
    </p:spTree>
    <p:extLst>
      <p:ext uri="{BB962C8B-B14F-4D97-AF65-F5344CB8AC3E}">
        <p14:creationId xmlns:p14="http://schemas.microsoft.com/office/powerpoint/2010/main" val="913269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8523</TotalTime>
  <Words>347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3-Step Hexagons Puzzle Diagram</vt:lpstr>
      <vt:lpstr>3-Step Hexagons Puzzle Diagram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3-Step Hexagons Puzzle Diagram</dc:title>
  <dc:creator>PresentationGO.com</dc:creator>
  <dc:description>© Copyright PresentationGO.com</dc:description>
  <dcterms:created xsi:type="dcterms:W3CDTF">2014-11-26T05:14:11Z</dcterms:created>
  <dcterms:modified xsi:type="dcterms:W3CDTF">2019-07-26T22:24:22Z</dcterms:modified>
  <cp:category>Charts &amp; Diagrams</cp:category>
</cp:coreProperties>
</file>