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500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39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Infographic Cube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EA58666-72CA-4334-AC63-7A7D8ED4D56E}"/>
              </a:ext>
            </a:extLst>
          </p:cNvPr>
          <p:cNvSpPr/>
          <p:nvPr/>
        </p:nvSpPr>
        <p:spPr>
          <a:xfrm>
            <a:off x="5049407" y="1882742"/>
            <a:ext cx="3037522" cy="1301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2" extrusionOk="0">
                <a:moveTo>
                  <a:pt x="10749" y="15115"/>
                </a:moveTo>
                <a:cubicBezTo>
                  <a:pt x="10783" y="15068"/>
                  <a:pt x="10824" y="15068"/>
                  <a:pt x="10858" y="15115"/>
                </a:cubicBezTo>
                <a:lnTo>
                  <a:pt x="15490" y="21262"/>
                </a:lnTo>
                <a:lnTo>
                  <a:pt x="21600" y="13154"/>
                </a:lnTo>
                <a:lnTo>
                  <a:pt x="12443" y="1016"/>
                </a:lnTo>
                <a:cubicBezTo>
                  <a:pt x="11427" y="-338"/>
                  <a:pt x="10173" y="-338"/>
                  <a:pt x="9157" y="1016"/>
                </a:cubicBezTo>
                <a:lnTo>
                  <a:pt x="0" y="13154"/>
                </a:lnTo>
                <a:lnTo>
                  <a:pt x="6110" y="21262"/>
                </a:lnTo>
                <a:lnTo>
                  <a:pt x="10749" y="151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C7BA7F7-D469-4986-8EE6-523B8CB87A0A}"/>
              </a:ext>
            </a:extLst>
          </p:cNvPr>
          <p:cNvSpPr/>
          <p:nvPr/>
        </p:nvSpPr>
        <p:spPr>
          <a:xfrm>
            <a:off x="5032738" y="2717886"/>
            <a:ext cx="1518285" cy="2629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23" y="10256"/>
                </a:moveTo>
                <a:lnTo>
                  <a:pt x="12223" y="4076"/>
                </a:lnTo>
                <a:lnTo>
                  <a:pt x="4052" y="1353"/>
                </a:lnTo>
                <a:lnTo>
                  <a:pt x="0" y="0"/>
                </a:lnTo>
                <a:lnTo>
                  <a:pt x="0" y="12212"/>
                </a:lnTo>
                <a:cubicBezTo>
                  <a:pt x="0" y="13566"/>
                  <a:pt x="1247" y="14817"/>
                  <a:pt x="3279" y="15498"/>
                </a:cubicBezTo>
                <a:lnTo>
                  <a:pt x="21600" y="21600"/>
                </a:lnTo>
                <a:lnTo>
                  <a:pt x="21600" y="13456"/>
                </a:lnTo>
                <a:lnTo>
                  <a:pt x="12331" y="10366"/>
                </a:lnTo>
                <a:cubicBezTo>
                  <a:pt x="12263" y="10342"/>
                  <a:pt x="12223" y="10295"/>
                  <a:pt x="12223" y="1025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67787B9-3568-4177-A800-37ACFDD4F647}"/>
              </a:ext>
            </a:extLst>
          </p:cNvPr>
          <p:cNvSpPr/>
          <p:nvPr/>
        </p:nvSpPr>
        <p:spPr>
          <a:xfrm>
            <a:off x="6585313" y="2717886"/>
            <a:ext cx="1518285" cy="2629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77" y="10256"/>
                </a:moveTo>
                <a:cubicBezTo>
                  <a:pt x="9377" y="10303"/>
                  <a:pt x="9337" y="10342"/>
                  <a:pt x="9269" y="10366"/>
                </a:cubicBezTo>
                <a:lnTo>
                  <a:pt x="0" y="13456"/>
                </a:lnTo>
                <a:lnTo>
                  <a:pt x="0" y="21600"/>
                </a:lnTo>
                <a:lnTo>
                  <a:pt x="18321" y="15498"/>
                </a:lnTo>
                <a:cubicBezTo>
                  <a:pt x="20353" y="14817"/>
                  <a:pt x="21600" y="13566"/>
                  <a:pt x="21600" y="12212"/>
                </a:cubicBezTo>
                <a:lnTo>
                  <a:pt x="21600" y="0"/>
                </a:lnTo>
                <a:lnTo>
                  <a:pt x="17724" y="1291"/>
                </a:lnTo>
                <a:lnTo>
                  <a:pt x="9377" y="4068"/>
                </a:lnTo>
                <a:lnTo>
                  <a:pt x="9377" y="1025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4773515-FC43-4173-A741-F6BD6651E80A}"/>
              </a:ext>
            </a:extLst>
          </p:cNvPr>
          <p:cNvSpPr/>
          <p:nvPr/>
        </p:nvSpPr>
        <p:spPr>
          <a:xfrm>
            <a:off x="5941900" y="3597241"/>
            <a:ext cx="1258253" cy="7267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2" y="0"/>
                </a:moveTo>
                <a:lnTo>
                  <a:pt x="0" y="10814"/>
                </a:lnTo>
                <a:lnTo>
                  <a:pt x="2780" y="13589"/>
                </a:lnTo>
                <a:lnTo>
                  <a:pt x="10792" y="21600"/>
                </a:lnTo>
                <a:lnTo>
                  <a:pt x="18820" y="13589"/>
                </a:lnTo>
                <a:lnTo>
                  <a:pt x="21600" y="1081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5C04FB4-176C-4772-A5D2-7334C64818B5}"/>
              </a:ext>
            </a:extLst>
          </p:cNvPr>
          <p:cNvSpPr/>
          <p:nvPr/>
        </p:nvSpPr>
        <p:spPr>
          <a:xfrm>
            <a:off x="5928089" y="2844766"/>
            <a:ext cx="628650" cy="1089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406"/>
                </a:moveTo>
                <a:lnTo>
                  <a:pt x="21600" y="10800"/>
                </a:lnTo>
                <a:lnTo>
                  <a:pt x="21600" y="0"/>
                </a:lnTo>
                <a:lnTo>
                  <a:pt x="7200" y="4796"/>
                </a:lnTo>
                <a:lnTo>
                  <a:pt x="0" y="7213"/>
                </a:lnTo>
                <a:lnTo>
                  <a:pt x="0" y="21600"/>
                </a:lnTo>
                <a:lnTo>
                  <a:pt x="7036" y="1925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50625DD-BC8C-40A6-B950-BCE996470C6D}"/>
              </a:ext>
            </a:extLst>
          </p:cNvPr>
          <p:cNvSpPr/>
          <p:nvPr/>
        </p:nvSpPr>
        <p:spPr>
          <a:xfrm>
            <a:off x="6585314" y="2844766"/>
            <a:ext cx="629604" cy="1089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4406"/>
                </a:lnTo>
                <a:lnTo>
                  <a:pt x="15457" y="19561"/>
                </a:lnTo>
                <a:lnTo>
                  <a:pt x="21600" y="21600"/>
                </a:lnTo>
                <a:lnTo>
                  <a:pt x="21600" y="7213"/>
                </a:lnTo>
                <a:lnTo>
                  <a:pt x="14411" y="479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B30A20D1-200F-4D7A-9D8B-1AFA2BC6E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1515" y="2051887"/>
            <a:ext cx="570449" cy="5704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F4D54A3A-1585-41DE-92C7-804EEFF7D9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4715" y="3893129"/>
            <a:ext cx="570449" cy="570449"/>
          </a:xfrm>
          <a:prstGeom prst="rect">
            <a:avLst/>
          </a:prstGeom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043E420D-63B0-4DC3-9B87-BB48EE7DE2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44456" y="3886051"/>
            <a:ext cx="570449" cy="57044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1621D85-2FB2-4F07-8EFB-42F068522343}"/>
              </a:ext>
            </a:extLst>
          </p:cNvPr>
          <p:cNvSpPr txBox="1"/>
          <p:nvPr/>
        </p:nvSpPr>
        <p:spPr>
          <a:xfrm>
            <a:off x="5974590" y="3155304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2DFF30-0DB0-4C96-B217-E2BBFF61420A}"/>
              </a:ext>
            </a:extLst>
          </p:cNvPr>
          <p:cNvSpPr txBox="1"/>
          <p:nvPr/>
        </p:nvSpPr>
        <p:spPr>
          <a:xfrm>
            <a:off x="6644061" y="3155304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C2FEB-B6B1-4D16-BE60-CA17FC0B4F0E}"/>
              </a:ext>
            </a:extLst>
          </p:cNvPr>
          <p:cNvSpPr txBox="1"/>
          <p:nvPr/>
        </p:nvSpPr>
        <p:spPr>
          <a:xfrm>
            <a:off x="6350147" y="3726804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z="2100" dirty="0"/>
              <a:t>03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27D6B21-7E3C-46CA-A99E-DF6B129D05DA}"/>
              </a:ext>
            </a:extLst>
          </p:cNvPr>
          <p:cNvGrpSpPr/>
          <p:nvPr/>
        </p:nvGrpSpPr>
        <p:grpSpPr>
          <a:xfrm>
            <a:off x="1367675" y="1699302"/>
            <a:ext cx="3298397" cy="1013781"/>
            <a:chOff x="8921977" y="1312837"/>
            <a:chExt cx="2926080" cy="135170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995F86-AE0A-4B3B-87CA-FA70A7A5A468}"/>
                </a:ext>
              </a:extLst>
            </p:cNvPr>
            <p:cNvSpPr txBox="1"/>
            <p:nvPr/>
          </p:nvSpPr>
          <p:spPr>
            <a:xfrm>
              <a:off x="8921978" y="1312837"/>
              <a:ext cx="2514526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71B51DF-542E-41F6-8F69-C4A981FB388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4" name="Rounded Rectangle 25">
            <a:extLst>
              <a:ext uri="{FF2B5EF4-FFF2-40B4-BE49-F238E27FC236}">
                <a16:creationId xmlns:a16="http://schemas.microsoft.com/office/drawing/2014/main" id="{2C1DB905-B3B1-4B1C-A5D2-047E2206CFB7}"/>
              </a:ext>
            </a:extLst>
          </p:cNvPr>
          <p:cNvSpPr/>
          <p:nvPr/>
        </p:nvSpPr>
        <p:spPr>
          <a:xfrm>
            <a:off x="1247670" y="1794712"/>
            <a:ext cx="34289" cy="82296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AB8BF54F-685C-4925-B8EA-CDF7E7E886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0977" y="1817389"/>
            <a:ext cx="777607" cy="77760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42F32AB-F0F5-4D45-BED5-7FD24FFEB805}"/>
              </a:ext>
            </a:extLst>
          </p:cNvPr>
          <p:cNvGrpSpPr/>
          <p:nvPr/>
        </p:nvGrpSpPr>
        <p:grpSpPr>
          <a:xfrm>
            <a:off x="1367675" y="3031406"/>
            <a:ext cx="3167639" cy="1167669"/>
            <a:chOff x="8921977" y="1312837"/>
            <a:chExt cx="2926080" cy="155689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A7A6CF7-684A-434C-813A-8099C2AC59A6}"/>
                </a:ext>
              </a:extLst>
            </p:cNvPr>
            <p:cNvSpPr txBox="1"/>
            <p:nvPr/>
          </p:nvSpPr>
          <p:spPr>
            <a:xfrm>
              <a:off x="8921978" y="1312837"/>
              <a:ext cx="2514526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CE26DEF-FC0B-4E17-B051-ECAFA781FB8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Rounded Rectangle 26">
            <a:extLst>
              <a:ext uri="{FF2B5EF4-FFF2-40B4-BE49-F238E27FC236}">
                <a16:creationId xmlns:a16="http://schemas.microsoft.com/office/drawing/2014/main" id="{0BB4D835-4DDB-4AD4-9BCD-688C75DF482E}"/>
              </a:ext>
            </a:extLst>
          </p:cNvPr>
          <p:cNvSpPr/>
          <p:nvPr/>
        </p:nvSpPr>
        <p:spPr>
          <a:xfrm>
            <a:off x="1247670" y="3203760"/>
            <a:ext cx="34289" cy="82296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8" name="Graphic 27" descr="Stopwatch">
            <a:extLst>
              <a:ext uri="{FF2B5EF4-FFF2-40B4-BE49-F238E27FC236}">
                <a16:creationId xmlns:a16="http://schemas.microsoft.com/office/drawing/2014/main" id="{4A80E2F8-FC37-41CE-A388-00CD4E00BD0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3451" y="3226437"/>
            <a:ext cx="777607" cy="777607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D5F650D-1FA7-43E6-B8F4-E1C8F3A470DF}"/>
              </a:ext>
            </a:extLst>
          </p:cNvPr>
          <p:cNvGrpSpPr/>
          <p:nvPr/>
        </p:nvGrpSpPr>
        <p:grpSpPr>
          <a:xfrm>
            <a:off x="1367674" y="4517398"/>
            <a:ext cx="3298397" cy="1013781"/>
            <a:chOff x="8921977" y="1312837"/>
            <a:chExt cx="2926080" cy="135170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2310505-35BE-4F71-9296-39038E4D8882}"/>
                </a:ext>
              </a:extLst>
            </p:cNvPr>
            <p:cNvSpPr txBox="1"/>
            <p:nvPr/>
          </p:nvSpPr>
          <p:spPr>
            <a:xfrm>
              <a:off x="8921978" y="1312837"/>
              <a:ext cx="2514526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A8C94C7-A66E-4D9E-82EE-9845FABAF04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6" name="Rounded Rectangle 27">
            <a:extLst>
              <a:ext uri="{FF2B5EF4-FFF2-40B4-BE49-F238E27FC236}">
                <a16:creationId xmlns:a16="http://schemas.microsoft.com/office/drawing/2014/main" id="{2334F2D3-6345-448C-845C-119AD0E0A9DE}"/>
              </a:ext>
            </a:extLst>
          </p:cNvPr>
          <p:cNvSpPr/>
          <p:nvPr/>
        </p:nvSpPr>
        <p:spPr>
          <a:xfrm>
            <a:off x="1247670" y="4612808"/>
            <a:ext cx="34289" cy="82296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9" name="Graphic 28" descr="Gears">
            <a:extLst>
              <a:ext uri="{FF2B5EF4-FFF2-40B4-BE49-F238E27FC236}">
                <a16:creationId xmlns:a16="http://schemas.microsoft.com/office/drawing/2014/main" id="{00306AFC-23C9-40DB-B7C0-03DF2199280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0977" y="4635485"/>
            <a:ext cx="777607" cy="77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Infographic Cube – Slide Template</a:t>
            </a: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2298BD4F-E9A7-4CE7-815D-0598518A6E2A}"/>
              </a:ext>
            </a:extLst>
          </p:cNvPr>
          <p:cNvSpPr/>
          <p:nvPr/>
        </p:nvSpPr>
        <p:spPr>
          <a:xfrm>
            <a:off x="5049407" y="1882742"/>
            <a:ext cx="3037522" cy="1301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2" extrusionOk="0">
                <a:moveTo>
                  <a:pt x="10749" y="15115"/>
                </a:moveTo>
                <a:cubicBezTo>
                  <a:pt x="10783" y="15068"/>
                  <a:pt x="10824" y="15068"/>
                  <a:pt x="10858" y="15115"/>
                </a:cubicBezTo>
                <a:lnTo>
                  <a:pt x="15490" y="21262"/>
                </a:lnTo>
                <a:lnTo>
                  <a:pt x="21600" y="13154"/>
                </a:lnTo>
                <a:lnTo>
                  <a:pt x="12443" y="1016"/>
                </a:lnTo>
                <a:cubicBezTo>
                  <a:pt x="11427" y="-338"/>
                  <a:pt x="10173" y="-338"/>
                  <a:pt x="9157" y="1016"/>
                </a:cubicBezTo>
                <a:lnTo>
                  <a:pt x="0" y="13154"/>
                </a:lnTo>
                <a:lnTo>
                  <a:pt x="6110" y="21262"/>
                </a:lnTo>
                <a:lnTo>
                  <a:pt x="10749" y="151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B660886-A871-4004-AA7C-365A174B437A}"/>
              </a:ext>
            </a:extLst>
          </p:cNvPr>
          <p:cNvSpPr/>
          <p:nvPr/>
        </p:nvSpPr>
        <p:spPr>
          <a:xfrm>
            <a:off x="5032738" y="2717886"/>
            <a:ext cx="1518285" cy="2629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23" y="10256"/>
                </a:moveTo>
                <a:lnTo>
                  <a:pt x="12223" y="4076"/>
                </a:lnTo>
                <a:lnTo>
                  <a:pt x="4052" y="1353"/>
                </a:lnTo>
                <a:lnTo>
                  <a:pt x="0" y="0"/>
                </a:lnTo>
                <a:lnTo>
                  <a:pt x="0" y="12212"/>
                </a:lnTo>
                <a:cubicBezTo>
                  <a:pt x="0" y="13566"/>
                  <a:pt x="1247" y="14817"/>
                  <a:pt x="3279" y="15498"/>
                </a:cubicBezTo>
                <a:lnTo>
                  <a:pt x="21600" y="21600"/>
                </a:lnTo>
                <a:lnTo>
                  <a:pt x="21600" y="13456"/>
                </a:lnTo>
                <a:lnTo>
                  <a:pt x="12331" y="10366"/>
                </a:lnTo>
                <a:cubicBezTo>
                  <a:pt x="12263" y="10342"/>
                  <a:pt x="12223" y="10295"/>
                  <a:pt x="12223" y="1025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E0FA942F-2010-4C6D-9E79-5DE1BE44F433}"/>
              </a:ext>
            </a:extLst>
          </p:cNvPr>
          <p:cNvSpPr/>
          <p:nvPr/>
        </p:nvSpPr>
        <p:spPr>
          <a:xfrm>
            <a:off x="6585313" y="2717886"/>
            <a:ext cx="1518285" cy="2629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77" y="10256"/>
                </a:moveTo>
                <a:cubicBezTo>
                  <a:pt x="9377" y="10303"/>
                  <a:pt x="9337" y="10342"/>
                  <a:pt x="9269" y="10366"/>
                </a:cubicBezTo>
                <a:lnTo>
                  <a:pt x="0" y="13456"/>
                </a:lnTo>
                <a:lnTo>
                  <a:pt x="0" y="21600"/>
                </a:lnTo>
                <a:lnTo>
                  <a:pt x="18321" y="15498"/>
                </a:lnTo>
                <a:cubicBezTo>
                  <a:pt x="20353" y="14817"/>
                  <a:pt x="21600" y="13566"/>
                  <a:pt x="21600" y="12212"/>
                </a:cubicBezTo>
                <a:lnTo>
                  <a:pt x="21600" y="0"/>
                </a:lnTo>
                <a:lnTo>
                  <a:pt x="17724" y="1291"/>
                </a:lnTo>
                <a:lnTo>
                  <a:pt x="9377" y="4068"/>
                </a:lnTo>
                <a:lnTo>
                  <a:pt x="9377" y="1025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5AF9B534-AA31-481B-9BA9-679633902B21}"/>
              </a:ext>
            </a:extLst>
          </p:cNvPr>
          <p:cNvSpPr/>
          <p:nvPr/>
        </p:nvSpPr>
        <p:spPr>
          <a:xfrm>
            <a:off x="5941900" y="3597241"/>
            <a:ext cx="1258253" cy="7267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2" y="0"/>
                </a:moveTo>
                <a:lnTo>
                  <a:pt x="0" y="10814"/>
                </a:lnTo>
                <a:lnTo>
                  <a:pt x="2780" y="13589"/>
                </a:lnTo>
                <a:lnTo>
                  <a:pt x="10792" y="21600"/>
                </a:lnTo>
                <a:lnTo>
                  <a:pt x="18820" y="13589"/>
                </a:lnTo>
                <a:lnTo>
                  <a:pt x="21600" y="1081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D3961B3-3022-4B29-A9C6-44C903E5FCAA}"/>
              </a:ext>
            </a:extLst>
          </p:cNvPr>
          <p:cNvSpPr/>
          <p:nvPr/>
        </p:nvSpPr>
        <p:spPr>
          <a:xfrm>
            <a:off x="5928089" y="2844766"/>
            <a:ext cx="628650" cy="1089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406"/>
                </a:moveTo>
                <a:lnTo>
                  <a:pt x="21600" y="10800"/>
                </a:lnTo>
                <a:lnTo>
                  <a:pt x="21600" y="0"/>
                </a:lnTo>
                <a:lnTo>
                  <a:pt x="7200" y="4796"/>
                </a:lnTo>
                <a:lnTo>
                  <a:pt x="0" y="7213"/>
                </a:lnTo>
                <a:lnTo>
                  <a:pt x="0" y="21600"/>
                </a:lnTo>
                <a:lnTo>
                  <a:pt x="7036" y="1925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B6CC0C65-4C81-495A-880F-2D31D97E3991}"/>
              </a:ext>
            </a:extLst>
          </p:cNvPr>
          <p:cNvSpPr/>
          <p:nvPr/>
        </p:nvSpPr>
        <p:spPr>
          <a:xfrm>
            <a:off x="6585314" y="2844766"/>
            <a:ext cx="629604" cy="1089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4406"/>
                </a:lnTo>
                <a:lnTo>
                  <a:pt x="15457" y="19561"/>
                </a:lnTo>
                <a:lnTo>
                  <a:pt x="21600" y="21600"/>
                </a:lnTo>
                <a:lnTo>
                  <a:pt x="21600" y="7213"/>
                </a:lnTo>
                <a:lnTo>
                  <a:pt x="14411" y="479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47CD2A72-B3C8-426D-A1B7-11EDCA0127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1515" y="2051887"/>
            <a:ext cx="570449" cy="5704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Graphic 38" descr="Stopwatch">
            <a:extLst>
              <a:ext uri="{FF2B5EF4-FFF2-40B4-BE49-F238E27FC236}">
                <a16:creationId xmlns:a16="http://schemas.microsoft.com/office/drawing/2014/main" id="{77331781-2349-433E-9C1D-FF4487C62F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4715" y="3893129"/>
            <a:ext cx="570449" cy="570449"/>
          </a:xfrm>
          <a:prstGeom prst="rect">
            <a:avLst/>
          </a:prstGeom>
        </p:spPr>
      </p:pic>
      <p:pic>
        <p:nvPicPr>
          <p:cNvPr id="40" name="Graphic 39" descr="Gears">
            <a:extLst>
              <a:ext uri="{FF2B5EF4-FFF2-40B4-BE49-F238E27FC236}">
                <a16:creationId xmlns:a16="http://schemas.microsoft.com/office/drawing/2014/main" id="{BE117619-C1B1-4738-822C-C8F2E281EE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44456" y="3886051"/>
            <a:ext cx="570449" cy="570449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9FBAD7EE-922E-475B-9A77-4369DA5691F5}"/>
              </a:ext>
            </a:extLst>
          </p:cNvPr>
          <p:cNvSpPr txBox="1"/>
          <p:nvPr/>
        </p:nvSpPr>
        <p:spPr>
          <a:xfrm>
            <a:off x="5974590" y="3155304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21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47A76E5-9288-4AE0-AF53-B2F90339641C}"/>
              </a:ext>
            </a:extLst>
          </p:cNvPr>
          <p:cNvSpPr txBox="1"/>
          <p:nvPr/>
        </p:nvSpPr>
        <p:spPr>
          <a:xfrm>
            <a:off x="6644061" y="3155304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21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572D5DB-ED8B-434B-A31F-8AB73E2D98BC}"/>
              </a:ext>
            </a:extLst>
          </p:cNvPr>
          <p:cNvSpPr txBox="1"/>
          <p:nvPr/>
        </p:nvSpPr>
        <p:spPr>
          <a:xfrm>
            <a:off x="6350147" y="3726804"/>
            <a:ext cx="457177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z="2100" dirty="0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E93CEFA-51E3-42C2-B955-08B0E78F8EB6}"/>
              </a:ext>
            </a:extLst>
          </p:cNvPr>
          <p:cNvGrpSpPr/>
          <p:nvPr/>
        </p:nvGrpSpPr>
        <p:grpSpPr>
          <a:xfrm>
            <a:off x="1367675" y="1699302"/>
            <a:ext cx="3298397" cy="1013781"/>
            <a:chOff x="8921977" y="1312837"/>
            <a:chExt cx="2926080" cy="135170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75C136C-1798-4BAB-955E-8F25E8DB1947}"/>
                </a:ext>
              </a:extLst>
            </p:cNvPr>
            <p:cNvSpPr txBox="1"/>
            <p:nvPr/>
          </p:nvSpPr>
          <p:spPr>
            <a:xfrm>
              <a:off x="8921978" y="1312837"/>
              <a:ext cx="2514526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F68604A-FC87-4ECC-9F78-10CC3C3119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6" name="Rounded Rectangle 25">
            <a:extLst>
              <a:ext uri="{FF2B5EF4-FFF2-40B4-BE49-F238E27FC236}">
                <a16:creationId xmlns:a16="http://schemas.microsoft.com/office/drawing/2014/main" id="{1FCA4ABA-1950-4AA0-8F63-86F3B85111F6}"/>
              </a:ext>
            </a:extLst>
          </p:cNvPr>
          <p:cNvSpPr/>
          <p:nvPr/>
        </p:nvSpPr>
        <p:spPr>
          <a:xfrm>
            <a:off x="1247670" y="1794712"/>
            <a:ext cx="34289" cy="82296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7" name="Graphic 46" descr="Lightbulb">
            <a:extLst>
              <a:ext uri="{FF2B5EF4-FFF2-40B4-BE49-F238E27FC236}">
                <a16:creationId xmlns:a16="http://schemas.microsoft.com/office/drawing/2014/main" id="{4CEF6343-4F2A-4F80-8B32-AE219E91D1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0977" y="1817389"/>
            <a:ext cx="777607" cy="777607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CF483553-1AF9-4505-9C66-4A8CD9F9395B}"/>
              </a:ext>
            </a:extLst>
          </p:cNvPr>
          <p:cNvGrpSpPr/>
          <p:nvPr/>
        </p:nvGrpSpPr>
        <p:grpSpPr>
          <a:xfrm>
            <a:off x="1367675" y="3031406"/>
            <a:ext cx="3167639" cy="1167669"/>
            <a:chOff x="8921977" y="1312837"/>
            <a:chExt cx="2926080" cy="1556892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6FF4B5F-76FD-4455-93CE-DFD90E6C2173}"/>
                </a:ext>
              </a:extLst>
            </p:cNvPr>
            <p:cNvSpPr txBox="1"/>
            <p:nvPr/>
          </p:nvSpPr>
          <p:spPr>
            <a:xfrm>
              <a:off x="8921978" y="1312837"/>
              <a:ext cx="2514526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69C763B-D5BB-44FE-A9C5-8B4B565B567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2" name="Rounded Rectangle 26">
            <a:extLst>
              <a:ext uri="{FF2B5EF4-FFF2-40B4-BE49-F238E27FC236}">
                <a16:creationId xmlns:a16="http://schemas.microsoft.com/office/drawing/2014/main" id="{C0294F2E-86B3-4B03-B096-0DAF1264856B}"/>
              </a:ext>
            </a:extLst>
          </p:cNvPr>
          <p:cNvSpPr/>
          <p:nvPr/>
        </p:nvSpPr>
        <p:spPr>
          <a:xfrm>
            <a:off x="1247670" y="3203760"/>
            <a:ext cx="34289" cy="82296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3" name="Graphic 52" descr="Stopwatch">
            <a:extLst>
              <a:ext uri="{FF2B5EF4-FFF2-40B4-BE49-F238E27FC236}">
                <a16:creationId xmlns:a16="http://schemas.microsoft.com/office/drawing/2014/main" id="{2F58A26E-2931-45AE-ACAB-8C98089B26A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3451" y="3226437"/>
            <a:ext cx="777607" cy="777607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10353F98-7BC1-44A7-BBDB-E5643FC292CC}"/>
              </a:ext>
            </a:extLst>
          </p:cNvPr>
          <p:cNvGrpSpPr/>
          <p:nvPr/>
        </p:nvGrpSpPr>
        <p:grpSpPr>
          <a:xfrm>
            <a:off x="1367674" y="4517398"/>
            <a:ext cx="3298397" cy="1013781"/>
            <a:chOff x="8921977" y="1312837"/>
            <a:chExt cx="2926080" cy="135170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25EC5D0-8AF3-437D-897C-37A8B38D3853}"/>
                </a:ext>
              </a:extLst>
            </p:cNvPr>
            <p:cNvSpPr txBox="1"/>
            <p:nvPr/>
          </p:nvSpPr>
          <p:spPr>
            <a:xfrm>
              <a:off x="8921978" y="1312837"/>
              <a:ext cx="2514526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8255C72-40DC-451A-AB00-6F3FE542170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8" name="Rounded Rectangle 27">
            <a:extLst>
              <a:ext uri="{FF2B5EF4-FFF2-40B4-BE49-F238E27FC236}">
                <a16:creationId xmlns:a16="http://schemas.microsoft.com/office/drawing/2014/main" id="{E3E9D30B-198E-4B6D-A85F-2BC1B8525F05}"/>
              </a:ext>
            </a:extLst>
          </p:cNvPr>
          <p:cNvSpPr/>
          <p:nvPr/>
        </p:nvSpPr>
        <p:spPr>
          <a:xfrm>
            <a:off x="1247670" y="4612808"/>
            <a:ext cx="34289" cy="82296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9" name="Graphic 58" descr="Gears">
            <a:extLst>
              <a:ext uri="{FF2B5EF4-FFF2-40B4-BE49-F238E27FC236}">
                <a16:creationId xmlns:a16="http://schemas.microsoft.com/office/drawing/2014/main" id="{55FB3DE1-1E4B-4E7E-BFDA-5D83957EA37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0977" y="4635485"/>
            <a:ext cx="777607" cy="77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7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297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Infographic Cube – Slide Template</vt:lpstr>
      <vt:lpstr>3-Step Infographic Cube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Infographic Cube</dc:title>
  <dc:creator>PresentationGO.com</dc:creator>
  <dc:description>© Copyright PresentationGO.com</dc:description>
  <dcterms:created xsi:type="dcterms:W3CDTF">2014-11-26T05:14:11Z</dcterms:created>
  <dcterms:modified xsi:type="dcterms:W3CDTF">2021-04-20T22:41:03Z</dcterms:modified>
  <cp:category>Charts &amp; Diagrams</cp:category>
</cp:coreProperties>
</file>