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158" y="15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39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9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8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7.png"/><Relationship Id="rId5" Type="http://schemas.openxmlformats.org/officeDocument/2006/relationships/image" Target="../media/image5.png"/><Relationship Id="rId10" Type="http://schemas.openxmlformats.org/officeDocument/2006/relationships/image" Target="../media/image16.svg"/><Relationship Id="rId4" Type="http://schemas.openxmlformats.org/officeDocument/2006/relationships/image" Target="../media/image4.svg"/><Relationship Id="rId9" Type="http://schemas.openxmlformats.org/officeDocument/2006/relationships/image" Target="../media/image15.png"/><Relationship Id="rId14" Type="http://schemas.openxmlformats.org/officeDocument/2006/relationships/image" Target="../media/image2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3-Step Infographic Cube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EA58666-72CA-4334-AC63-7A7D8ED4D56E}"/>
              </a:ext>
            </a:extLst>
          </p:cNvPr>
          <p:cNvSpPr/>
          <p:nvPr/>
        </p:nvSpPr>
        <p:spPr>
          <a:xfrm>
            <a:off x="6732542" y="1123314"/>
            <a:ext cx="4050029" cy="17351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62" extrusionOk="0">
                <a:moveTo>
                  <a:pt x="10749" y="15115"/>
                </a:moveTo>
                <a:cubicBezTo>
                  <a:pt x="10783" y="15068"/>
                  <a:pt x="10824" y="15068"/>
                  <a:pt x="10858" y="15115"/>
                </a:cubicBezTo>
                <a:lnTo>
                  <a:pt x="15490" y="21262"/>
                </a:lnTo>
                <a:lnTo>
                  <a:pt x="21600" y="13154"/>
                </a:lnTo>
                <a:lnTo>
                  <a:pt x="12443" y="1016"/>
                </a:lnTo>
                <a:cubicBezTo>
                  <a:pt x="11427" y="-338"/>
                  <a:pt x="10173" y="-338"/>
                  <a:pt x="9157" y="1016"/>
                </a:cubicBezTo>
                <a:lnTo>
                  <a:pt x="0" y="13154"/>
                </a:lnTo>
                <a:lnTo>
                  <a:pt x="6110" y="21262"/>
                </a:lnTo>
                <a:lnTo>
                  <a:pt x="10749" y="151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C7BA7F7-D469-4986-8EE6-523B8CB87A0A}"/>
              </a:ext>
            </a:extLst>
          </p:cNvPr>
          <p:cNvSpPr/>
          <p:nvPr/>
        </p:nvSpPr>
        <p:spPr>
          <a:xfrm>
            <a:off x="6710317" y="2236840"/>
            <a:ext cx="2024380" cy="3506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23" y="10256"/>
                </a:moveTo>
                <a:lnTo>
                  <a:pt x="12223" y="4076"/>
                </a:lnTo>
                <a:lnTo>
                  <a:pt x="4052" y="1353"/>
                </a:lnTo>
                <a:lnTo>
                  <a:pt x="0" y="0"/>
                </a:lnTo>
                <a:lnTo>
                  <a:pt x="0" y="12212"/>
                </a:lnTo>
                <a:cubicBezTo>
                  <a:pt x="0" y="13566"/>
                  <a:pt x="1247" y="14817"/>
                  <a:pt x="3279" y="15498"/>
                </a:cubicBezTo>
                <a:lnTo>
                  <a:pt x="21600" y="21600"/>
                </a:lnTo>
                <a:lnTo>
                  <a:pt x="21600" y="13456"/>
                </a:lnTo>
                <a:lnTo>
                  <a:pt x="12331" y="10366"/>
                </a:lnTo>
                <a:cubicBezTo>
                  <a:pt x="12263" y="10342"/>
                  <a:pt x="12223" y="10295"/>
                  <a:pt x="12223" y="1025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67787B9-3568-4177-A800-37ACFDD4F647}"/>
              </a:ext>
            </a:extLst>
          </p:cNvPr>
          <p:cNvSpPr/>
          <p:nvPr/>
        </p:nvSpPr>
        <p:spPr>
          <a:xfrm>
            <a:off x="8780417" y="2236840"/>
            <a:ext cx="2024380" cy="3506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77" y="10256"/>
                </a:moveTo>
                <a:cubicBezTo>
                  <a:pt x="9377" y="10303"/>
                  <a:pt x="9337" y="10342"/>
                  <a:pt x="9269" y="10366"/>
                </a:cubicBezTo>
                <a:lnTo>
                  <a:pt x="0" y="13456"/>
                </a:lnTo>
                <a:lnTo>
                  <a:pt x="0" y="21600"/>
                </a:lnTo>
                <a:lnTo>
                  <a:pt x="18321" y="15498"/>
                </a:lnTo>
                <a:cubicBezTo>
                  <a:pt x="20353" y="14817"/>
                  <a:pt x="21600" y="13566"/>
                  <a:pt x="21600" y="12212"/>
                </a:cubicBezTo>
                <a:lnTo>
                  <a:pt x="21600" y="0"/>
                </a:lnTo>
                <a:lnTo>
                  <a:pt x="17724" y="1291"/>
                </a:lnTo>
                <a:lnTo>
                  <a:pt x="9377" y="4068"/>
                </a:lnTo>
                <a:lnTo>
                  <a:pt x="9377" y="10256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4773515-FC43-4173-A741-F6BD6651E80A}"/>
              </a:ext>
            </a:extLst>
          </p:cNvPr>
          <p:cNvSpPr/>
          <p:nvPr/>
        </p:nvSpPr>
        <p:spPr>
          <a:xfrm>
            <a:off x="7922533" y="3409313"/>
            <a:ext cx="1677670" cy="96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2" y="0"/>
                </a:moveTo>
                <a:lnTo>
                  <a:pt x="0" y="10814"/>
                </a:lnTo>
                <a:lnTo>
                  <a:pt x="2780" y="13589"/>
                </a:lnTo>
                <a:lnTo>
                  <a:pt x="10792" y="21600"/>
                </a:lnTo>
                <a:lnTo>
                  <a:pt x="18820" y="13589"/>
                </a:lnTo>
                <a:lnTo>
                  <a:pt x="21600" y="10814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5C04FB4-176C-4772-A5D2-7334C64818B5}"/>
              </a:ext>
            </a:extLst>
          </p:cNvPr>
          <p:cNvSpPr/>
          <p:nvPr/>
        </p:nvSpPr>
        <p:spPr>
          <a:xfrm>
            <a:off x="7904118" y="2406013"/>
            <a:ext cx="838200" cy="1452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406"/>
                </a:moveTo>
                <a:lnTo>
                  <a:pt x="21600" y="10800"/>
                </a:lnTo>
                <a:lnTo>
                  <a:pt x="21600" y="0"/>
                </a:lnTo>
                <a:lnTo>
                  <a:pt x="7200" y="4796"/>
                </a:lnTo>
                <a:lnTo>
                  <a:pt x="0" y="7213"/>
                </a:lnTo>
                <a:lnTo>
                  <a:pt x="0" y="21600"/>
                </a:lnTo>
                <a:lnTo>
                  <a:pt x="7036" y="1925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50625DD-BC8C-40A6-B950-BCE996470C6D}"/>
              </a:ext>
            </a:extLst>
          </p:cNvPr>
          <p:cNvSpPr/>
          <p:nvPr/>
        </p:nvSpPr>
        <p:spPr>
          <a:xfrm>
            <a:off x="8780418" y="2406013"/>
            <a:ext cx="839472" cy="1452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4406"/>
                </a:lnTo>
                <a:lnTo>
                  <a:pt x="15457" y="19561"/>
                </a:lnTo>
                <a:lnTo>
                  <a:pt x="21600" y="21600"/>
                </a:lnTo>
                <a:lnTo>
                  <a:pt x="21600" y="7213"/>
                </a:lnTo>
                <a:lnTo>
                  <a:pt x="14411" y="479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9" name="Graphic 8" descr="Lightbulb">
            <a:extLst>
              <a:ext uri="{FF2B5EF4-FFF2-40B4-BE49-F238E27FC236}">
                <a16:creationId xmlns:a16="http://schemas.microsoft.com/office/drawing/2014/main" id="{B30A20D1-200F-4D7A-9D8B-1AFA2BC6EB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75352" y="1348840"/>
            <a:ext cx="760599" cy="7605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F4D54A3A-1585-41DE-92C7-804EEFF7D9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39619" y="3803830"/>
            <a:ext cx="760599" cy="760599"/>
          </a:xfrm>
          <a:prstGeom prst="rect">
            <a:avLst/>
          </a:prstGeom>
        </p:spPr>
      </p:pic>
      <p:pic>
        <p:nvPicPr>
          <p:cNvPr id="11" name="Graphic 10" descr="Gears">
            <a:extLst>
              <a:ext uri="{FF2B5EF4-FFF2-40B4-BE49-F238E27FC236}">
                <a16:creationId xmlns:a16="http://schemas.microsoft.com/office/drawing/2014/main" id="{043E420D-63B0-4DC3-9B87-BB48EE7DE21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792607" y="3794393"/>
            <a:ext cx="760599" cy="76059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1621D85-2FB2-4F07-8EFB-42F068522343}"/>
              </a:ext>
            </a:extLst>
          </p:cNvPr>
          <p:cNvSpPr txBox="1"/>
          <p:nvPr/>
        </p:nvSpPr>
        <p:spPr>
          <a:xfrm>
            <a:off x="7995829" y="2835453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2DFF30-0DB0-4C96-B217-E2BBFF61420A}"/>
              </a:ext>
            </a:extLst>
          </p:cNvPr>
          <p:cNvSpPr txBox="1"/>
          <p:nvPr/>
        </p:nvSpPr>
        <p:spPr>
          <a:xfrm>
            <a:off x="8888457" y="2835453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AC2FEB-B6B1-4D16-BE60-CA17FC0B4F0E}"/>
              </a:ext>
            </a:extLst>
          </p:cNvPr>
          <p:cNvSpPr txBox="1"/>
          <p:nvPr/>
        </p:nvSpPr>
        <p:spPr>
          <a:xfrm>
            <a:off x="8496571" y="3597453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dirty="0"/>
              <a:t>03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27D6B21-7E3C-46CA-A99E-DF6B129D05DA}"/>
              </a:ext>
            </a:extLst>
          </p:cNvPr>
          <p:cNvGrpSpPr/>
          <p:nvPr/>
        </p:nvGrpSpPr>
        <p:grpSpPr>
          <a:xfrm>
            <a:off x="2352515" y="1395976"/>
            <a:ext cx="3844178" cy="1167042"/>
            <a:chOff x="8921977" y="1466725"/>
            <a:chExt cx="2926080" cy="116704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5995F86-AE0A-4B3B-87CA-FA70A7A5A468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71B51DF-542E-41F6-8F69-C4A981FB388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4" name="Rounded Rectangle 25">
            <a:extLst>
              <a:ext uri="{FF2B5EF4-FFF2-40B4-BE49-F238E27FC236}">
                <a16:creationId xmlns:a16="http://schemas.microsoft.com/office/drawing/2014/main" id="{2C1DB905-B3B1-4B1C-A5D2-047E2206CFB7}"/>
              </a:ext>
            </a:extLst>
          </p:cNvPr>
          <p:cNvSpPr/>
          <p:nvPr/>
        </p:nvSpPr>
        <p:spPr>
          <a:xfrm>
            <a:off x="2192506" y="1461092"/>
            <a:ext cx="45719" cy="103681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Graphic 26" descr="Lightbulb">
            <a:extLst>
              <a:ext uri="{FF2B5EF4-FFF2-40B4-BE49-F238E27FC236}">
                <a16:creationId xmlns:a16="http://schemas.microsoft.com/office/drawing/2014/main" id="{AB8BF54F-685C-4925-B8EA-CDF7E7E8865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83582" y="1461093"/>
            <a:ext cx="1036809" cy="103680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942F32AB-F0F5-4D45-BED5-7FD24FFEB805}"/>
              </a:ext>
            </a:extLst>
          </p:cNvPr>
          <p:cNvGrpSpPr/>
          <p:nvPr/>
        </p:nvGrpSpPr>
        <p:grpSpPr>
          <a:xfrm>
            <a:off x="2352514" y="2942298"/>
            <a:ext cx="3691784" cy="1167042"/>
            <a:chOff x="8921977" y="1466725"/>
            <a:chExt cx="2926080" cy="116704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A7A6CF7-684A-434C-813A-8099C2AC59A6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CE26DEF-FC0B-4E17-B051-ECAFA781FB8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5" name="Rounded Rectangle 26">
            <a:extLst>
              <a:ext uri="{FF2B5EF4-FFF2-40B4-BE49-F238E27FC236}">
                <a16:creationId xmlns:a16="http://schemas.microsoft.com/office/drawing/2014/main" id="{0BB4D835-4DDB-4AD4-9BCD-688C75DF482E}"/>
              </a:ext>
            </a:extLst>
          </p:cNvPr>
          <p:cNvSpPr/>
          <p:nvPr/>
        </p:nvSpPr>
        <p:spPr>
          <a:xfrm>
            <a:off x="2192506" y="3007414"/>
            <a:ext cx="45719" cy="103681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Graphic 27" descr="Stopwatch">
            <a:extLst>
              <a:ext uri="{FF2B5EF4-FFF2-40B4-BE49-F238E27FC236}">
                <a16:creationId xmlns:a16="http://schemas.microsoft.com/office/drawing/2014/main" id="{4A80E2F8-FC37-41CE-A388-00CD4E00BD0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73548" y="3007415"/>
            <a:ext cx="1036809" cy="1036809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3D5F650D-1FA7-43E6-B8F4-E1C8F3A470DF}"/>
              </a:ext>
            </a:extLst>
          </p:cNvPr>
          <p:cNvGrpSpPr/>
          <p:nvPr/>
        </p:nvGrpSpPr>
        <p:grpSpPr>
          <a:xfrm>
            <a:off x="2352513" y="4488620"/>
            <a:ext cx="3844179" cy="1167042"/>
            <a:chOff x="8921977" y="1466725"/>
            <a:chExt cx="2926080" cy="116704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2310505-35BE-4F71-9296-39038E4D8882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A8C94C7-A66E-4D9E-82EE-9845FABAF04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6" name="Rounded Rectangle 27">
            <a:extLst>
              <a:ext uri="{FF2B5EF4-FFF2-40B4-BE49-F238E27FC236}">
                <a16:creationId xmlns:a16="http://schemas.microsoft.com/office/drawing/2014/main" id="{2334F2D3-6345-448C-845C-119AD0E0A9DE}"/>
              </a:ext>
            </a:extLst>
          </p:cNvPr>
          <p:cNvSpPr/>
          <p:nvPr/>
        </p:nvSpPr>
        <p:spPr>
          <a:xfrm>
            <a:off x="2192506" y="4553736"/>
            <a:ext cx="45719" cy="103681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Graphic 28" descr="Gears">
            <a:extLst>
              <a:ext uri="{FF2B5EF4-FFF2-40B4-BE49-F238E27FC236}">
                <a16:creationId xmlns:a16="http://schemas.microsoft.com/office/drawing/2014/main" id="{00306AFC-23C9-40DB-B7C0-03DF2199280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83582" y="4553737"/>
            <a:ext cx="1036809" cy="103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3-Step Infographic Cube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EA58666-72CA-4334-AC63-7A7D8ED4D56E}"/>
              </a:ext>
            </a:extLst>
          </p:cNvPr>
          <p:cNvSpPr/>
          <p:nvPr/>
        </p:nvSpPr>
        <p:spPr>
          <a:xfrm>
            <a:off x="6732542" y="1123314"/>
            <a:ext cx="4050029" cy="17351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62" extrusionOk="0">
                <a:moveTo>
                  <a:pt x="10749" y="15115"/>
                </a:moveTo>
                <a:cubicBezTo>
                  <a:pt x="10783" y="15068"/>
                  <a:pt x="10824" y="15068"/>
                  <a:pt x="10858" y="15115"/>
                </a:cubicBezTo>
                <a:lnTo>
                  <a:pt x="15490" y="21262"/>
                </a:lnTo>
                <a:lnTo>
                  <a:pt x="21600" y="13154"/>
                </a:lnTo>
                <a:lnTo>
                  <a:pt x="12443" y="1016"/>
                </a:lnTo>
                <a:cubicBezTo>
                  <a:pt x="11427" y="-338"/>
                  <a:pt x="10173" y="-338"/>
                  <a:pt x="9157" y="1016"/>
                </a:cubicBezTo>
                <a:lnTo>
                  <a:pt x="0" y="13154"/>
                </a:lnTo>
                <a:lnTo>
                  <a:pt x="6110" y="21262"/>
                </a:lnTo>
                <a:lnTo>
                  <a:pt x="10749" y="151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C7BA7F7-D469-4986-8EE6-523B8CB87A0A}"/>
              </a:ext>
            </a:extLst>
          </p:cNvPr>
          <p:cNvSpPr/>
          <p:nvPr/>
        </p:nvSpPr>
        <p:spPr>
          <a:xfrm>
            <a:off x="6710317" y="2236840"/>
            <a:ext cx="2024380" cy="3506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23" y="10256"/>
                </a:moveTo>
                <a:lnTo>
                  <a:pt x="12223" y="4076"/>
                </a:lnTo>
                <a:lnTo>
                  <a:pt x="4052" y="1353"/>
                </a:lnTo>
                <a:lnTo>
                  <a:pt x="0" y="0"/>
                </a:lnTo>
                <a:lnTo>
                  <a:pt x="0" y="12212"/>
                </a:lnTo>
                <a:cubicBezTo>
                  <a:pt x="0" y="13566"/>
                  <a:pt x="1247" y="14817"/>
                  <a:pt x="3279" y="15498"/>
                </a:cubicBezTo>
                <a:lnTo>
                  <a:pt x="21600" y="21600"/>
                </a:lnTo>
                <a:lnTo>
                  <a:pt x="21600" y="13456"/>
                </a:lnTo>
                <a:lnTo>
                  <a:pt x="12331" y="10366"/>
                </a:lnTo>
                <a:cubicBezTo>
                  <a:pt x="12263" y="10342"/>
                  <a:pt x="12223" y="10295"/>
                  <a:pt x="12223" y="1025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67787B9-3568-4177-A800-37ACFDD4F647}"/>
              </a:ext>
            </a:extLst>
          </p:cNvPr>
          <p:cNvSpPr/>
          <p:nvPr/>
        </p:nvSpPr>
        <p:spPr>
          <a:xfrm>
            <a:off x="8780417" y="2236840"/>
            <a:ext cx="2024380" cy="3506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77" y="10256"/>
                </a:moveTo>
                <a:cubicBezTo>
                  <a:pt x="9377" y="10303"/>
                  <a:pt x="9337" y="10342"/>
                  <a:pt x="9269" y="10366"/>
                </a:cubicBezTo>
                <a:lnTo>
                  <a:pt x="0" y="13456"/>
                </a:lnTo>
                <a:lnTo>
                  <a:pt x="0" y="21600"/>
                </a:lnTo>
                <a:lnTo>
                  <a:pt x="18321" y="15498"/>
                </a:lnTo>
                <a:cubicBezTo>
                  <a:pt x="20353" y="14817"/>
                  <a:pt x="21600" y="13566"/>
                  <a:pt x="21600" y="12212"/>
                </a:cubicBezTo>
                <a:lnTo>
                  <a:pt x="21600" y="0"/>
                </a:lnTo>
                <a:lnTo>
                  <a:pt x="17724" y="1291"/>
                </a:lnTo>
                <a:lnTo>
                  <a:pt x="9377" y="4068"/>
                </a:lnTo>
                <a:lnTo>
                  <a:pt x="9377" y="10256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4773515-FC43-4173-A741-F6BD6651E80A}"/>
              </a:ext>
            </a:extLst>
          </p:cNvPr>
          <p:cNvSpPr/>
          <p:nvPr/>
        </p:nvSpPr>
        <p:spPr>
          <a:xfrm>
            <a:off x="7922533" y="3409313"/>
            <a:ext cx="1677670" cy="96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2" y="0"/>
                </a:moveTo>
                <a:lnTo>
                  <a:pt x="0" y="10814"/>
                </a:lnTo>
                <a:lnTo>
                  <a:pt x="2780" y="13589"/>
                </a:lnTo>
                <a:lnTo>
                  <a:pt x="10792" y="21600"/>
                </a:lnTo>
                <a:lnTo>
                  <a:pt x="18820" y="13589"/>
                </a:lnTo>
                <a:lnTo>
                  <a:pt x="21600" y="10814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5C04FB4-176C-4772-A5D2-7334C64818B5}"/>
              </a:ext>
            </a:extLst>
          </p:cNvPr>
          <p:cNvSpPr/>
          <p:nvPr/>
        </p:nvSpPr>
        <p:spPr>
          <a:xfrm>
            <a:off x="7904118" y="2406013"/>
            <a:ext cx="838200" cy="1452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406"/>
                </a:moveTo>
                <a:lnTo>
                  <a:pt x="21600" y="10800"/>
                </a:lnTo>
                <a:lnTo>
                  <a:pt x="21600" y="0"/>
                </a:lnTo>
                <a:lnTo>
                  <a:pt x="7200" y="4796"/>
                </a:lnTo>
                <a:lnTo>
                  <a:pt x="0" y="7213"/>
                </a:lnTo>
                <a:lnTo>
                  <a:pt x="0" y="21600"/>
                </a:lnTo>
                <a:lnTo>
                  <a:pt x="7036" y="1925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50625DD-BC8C-40A6-B950-BCE996470C6D}"/>
              </a:ext>
            </a:extLst>
          </p:cNvPr>
          <p:cNvSpPr/>
          <p:nvPr/>
        </p:nvSpPr>
        <p:spPr>
          <a:xfrm>
            <a:off x="8780418" y="2406013"/>
            <a:ext cx="839472" cy="14528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4406"/>
                </a:lnTo>
                <a:lnTo>
                  <a:pt x="15457" y="19561"/>
                </a:lnTo>
                <a:lnTo>
                  <a:pt x="21600" y="21600"/>
                </a:lnTo>
                <a:lnTo>
                  <a:pt x="21600" y="7213"/>
                </a:lnTo>
                <a:lnTo>
                  <a:pt x="14411" y="4796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9" name="Graphic 8" descr="Lightbulb">
            <a:extLst>
              <a:ext uri="{FF2B5EF4-FFF2-40B4-BE49-F238E27FC236}">
                <a16:creationId xmlns:a16="http://schemas.microsoft.com/office/drawing/2014/main" id="{B30A20D1-200F-4D7A-9D8B-1AFA2BC6EB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75352" y="1348840"/>
            <a:ext cx="760599" cy="7605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F4D54A3A-1585-41DE-92C7-804EEFF7D9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39619" y="3803830"/>
            <a:ext cx="760599" cy="760599"/>
          </a:xfrm>
          <a:prstGeom prst="rect">
            <a:avLst/>
          </a:prstGeom>
        </p:spPr>
      </p:pic>
      <p:pic>
        <p:nvPicPr>
          <p:cNvPr id="11" name="Graphic 10" descr="Gears">
            <a:extLst>
              <a:ext uri="{FF2B5EF4-FFF2-40B4-BE49-F238E27FC236}">
                <a16:creationId xmlns:a16="http://schemas.microsoft.com/office/drawing/2014/main" id="{043E420D-63B0-4DC3-9B87-BB48EE7DE21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792607" y="3794393"/>
            <a:ext cx="760599" cy="76059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1621D85-2FB2-4F07-8EFB-42F068522343}"/>
              </a:ext>
            </a:extLst>
          </p:cNvPr>
          <p:cNvSpPr txBox="1"/>
          <p:nvPr/>
        </p:nvSpPr>
        <p:spPr>
          <a:xfrm>
            <a:off x="7995829" y="2835453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2DFF30-0DB0-4C96-B217-E2BBFF61420A}"/>
              </a:ext>
            </a:extLst>
          </p:cNvPr>
          <p:cNvSpPr txBox="1"/>
          <p:nvPr/>
        </p:nvSpPr>
        <p:spPr>
          <a:xfrm>
            <a:off x="8888457" y="2835453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AC2FEB-B6B1-4D16-BE60-CA17FC0B4F0E}"/>
              </a:ext>
            </a:extLst>
          </p:cNvPr>
          <p:cNvSpPr txBox="1"/>
          <p:nvPr/>
        </p:nvSpPr>
        <p:spPr>
          <a:xfrm>
            <a:off x="8496571" y="3597453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dirty="0">
                <a:solidFill>
                  <a:schemeClr val="bg1"/>
                </a:solidFill>
              </a:rPr>
              <a:t>03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27D6B21-7E3C-46CA-A99E-DF6B129D05DA}"/>
              </a:ext>
            </a:extLst>
          </p:cNvPr>
          <p:cNvGrpSpPr/>
          <p:nvPr/>
        </p:nvGrpSpPr>
        <p:grpSpPr>
          <a:xfrm>
            <a:off x="2352515" y="1395976"/>
            <a:ext cx="3844178" cy="1013154"/>
            <a:chOff x="8921977" y="1466725"/>
            <a:chExt cx="2926080" cy="101315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5995F86-AE0A-4B3B-87CA-FA70A7A5A468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71B51DF-542E-41F6-8F69-C4A981FB388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4" name="Rounded Rectangle 25">
            <a:extLst>
              <a:ext uri="{FF2B5EF4-FFF2-40B4-BE49-F238E27FC236}">
                <a16:creationId xmlns:a16="http://schemas.microsoft.com/office/drawing/2014/main" id="{2C1DB905-B3B1-4B1C-A5D2-047E2206CFB7}"/>
              </a:ext>
            </a:extLst>
          </p:cNvPr>
          <p:cNvSpPr/>
          <p:nvPr/>
        </p:nvSpPr>
        <p:spPr>
          <a:xfrm>
            <a:off x="2192506" y="1461092"/>
            <a:ext cx="45719" cy="103681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Graphic 26" descr="Lightbulb">
            <a:extLst>
              <a:ext uri="{FF2B5EF4-FFF2-40B4-BE49-F238E27FC236}">
                <a16:creationId xmlns:a16="http://schemas.microsoft.com/office/drawing/2014/main" id="{AB8BF54F-685C-4925-B8EA-CDF7E7E8865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83582" y="1461093"/>
            <a:ext cx="1036809" cy="103680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942F32AB-F0F5-4D45-BED5-7FD24FFEB805}"/>
              </a:ext>
            </a:extLst>
          </p:cNvPr>
          <p:cNvGrpSpPr/>
          <p:nvPr/>
        </p:nvGrpSpPr>
        <p:grpSpPr>
          <a:xfrm>
            <a:off x="2352514" y="2942298"/>
            <a:ext cx="3691784" cy="1013154"/>
            <a:chOff x="8921977" y="1466725"/>
            <a:chExt cx="2926080" cy="101315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A7A6CF7-684A-434C-813A-8099C2AC59A6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CE26DEF-FC0B-4E17-B051-ECAFA781FB8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5" name="Rounded Rectangle 26">
            <a:extLst>
              <a:ext uri="{FF2B5EF4-FFF2-40B4-BE49-F238E27FC236}">
                <a16:creationId xmlns:a16="http://schemas.microsoft.com/office/drawing/2014/main" id="{0BB4D835-4DDB-4AD4-9BCD-688C75DF482E}"/>
              </a:ext>
            </a:extLst>
          </p:cNvPr>
          <p:cNvSpPr/>
          <p:nvPr/>
        </p:nvSpPr>
        <p:spPr>
          <a:xfrm>
            <a:off x="2192506" y="3007414"/>
            <a:ext cx="45719" cy="103681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Graphic 27" descr="Stopwatch">
            <a:extLst>
              <a:ext uri="{FF2B5EF4-FFF2-40B4-BE49-F238E27FC236}">
                <a16:creationId xmlns:a16="http://schemas.microsoft.com/office/drawing/2014/main" id="{4A80E2F8-FC37-41CE-A388-00CD4E00BD0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73548" y="3007415"/>
            <a:ext cx="1036809" cy="1036809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3D5F650D-1FA7-43E6-B8F4-E1C8F3A470DF}"/>
              </a:ext>
            </a:extLst>
          </p:cNvPr>
          <p:cNvGrpSpPr/>
          <p:nvPr/>
        </p:nvGrpSpPr>
        <p:grpSpPr>
          <a:xfrm>
            <a:off x="2352513" y="4488620"/>
            <a:ext cx="3844179" cy="1013154"/>
            <a:chOff x="8921977" y="1466725"/>
            <a:chExt cx="2926080" cy="101315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2310505-35BE-4F71-9296-39038E4D8882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A8C94C7-A66E-4D9E-82EE-9845FABAF04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6" name="Rounded Rectangle 27">
            <a:extLst>
              <a:ext uri="{FF2B5EF4-FFF2-40B4-BE49-F238E27FC236}">
                <a16:creationId xmlns:a16="http://schemas.microsoft.com/office/drawing/2014/main" id="{2334F2D3-6345-448C-845C-119AD0E0A9DE}"/>
              </a:ext>
            </a:extLst>
          </p:cNvPr>
          <p:cNvSpPr/>
          <p:nvPr/>
        </p:nvSpPr>
        <p:spPr>
          <a:xfrm>
            <a:off x="2192506" y="4553736"/>
            <a:ext cx="45719" cy="103681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Graphic 28" descr="Gears">
            <a:extLst>
              <a:ext uri="{FF2B5EF4-FFF2-40B4-BE49-F238E27FC236}">
                <a16:creationId xmlns:a16="http://schemas.microsoft.com/office/drawing/2014/main" id="{00306AFC-23C9-40DB-B7C0-03DF2199280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83582" y="4553737"/>
            <a:ext cx="1036809" cy="103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47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8502</TotalTime>
  <Words>297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3-Step Infographic Cube – Slide Template</vt:lpstr>
      <vt:lpstr>3-Step Infographic Cube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3-Step Infographic Cube</dc:title>
  <dc:creator>PresentationGO.com</dc:creator>
  <dc:description>© Copyright PresentationGO.com</dc:description>
  <dcterms:created xsi:type="dcterms:W3CDTF">2014-11-26T05:14:11Z</dcterms:created>
  <dcterms:modified xsi:type="dcterms:W3CDTF">2021-04-20T22:40:49Z</dcterms:modified>
  <cp:category>Charts &amp; Diagrams</cp:category>
</cp:coreProperties>
</file>